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2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76" r:id="rId78"/>
    <p:sldId id="855" r:id="rId79"/>
    <p:sldId id="854" r:id="rId80"/>
    <p:sldId id="857" r:id="rId81"/>
    <p:sldId id="450" r:id="rId82"/>
    <p:sldId id="449" r:id="rId83"/>
    <p:sldId id="675" r:id="rId84"/>
    <p:sldId id="468" r:id="rId85"/>
    <p:sldId id="673" r:id="rId86"/>
    <p:sldId id="570" r:id="rId87"/>
    <p:sldId id="674" r:id="rId88"/>
    <p:sldId id="451" r:id="rId89"/>
    <p:sldId id="452" r:id="rId90"/>
    <p:sldId id="676" r:id="rId91"/>
    <p:sldId id="736" r:id="rId92"/>
    <p:sldId id="737" r:id="rId93"/>
    <p:sldId id="574" r:id="rId94"/>
    <p:sldId id="677" r:id="rId95"/>
    <p:sldId id="454" r:id="rId96"/>
    <p:sldId id="453" r:id="rId97"/>
    <p:sldId id="678" r:id="rId98"/>
    <p:sldId id="738" r:id="rId99"/>
    <p:sldId id="739" r:id="rId100"/>
    <p:sldId id="778" r:id="rId101"/>
    <p:sldId id="781" r:id="rId102"/>
    <p:sldId id="545" r:id="rId103"/>
    <p:sldId id="577" r:id="rId104"/>
    <p:sldId id="715" r:id="rId105"/>
    <p:sldId id="743" r:id="rId106"/>
    <p:sldId id="586" r:id="rId107"/>
    <p:sldId id="714" r:id="rId108"/>
    <p:sldId id="588" r:id="rId109"/>
    <p:sldId id="752" r:id="rId110"/>
    <p:sldId id="748" r:id="rId111"/>
    <p:sldId id="750" r:id="rId112"/>
    <p:sldId id="749" r:id="rId113"/>
    <p:sldId id="751" r:id="rId114"/>
    <p:sldId id="587" r:id="rId115"/>
    <p:sldId id="702" r:id="rId116"/>
    <p:sldId id="754" r:id="rId117"/>
    <p:sldId id="670" r:id="rId118"/>
    <p:sldId id="717" r:id="rId119"/>
    <p:sldId id="728" r:id="rId120"/>
    <p:sldId id="719" r:id="rId121"/>
    <p:sldId id="780" r:id="rId122"/>
    <p:sldId id="718" r:id="rId123"/>
    <p:sldId id="703" r:id="rId124"/>
    <p:sldId id="581" r:id="rId125"/>
    <p:sldId id="753" r:id="rId126"/>
    <p:sldId id="582" r:id="rId127"/>
    <p:sldId id="705" r:id="rId128"/>
    <p:sldId id="755" r:id="rId129"/>
    <p:sldId id="756" r:id="rId130"/>
    <p:sldId id="724" r:id="rId131"/>
    <p:sldId id="726" r:id="rId132"/>
    <p:sldId id="723" r:id="rId133"/>
    <p:sldId id="706" r:id="rId134"/>
    <p:sldId id="584" r:id="rId135"/>
    <p:sldId id="707" r:id="rId136"/>
    <p:sldId id="725" r:id="rId137"/>
    <p:sldId id="727" r:id="rId138"/>
    <p:sldId id="493" r:id="rId139"/>
    <p:sldId id="528" r:id="rId140"/>
    <p:sldId id="529" r:id="rId141"/>
    <p:sldId id="530" r:id="rId142"/>
    <p:sldId id="499" r:id="rId143"/>
    <p:sldId id="506" r:id="rId144"/>
    <p:sldId id="500" r:id="rId145"/>
    <p:sldId id="507" r:id="rId146"/>
    <p:sldId id="496" r:id="rId147"/>
    <p:sldId id="533" r:id="rId148"/>
    <p:sldId id="763" r:id="rId149"/>
    <p:sldId id="761" r:id="rId150"/>
    <p:sldId id="759" r:id="rId151"/>
    <p:sldId id="760" r:id="rId152"/>
    <p:sldId id="757" r:id="rId153"/>
    <p:sldId id="758" r:id="rId154"/>
    <p:sldId id="501" r:id="rId155"/>
    <p:sldId id="508" r:id="rId156"/>
    <p:sldId id="495" r:id="rId157"/>
    <p:sldId id="509" r:id="rId158"/>
    <p:sldId id="467" r:id="rId159"/>
    <p:sldId id="840" r:id="rId160"/>
    <p:sldId id="838" r:id="rId161"/>
    <p:sldId id="839" r:id="rId162"/>
    <p:sldId id="534" r:id="rId163"/>
    <p:sldId id="503" r:id="rId164"/>
    <p:sldId id="512" r:id="rId165"/>
    <p:sldId id="836" r:id="rId166"/>
    <p:sldId id="837" r:id="rId167"/>
    <p:sldId id="519" r:id="rId168"/>
    <p:sldId id="532" r:id="rId169"/>
    <p:sldId id="502" r:id="rId170"/>
    <p:sldId id="513" r:id="rId171"/>
    <p:sldId id="518" r:id="rId172"/>
    <p:sldId id="535" r:id="rId173"/>
    <p:sldId id="514" r:id="rId174"/>
    <p:sldId id="515" r:id="rId175"/>
    <p:sldId id="520" r:id="rId176"/>
    <p:sldId id="516" r:id="rId177"/>
    <p:sldId id="517" r:id="rId178"/>
    <p:sldId id="538" r:id="rId179"/>
    <p:sldId id="537" r:id="rId180"/>
    <p:sldId id="856" r:id="rId181"/>
    <p:sldId id="461" r:id="rId182"/>
    <p:sldId id="729" r:id="rId183"/>
    <p:sldId id="819" r:id="rId184"/>
    <p:sldId id="256" r:id="rId185"/>
    <p:sldId id="524" r:id="rId186"/>
    <p:sldId id="820" r:id="rId187"/>
    <p:sldId id="821" r:id="rId188"/>
    <p:sldId id="822" r:id="rId189"/>
    <p:sldId id="823" r:id="rId190"/>
    <p:sldId id="824" r:id="rId191"/>
    <p:sldId id="826" r:id="rId192"/>
    <p:sldId id="523" r:id="rId193"/>
    <p:sldId id="827" r:id="rId194"/>
    <p:sldId id="690" r:id="rId195"/>
    <p:sldId id="480" r:id="rId196"/>
    <p:sldId id="777" r:id="rId197"/>
    <p:sldId id="680" r:id="rId198"/>
    <p:sldId id="684" r:id="rId199"/>
    <p:sldId id="682" r:id="rId200"/>
    <p:sldId id="681" r:id="rId201"/>
    <p:sldId id="482" r:id="rId202"/>
    <p:sldId id="844" r:id="rId203"/>
    <p:sldId id="842" r:id="rId204"/>
    <p:sldId id="843" r:id="rId205"/>
    <p:sldId id="846" r:id="rId206"/>
    <p:sldId id="850" r:id="rId207"/>
    <p:sldId id="847" r:id="rId208"/>
    <p:sldId id="849" r:id="rId209"/>
    <p:sldId id="828" r:id="rId210"/>
    <p:sldId id="829" r:id="rId211"/>
    <p:sldId id="691" r:id="rId212"/>
    <p:sldId id="692" r:id="rId213"/>
    <p:sldId id="693" r:id="rId214"/>
    <p:sldId id="694" r:id="rId215"/>
    <p:sldId id="695" r:id="rId216"/>
    <p:sldId id="696" r:id="rId217"/>
    <p:sldId id="697" r:id="rId218"/>
    <p:sldId id="698" r:id="rId219"/>
    <p:sldId id="699" r:id="rId220"/>
    <p:sldId id="700" r:id="rId221"/>
    <p:sldId id="701" r:id="rId222"/>
    <p:sldId id="740" r:id="rId223"/>
    <p:sldId id="741" r:id="rId224"/>
    <p:sldId id="769" r:id="rId225"/>
    <p:sldId id="742" r:id="rId226"/>
    <p:sldId id="774" r:id="rId227"/>
    <p:sldId id="764" r:id="rId228"/>
    <p:sldId id="766" r:id="rId229"/>
    <p:sldId id="765" r:id="rId230"/>
    <p:sldId id="768" r:id="rId23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76"/>
            <p14:sldId id="855"/>
            <p14:sldId id="854"/>
            <p14:sldId id="857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SQL Overview" id="{FFFB8ABA-72F5-423C-8F68-E44D6D6CBCDF}">
          <p14:sldIdLst>
            <p14:sldId id="778"/>
            <p14:sldId id="781"/>
          </p14:sldIdLst>
        </p14:section>
        <p14:section name="Task 3" id="{619E6DFC-3992-4A59-82E7-7B22C820B3E6}">
          <p14:sldIdLst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40"/>
            <p14:sldId id="741"/>
            <p14:sldId id="769"/>
            <p14:sldId id="742"/>
            <p14:sldId id="774"/>
            <p14:sldId id="764"/>
            <p14:sldId id="766"/>
            <p14:sldId id="765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A5E4C-431E-41DC-9470-12587F36C961}" v="20" dt="2025-01-02T13:51:20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9761" autoAdjust="0"/>
  </p:normalViewPr>
  <p:slideViewPr>
    <p:cSldViewPr snapToGrid="0" showGuides="1">
      <p:cViewPr varScale="1">
        <p:scale>
          <a:sx n="70" d="100"/>
          <a:sy n="70" d="100"/>
        </p:scale>
        <p:origin x="57" y="231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commentAuthors" Target="commentAuthors.xml"/><Relationship Id="rId238" Type="http://schemas.microsoft.com/office/2016/11/relationships/changesInfo" Target="changesInfos/changesInfo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presProps" Target="presProps.xml"/><Relationship Id="rId239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addSld delSld modSld sldOrd modSection">
      <pc:chgData name="Al Friend" userId="e5ed79da-d858-46d4-9eed-a7a24903f2de" providerId="ADAL" clId="{238A5E4C-431E-41DC-9470-12587F36C961}" dt="2025-01-02T13:51:20.387" v="307" actId="20577"/>
      <pc:docMkLst>
        <pc:docMk/>
      </pc:docMkLst>
      <pc:sldChg chg="modNotesTx">
        <pc:chgData name="Al Friend" userId="e5ed79da-d858-46d4-9eed-a7a24903f2de" providerId="ADAL" clId="{238A5E4C-431E-41DC-9470-12587F36C961}" dt="2024-12-08T21:50:24.999" v="207" actId="20577"/>
        <pc:sldMkLst>
          <pc:docMk/>
          <pc:sldMk cId="1397375078" sldId="262"/>
        </pc:sldMkLst>
      </pc:sldChg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modSp mod">
        <pc:chgData name="Al Friend" userId="e5ed79da-d858-46d4-9eed-a7a24903f2de" providerId="ADAL" clId="{238A5E4C-431E-41DC-9470-12587F36C961}" dt="2024-12-18T21:53:57.023" v="222" actId="1037"/>
        <pc:sldMkLst>
          <pc:docMk/>
          <pc:sldMk cId="1563702757" sldId="574"/>
        </pc:sldMkLst>
        <pc:spChg chg="mod">
          <ac:chgData name="Al Friend" userId="e5ed79da-d858-46d4-9eed-a7a24903f2de" providerId="ADAL" clId="{238A5E4C-431E-41DC-9470-12587F36C961}" dt="2024-12-18T21:53:57.023" v="222" actId="1037"/>
          <ac:spMkLst>
            <pc:docMk/>
            <pc:sldMk cId="1563702757" sldId="574"/>
            <ac:spMk id="6" creationId="{77E8332C-AADD-4F2B-B0E2-AC0B43D6AE90}"/>
          </ac:spMkLst>
        </pc:spChg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332170703" sldId="701"/>
        </pc:sldMkLst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99982689" sldId="740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2425948343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374022082" sldId="742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932405725" sldId="764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2599681531" sldId="765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639736254" sldId="766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628094127" sldId="768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20643508" sldId="769"/>
        </pc:sldMkLst>
      </pc:sldChg>
      <pc:sldChg chg="modSp mod">
        <pc:chgData name="Al Friend" userId="e5ed79da-d858-46d4-9eed-a7a24903f2de" providerId="ADAL" clId="{238A5E4C-431E-41DC-9470-12587F36C961}" dt="2024-12-05T19:29:13.065" v="147" actId="1076"/>
        <pc:sldMkLst>
          <pc:docMk/>
          <pc:sldMk cId="3929749998" sldId="776"/>
        </pc:sldMkLst>
        <pc:spChg chg="mod">
          <ac:chgData name="Al Friend" userId="e5ed79da-d858-46d4-9eed-a7a24903f2de" providerId="ADAL" clId="{238A5E4C-431E-41DC-9470-12587F36C961}" dt="2024-12-05T19:29:13.065" v="147" actId="1076"/>
          <ac:spMkLst>
            <pc:docMk/>
            <pc:sldMk cId="3929749998" sldId="776"/>
            <ac:spMk id="26" creationId="{51A85133-9936-421C-ADA9-CC0C711D817F}"/>
          </ac:spMkLst>
        </pc:spChg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  <pc:sldChg chg="addSp delSp modSp mod modAnim">
        <pc:chgData name="Al Friend" userId="e5ed79da-d858-46d4-9eed-a7a24903f2de" providerId="ADAL" clId="{238A5E4C-431E-41DC-9470-12587F36C961}" dt="2025-01-02T13:48:24.543" v="300" actId="1037"/>
        <pc:sldMkLst>
          <pc:docMk/>
          <pc:sldMk cId="405858881" sldId="846"/>
        </pc:sldMkLst>
        <pc:spChg chg="mod">
          <ac:chgData name="Al Friend" userId="e5ed79da-d858-46d4-9eed-a7a24903f2de" providerId="ADAL" clId="{238A5E4C-431E-41DC-9470-12587F36C961}" dt="2025-01-02T13:48:24.543" v="300" actId="1037"/>
          <ac:spMkLst>
            <pc:docMk/>
            <pc:sldMk cId="405858881" sldId="846"/>
            <ac:spMk id="9" creationId="{791239AE-DD75-4BA2-AA6E-D46E4F8FEC24}"/>
          </ac:spMkLst>
        </pc:spChg>
        <pc:spChg chg="mod">
          <ac:chgData name="Al Friend" userId="e5ed79da-d858-46d4-9eed-a7a24903f2de" providerId="ADAL" clId="{238A5E4C-431E-41DC-9470-12587F36C961}" dt="2025-01-02T13:48:05.099" v="266" actId="1037"/>
          <ac:spMkLst>
            <pc:docMk/>
            <pc:sldMk cId="405858881" sldId="846"/>
            <ac:spMk id="10" creationId="{BA373AA1-9380-4166-B750-3AB3C461F597}"/>
          </ac:spMkLst>
        </pc:spChg>
        <pc:spChg chg="mod">
          <ac:chgData name="Al Friend" userId="e5ed79da-d858-46d4-9eed-a7a24903f2de" providerId="ADAL" clId="{238A5E4C-431E-41DC-9470-12587F36C961}" dt="2025-01-02T13:47:56.151" v="261" actId="1038"/>
          <ac:spMkLst>
            <pc:docMk/>
            <pc:sldMk cId="405858881" sldId="846"/>
            <ac:spMk id="13" creationId="{2B3EEA4B-6930-4670-9CBA-1BC9C1295CD1}"/>
          </ac:spMkLst>
        </pc:spChg>
        <pc:picChg chg="add mod ord modVis">
          <ac:chgData name="Al Friend" userId="e5ed79da-d858-46d4-9eed-a7a24903f2de" providerId="ADAL" clId="{238A5E4C-431E-41DC-9470-12587F36C961}" dt="2025-01-02T13:46:06.465" v="229" actId="13244"/>
          <ac:picMkLst>
            <pc:docMk/>
            <pc:sldMk cId="405858881" sldId="846"/>
            <ac:picMk id="4" creationId="{7AFBB97B-369A-F788-3290-16523E6DA0C6}"/>
          </ac:picMkLst>
        </pc:picChg>
        <pc:picChg chg="del">
          <ac:chgData name="Al Friend" userId="e5ed79da-d858-46d4-9eed-a7a24903f2de" providerId="ADAL" clId="{238A5E4C-431E-41DC-9470-12587F36C961}" dt="2025-01-02T13:46:00.856" v="227" actId="478"/>
          <ac:picMkLst>
            <pc:docMk/>
            <pc:sldMk cId="405858881" sldId="846"/>
            <ac:picMk id="5" creationId="{440418FD-8E0C-48C3-8A45-88F960BBE1D9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51:20.387" v="307" actId="20577"/>
        <pc:sldMkLst>
          <pc:docMk/>
          <pc:sldMk cId="2256960547" sldId="847"/>
        </pc:sldMkLst>
        <pc:spChg chg="mod">
          <ac:chgData name="Al Friend" userId="e5ed79da-d858-46d4-9eed-a7a24903f2de" providerId="ADAL" clId="{238A5E4C-431E-41DC-9470-12587F36C961}" dt="2025-01-02T13:47:33.752" v="254" actId="1038"/>
          <ac:spMkLst>
            <pc:docMk/>
            <pc:sldMk cId="2256960547" sldId="847"/>
            <ac:spMk id="7" creationId="{94AE0579-BDDF-4D9B-8504-7B41B1685E54}"/>
          </ac:spMkLst>
        </pc:spChg>
        <pc:spChg chg="mod">
          <ac:chgData name="Al Friend" userId="e5ed79da-d858-46d4-9eed-a7a24903f2de" providerId="ADAL" clId="{238A5E4C-431E-41DC-9470-12587F36C961}" dt="2025-01-02T13:51:20.387" v="307" actId="20577"/>
          <ac:spMkLst>
            <pc:docMk/>
            <pc:sldMk cId="2256960547" sldId="847"/>
            <ac:spMk id="15" creationId="{B935E981-B7C6-4BDF-ADC2-EFF2B075D3D8}"/>
          </ac:spMkLst>
        </pc:spChg>
        <pc:picChg chg="del">
          <ac:chgData name="Al Friend" userId="e5ed79da-d858-46d4-9eed-a7a24903f2de" providerId="ADAL" clId="{238A5E4C-431E-41DC-9470-12587F36C961}" dt="2025-01-02T13:47:24.567" v="246" actId="478"/>
          <ac:picMkLst>
            <pc:docMk/>
            <pc:sldMk cId="2256960547" sldId="847"/>
            <ac:picMk id="4" creationId="{16D6A771-8E24-4C96-9288-A6C6D7B050CF}"/>
          </ac:picMkLst>
        </pc:picChg>
        <pc:picChg chg="add mod ord modVis">
          <ac:chgData name="Al Friend" userId="e5ed79da-d858-46d4-9eed-a7a24903f2de" providerId="ADAL" clId="{238A5E4C-431E-41DC-9470-12587F36C961}" dt="2025-01-02T13:47:26.777" v="247" actId="14429"/>
          <ac:picMkLst>
            <pc:docMk/>
            <pc:sldMk cId="2256960547" sldId="847"/>
            <ac:picMk id="5" creationId="{D3D82887-011D-F017-2C45-0E0BB817519B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47:44.075" v="256"/>
        <pc:sldMkLst>
          <pc:docMk/>
          <pc:sldMk cId="3840316138" sldId="849"/>
        </pc:sldMkLst>
        <pc:picChg chg="add mod">
          <ac:chgData name="Al Friend" userId="e5ed79da-d858-46d4-9eed-a7a24903f2de" providerId="ADAL" clId="{238A5E4C-431E-41DC-9470-12587F36C961}" dt="2025-01-02T13:47:44.075" v="256"/>
          <ac:picMkLst>
            <pc:docMk/>
            <pc:sldMk cId="3840316138" sldId="849"/>
            <ac:picMk id="3" creationId="{68F51F76-979B-9811-03A6-02A99C002627}"/>
          </ac:picMkLst>
        </pc:picChg>
        <pc:picChg chg="del">
          <ac:chgData name="Al Friend" userId="e5ed79da-d858-46d4-9eed-a7a24903f2de" providerId="ADAL" clId="{238A5E4C-431E-41DC-9470-12587F36C961}" dt="2025-01-02T13:47:43.555" v="255" actId="478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46:53.346" v="240"/>
        <pc:sldMkLst>
          <pc:docMk/>
          <pc:sldMk cId="2441115929" sldId="850"/>
        </pc:sldMkLst>
        <pc:picChg chg="add mod">
          <ac:chgData name="Al Friend" userId="e5ed79da-d858-46d4-9eed-a7a24903f2de" providerId="ADAL" clId="{238A5E4C-431E-41DC-9470-12587F36C961}" dt="2025-01-02T13:46:53.346" v="240"/>
          <ac:picMkLst>
            <pc:docMk/>
            <pc:sldMk cId="2441115929" sldId="850"/>
            <ac:picMk id="3" creationId="{7AF3320B-0A4C-0A79-13FE-A05EDD7CB123}"/>
          </ac:picMkLst>
        </pc:picChg>
        <pc:picChg chg="del">
          <ac:chgData name="Al Friend" userId="e5ed79da-d858-46d4-9eed-a7a24903f2de" providerId="ADAL" clId="{238A5E4C-431E-41DC-9470-12587F36C961}" dt="2025-01-02T13:46:52.546" v="239" actId="478"/>
          <ac:picMkLst>
            <pc:docMk/>
            <pc:sldMk cId="2441115929" sldId="850"/>
            <ac:picMk id="4" creationId="{494F3B8E-235A-434D-A820-052908C64DC3}"/>
          </ac:picMkLst>
        </pc:pic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12T13:12:16.394" v="5658" actId="1076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2-10T10:12:06.800" v="5640"/>
        <pc:sldMkLst>
          <pc:docMk/>
          <pc:sldMk cId="4222611681" sldId="449"/>
        </pc:sldMkLst>
        <pc:spChg chg="mod">
          <ac:chgData name="Al Friend" userId="e5ed79da-d858-46d4-9eed-a7a24903f2de" providerId="ADAL" clId="{66FE348F-243B-45F1-817C-ACD11198848F}" dt="2024-12-10T09:07:32.335" v="5508" actId="20577"/>
          <ac:spMkLst>
            <pc:docMk/>
            <pc:sldMk cId="4222611681" sldId="449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4:45.021" v="5467" actId="20577"/>
          <ac:spMkLst>
            <pc:docMk/>
            <pc:sldMk cId="4222611681" sldId="449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10:10:25.915" v="5632" actId="1037"/>
          <ac:spMkLst>
            <pc:docMk/>
            <pc:sldMk cId="4222611681" sldId="449"/>
            <ac:spMk id="8" creationId="{DF4BA8FF-524A-4C13-87BF-68801971FA28}"/>
          </ac:spMkLst>
        </pc:spChg>
        <pc:picChg chg="add mod">
          <ac:chgData name="Al Friend" userId="e5ed79da-d858-46d4-9eed-a7a24903f2de" providerId="ADAL" clId="{66FE348F-243B-45F1-817C-ACD11198848F}" dt="2024-12-10T10:10:19.209" v="5615" actId="1076"/>
          <ac:picMkLst>
            <pc:docMk/>
            <pc:sldMk cId="4222611681" sldId="449"/>
            <ac:picMk id="5" creationId="{5FB202BD-7907-4D76-B93E-3E9AE720876D}"/>
          </ac:picMkLst>
        </pc:picChg>
      </pc:sldChg>
      <pc:sldChg chg="modSp">
        <pc:chgData name="Al Friend" userId="e5ed79da-d858-46d4-9eed-a7a24903f2de" providerId="ADAL" clId="{66FE348F-243B-45F1-817C-ACD11198848F}" dt="2024-12-09T09:37:43.768" v="5475" actId="20577"/>
        <pc:sldMkLst>
          <pc:docMk/>
          <pc:sldMk cId="3407202451" sldId="452"/>
        </pc:sldMkLst>
        <pc:spChg chg="mod">
          <ac:chgData name="Al Friend" userId="e5ed79da-d858-46d4-9eed-a7a24903f2de" providerId="ADAL" clId="{66FE348F-243B-45F1-817C-ACD11198848F}" dt="2024-12-09T09:37:43.768" v="5475" actId="20577"/>
          <ac:spMkLst>
            <pc:docMk/>
            <pc:sldMk cId="3407202451" sldId="45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48:17.818" v="5493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9T09:48:17.818" v="5493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10T10:13:32.137" v="5653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52.042" v="5473" actId="20577"/>
          <ac:spMkLst>
            <pc:docMk/>
            <pc:sldMk cId="3173619728" sldId="570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09:18:38.220" v="5558" actId="14100"/>
          <ac:spMkLst>
            <pc:docMk/>
            <pc:sldMk cId="3173619728" sldId="570"/>
            <ac:spMk id="5" creationId="{44FEFF9E-B37B-D61A-0BB0-4A87C663B88F}"/>
          </ac:spMkLst>
        </pc:spChg>
        <pc:spChg chg="mod">
          <ac:chgData name="Al Friend" userId="e5ed79da-d858-46d4-9eed-a7a24903f2de" providerId="ADAL" clId="{66FE348F-243B-45F1-817C-ACD11198848F}" dt="2024-12-10T09:18:50.427" v="5571" actId="1037"/>
          <ac:spMkLst>
            <pc:docMk/>
            <pc:sldMk cId="3173619728" sldId="570"/>
            <ac:spMk id="6" creationId="{8C82E73A-9351-440B-AD5A-91B4FA5E208F}"/>
          </ac:spMkLst>
        </pc:spChg>
        <pc:picChg chg="add mod">
          <ac:chgData name="Al Friend" userId="e5ed79da-d858-46d4-9eed-a7a24903f2de" providerId="ADAL" clId="{66FE348F-243B-45F1-817C-ACD11198848F}" dt="2024-12-10T10:13:07.896" v="5643" actId="1076"/>
          <ac:picMkLst>
            <pc:docMk/>
            <pc:sldMk cId="3173619728" sldId="570"/>
            <ac:picMk id="9" creationId="{AC7651D4-79EB-4060-8EE2-C373769F3173}"/>
          </ac:picMkLst>
        </pc:picChg>
      </pc:sldChg>
      <pc:sldChg chg="modSp">
        <pc:chgData name="Al Friend" userId="e5ed79da-d858-46d4-9eed-a7a24903f2de" providerId="ADAL" clId="{66FE348F-243B-45F1-817C-ACD11198848F}" dt="2024-12-09T09:38:21.016" v="5488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9T09:38:21.016" v="5488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 modAnim">
        <pc:chgData name="Al Friend" userId="e5ed79da-d858-46d4-9eed-a7a24903f2de" providerId="ADAL" clId="{66FE348F-243B-45F1-817C-ACD11198848F}" dt="2024-12-10T10:14:55.293" v="5657" actId="20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10T10:14:55.293" v="5657" actId="207"/>
          <ac:spMkLst>
            <pc:docMk/>
            <pc:sldMk cId="864512744" sldId="673"/>
            <ac:spMk id="8" creationId="{DF4BA8FF-524A-4C13-87BF-68801971FA28}"/>
          </ac:spMkLst>
        </pc:spChg>
      </pc:sldChg>
      <pc:sldChg chg="addSp delSp modSp modAnim modNotesTx">
        <pc:chgData name="Al Friend" userId="e5ed79da-d858-46d4-9eed-a7a24903f2de" providerId="ADAL" clId="{66FE348F-243B-45F1-817C-ACD11198848F}" dt="2024-12-10T10:13:44.834" v="5656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45.691" v="5471" actId="20577"/>
          <ac:spMkLst>
            <pc:docMk/>
            <pc:sldMk cId="98939593" sldId="674"/>
            <ac:spMk id="3" creationId="{E4EE7085-4C5B-409B-8843-A8A3D3CB6E90}"/>
          </ac:spMkLst>
        </pc:spChg>
        <pc:picChg chg="add">
          <ac:chgData name="Al Friend" userId="e5ed79da-d858-46d4-9eed-a7a24903f2de" providerId="ADAL" clId="{66FE348F-243B-45F1-817C-ACD11198848F}" dt="2024-12-10T10:13:41.205" v="5655"/>
          <ac:picMkLst>
            <pc:docMk/>
            <pc:sldMk cId="98939593" sldId="674"/>
            <ac:picMk id="5" creationId="{88C6AD67-77F8-4586-8598-6FD8260CEFD1}"/>
          </ac:picMkLst>
        </pc:picChg>
      </pc:sldChg>
      <pc:sldChg chg="addSp modSp modAnim">
        <pc:chgData name="Al Friend" userId="e5ed79da-d858-46d4-9eed-a7a24903f2de" providerId="ADAL" clId="{66FE348F-243B-45F1-817C-ACD11198848F}" dt="2024-12-10T10:10:53.397" v="5633"/>
        <pc:sldMkLst>
          <pc:docMk/>
          <pc:sldMk cId="2837841370" sldId="675"/>
        </pc:sldMkLst>
        <pc:spChg chg="mod">
          <ac:chgData name="Al Friend" userId="e5ed79da-d858-46d4-9eed-a7a24903f2de" providerId="ADAL" clId="{66FE348F-243B-45F1-817C-ACD11198848F}" dt="2024-12-09T09:24:49.229" v="5469" actId="20577"/>
          <ac:spMkLst>
            <pc:docMk/>
            <pc:sldMk cId="2837841370" sldId="675"/>
            <ac:spMk id="3" creationId="{E4EE7085-4C5B-409B-8843-A8A3D3CB6E90}"/>
          </ac:spMkLst>
        </pc:spChg>
        <pc:picChg chg="add">
          <ac:chgData name="Al Friend" userId="e5ed79da-d858-46d4-9eed-a7a24903f2de" providerId="ADAL" clId="{66FE348F-243B-45F1-817C-ACD11198848F}" dt="2024-12-10T10:10:53.397" v="5633"/>
          <ac:picMkLst>
            <pc:docMk/>
            <pc:sldMk cId="2837841370" sldId="675"/>
            <ac:picMk id="4" creationId="{16A2AB98-495B-4D84-861B-CAAD5293DB91}"/>
          </ac:picMkLst>
        </pc:picChg>
      </pc:sldChg>
      <pc:sldChg chg="modSp">
        <pc:chgData name="Al Friend" userId="e5ed79da-d858-46d4-9eed-a7a24903f2de" providerId="ADAL" clId="{66FE348F-243B-45F1-817C-ACD11198848F}" dt="2024-12-09T09:37:56.525" v="5478" actId="207"/>
        <pc:sldMkLst>
          <pc:docMk/>
          <pc:sldMk cId="3328011524" sldId="676"/>
        </pc:sldMkLst>
        <pc:spChg chg="mod">
          <ac:chgData name="Al Friend" userId="e5ed79da-d858-46d4-9eed-a7a24903f2de" providerId="ADAL" clId="{66FE348F-243B-45F1-817C-ACD11198848F}" dt="2024-12-09T09:37:47.189" v="5477" actId="20577"/>
          <ac:spMkLst>
            <pc:docMk/>
            <pc:sldMk cId="3328011524" sldId="676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7:56.525" v="5478" actId="207"/>
          <ac:spMkLst>
            <pc:docMk/>
            <pc:sldMk cId="3328011524" sldId="676"/>
            <ac:spMk id="5" creationId="{32C88DB2-4D2B-79F2-D24D-8D005D8CED13}"/>
          </ac:spMkLst>
        </pc:spChg>
      </pc:sldChg>
      <pc:sldChg chg="modSp">
        <pc:chgData name="Al Friend" userId="e5ed79da-d858-46d4-9eed-a7a24903f2de" providerId="ADAL" clId="{66FE348F-243B-45F1-817C-ACD11198848F}" dt="2024-12-09T09:38:32.304" v="5491" actId="20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9T09:38:28.297" v="5490" actId="20577"/>
          <ac:spMkLst>
            <pc:docMk/>
            <pc:sldMk cId="2927532629" sldId="677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8:32.304" v="5491" actId="207"/>
          <ac:spMkLst>
            <pc:docMk/>
            <pc:sldMk cId="2927532629" sldId="677"/>
            <ac:spMk id="4" creationId="{88744E53-6521-DB39-3E4D-AA698E15D4D0}"/>
          </ac:spMkLst>
        </pc:spChg>
      </pc:sldChg>
      <pc:sldChg chg="modSp">
        <pc:chgData name="Al Friend" userId="e5ed79da-d858-46d4-9eed-a7a24903f2de" providerId="ADAL" clId="{66FE348F-243B-45F1-817C-ACD11198848F}" dt="2024-12-09T09:48:22.115" v="5495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9T09:48:22.115" v="5495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8:05.464" v="5482" actId="20577"/>
        <pc:sldMkLst>
          <pc:docMk/>
          <pc:sldMk cId="2545875336" sldId="736"/>
        </pc:sldMkLst>
        <pc:spChg chg="mod">
          <ac:chgData name="Al Friend" userId="e5ed79da-d858-46d4-9eed-a7a24903f2de" providerId="ADAL" clId="{66FE348F-243B-45F1-817C-ACD11198848F}" dt="2024-12-09T09:38:02.680" v="5480" actId="20577"/>
          <ac:spMkLst>
            <pc:docMk/>
            <pc:sldMk cId="2545875336" sldId="736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05.464" v="5482" actId="20577"/>
          <ac:spMkLst>
            <pc:docMk/>
            <pc:sldMk cId="2545875336" sldId="736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38:14.376" v="5486" actId="20577"/>
        <pc:sldMkLst>
          <pc:docMk/>
          <pc:sldMk cId="456428960" sldId="737"/>
        </pc:sldMkLst>
        <pc:spChg chg="mod">
          <ac:chgData name="Al Friend" userId="e5ed79da-d858-46d4-9eed-a7a24903f2de" providerId="ADAL" clId="{66FE348F-243B-45F1-817C-ACD11198848F}" dt="2024-12-09T09:38:11.272" v="5484" actId="20577"/>
          <ac:spMkLst>
            <pc:docMk/>
            <pc:sldMk cId="456428960" sldId="737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14.376" v="5486" actId="20577"/>
          <ac:spMkLst>
            <pc:docMk/>
            <pc:sldMk cId="456428960" sldId="737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48:30.074" v="5499" actId="20577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9T09:48:27.279" v="5497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0.074" v="5499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9T09:48:37.064" v="5503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9T09:48:34.138" v="5501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7.064" v="5503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12T13:12:16.394" v="5658" actId="1076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1" creationId="{C94ED22F-8452-163D-85D5-A3ED48A8F6FC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3" creationId="{B7B19BF9-6E34-5C97-3810-B94C6343DDAC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</pc:sldChg>
      <pc:sldChg chg="modSp">
        <pc:chgData name="Al Friend" userId="e5ed79da-d858-46d4-9eed-a7a24903f2de" providerId="ADAL" clId="{66FE348F-243B-45F1-817C-ACD11198848F}" dt="2024-12-06T10:32:52.870" v="5465" actId="6549"/>
        <pc:sldMkLst>
          <pc:docMk/>
          <pc:sldMk cId="1092475532" sldId="852"/>
        </pc:sldMkLst>
        <pc:spChg chg="mod">
          <ac:chgData name="Al Friend" userId="e5ed79da-d858-46d4-9eed-a7a24903f2de" providerId="ADAL" clId="{66FE348F-243B-45F1-817C-ACD11198848F}" dt="2024-12-06T10:32:52.870" v="5465" actId="6549"/>
          <ac:spMkLst>
            <pc:docMk/>
            <pc:sldMk cId="1092475532" sldId="852"/>
            <ac:spMk id="19" creationId="{728727D3-3E5E-0AC8-453A-AFE7E81505FF}"/>
          </ac:spMkLst>
        </pc:sp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Attribute: camelCase</a:t>
            </a:r>
          </a:p>
          <a:p>
            <a:r>
              <a:rPr lang="en-GB" dirty="0"/>
              <a:t>Entity: </a:t>
            </a:r>
            <a:r>
              <a:rPr lang="en-GB" dirty="0" err="1"/>
              <a:t>EachWordCapitailised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6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9358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3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298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7899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8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73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0879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5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5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869203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639464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Correct conditions used?</a:t>
            </a:r>
          </a:p>
          <a:p>
            <a:r>
              <a:rPr lang="en-GB" dirty="0"/>
              <a:t>Correct sort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Correct fields selected?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BB97B-369A-F788-3290-16523E6D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9000"/>
            <a:ext cx="8441999" cy="25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398485" y="2196296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09695"/>
              <a:gd name="adj6" fmla="val -156293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0335" y="4716296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56500" y="2040721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3320B-0A4C-0A79-13FE-A05EDD7C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9000"/>
            <a:ext cx="84419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82887-011D-F017-2C45-0E0BB817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8999"/>
            <a:ext cx="8441997" cy="2519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220837" y="5455972"/>
            <a:ext cx="703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work in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45349" y="202091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51F76-979B-9811-03A6-02A99C00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8999"/>
            <a:ext cx="8441997" cy="25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98268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259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3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63973625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599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6280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175849" y="1789757"/>
            <a:ext cx="2480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-join!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3981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202BD-7907-4D76-B93E-3E9AE720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2AB98-495B-4D84-861B-CAAD5293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970575" y="3429000"/>
            <a:ext cx="3430323" cy="862642"/>
          </a:xfrm>
          <a:prstGeom prst="callout2">
            <a:avLst>
              <a:gd name="adj1" fmla="val 49241"/>
              <a:gd name="adj2" fmla="val 100162"/>
              <a:gd name="adj3" fmla="val 48124"/>
              <a:gd name="adj4" fmla="val 125200"/>
              <a:gd name="adj5" fmla="val -31220"/>
              <a:gd name="adj6" fmla="val 1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2. Values same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3637466" y="4692810"/>
            <a:ext cx="3430323" cy="862642"/>
          </a:xfrm>
          <a:prstGeom prst="callout2">
            <a:avLst>
              <a:gd name="adj1" fmla="val 50222"/>
              <a:gd name="adj2" fmla="val 100724"/>
              <a:gd name="adj3" fmla="val 50087"/>
              <a:gd name="adj4" fmla="val 130949"/>
              <a:gd name="adj5" fmla="val -244657"/>
              <a:gd name="adj6" fmla="val 1599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1. Fields in any order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7651D4-79EB-4060-8EE2-C373769F3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6AD67-77F8-4586-8598-6FD8260CE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731682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6093</TotalTime>
  <Words>9886</Words>
  <Application>Microsoft Office PowerPoint</Application>
  <PresentationFormat>Widescreen</PresentationFormat>
  <Paragraphs>4503</Paragraphs>
  <Slides>230</Slides>
  <Notes>182</Notes>
  <HiddenSlides>102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230</vt:i4>
      </vt:variant>
    </vt:vector>
  </HeadingPairs>
  <TitlesOfParts>
    <vt:vector size="238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Order of Operations (5)</vt:lpstr>
      <vt:lpstr>Order of Operations (5)</vt:lpstr>
      <vt:lpstr>Order of Operations (6)</vt:lpstr>
      <vt:lpstr>Order of Operations (6)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PowerPoint Presentation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434</cp:revision>
  <cp:lastPrinted>2021-06-18T08:15:49Z</cp:lastPrinted>
  <dcterms:created xsi:type="dcterms:W3CDTF">2020-11-23T14:36:09Z</dcterms:created>
  <dcterms:modified xsi:type="dcterms:W3CDTF">2025-01-02T13:51:30Z</dcterms:modified>
</cp:coreProperties>
</file>