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9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862" r:id="rId85"/>
    <p:sldId id="863" r:id="rId86"/>
    <p:sldId id="864" r:id="rId87"/>
    <p:sldId id="86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778" r:id="rId105"/>
    <p:sldId id="781" r:id="rId106"/>
    <p:sldId id="545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840" r:id="rId164"/>
    <p:sldId id="838" r:id="rId165"/>
    <p:sldId id="839" r:id="rId166"/>
    <p:sldId id="534" r:id="rId167"/>
    <p:sldId id="503" r:id="rId168"/>
    <p:sldId id="512" r:id="rId169"/>
    <p:sldId id="836" r:id="rId170"/>
    <p:sldId id="837" r:id="rId171"/>
    <p:sldId id="519" r:id="rId172"/>
    <p:sldId id="532" r:id="rId173"/>
    <p:sldId id="502" r:id="rId174"/>
    <p:sldId id="513" r:id="rId175"/>
    <p:sldId id="518" r:id="rId176"/>
    <p:sldId id="535" r:id="rId177"/>
    <p:sldId id="514" r:id="rId178"/>
    <p:sldId id="515" r:id="rId179"/>
    <p:sldId id="520" r:id="rId180"/>
    <p:sldId id="516" r:id="rId181"/>
    <p:sldId id="517" r:id="rId182"/>
    <p:sldId id="538" r:id="rId183"/>
    <p:sldId id="537" r:id="rId184"/>
    <p:sldId id="856" r:id="rId185"/>
    <p:sldId id="859" r:id="rId186"/>
    <p:sldId id="860" r:id="rId187"/>
    <p:sldId id="858" r:id="rId188"/>
    <p:sldId id="461" r:id="rId189"/>
    <p:sldId id="729" r:id="rId190"/>
    <p:sldId id="819" r:id="rId191"/>
    <p:sldId id="256" r:id="rId192"/>
    <p:sldId id="524" r:id="rId193"/>
    <p:sldId id="820" r:id="rId194"/>
    <p:sldId id="821" r:id="rId195"/>
    <p:sldId id="822" r:id="rId196"/>
    <p:sldId id="823" r:id="rId197"/>
    <p:sldId id="824" r:id="rId198"/>
    <p:sldId id="826" r:id="rId199"/>
    <p:sldId id="523" r:id="rId200"/>
    <p:sldId id="827" r:id="rId201"/>
    <p:sldId id="690" r:id="rId202"/>
    <p:sldId id="480" r:id="rId203"/>
    <p:sldId id="777" r:id="rId204"/>
    <p:sldId id="680" r:id="rId205"/>
    <p:sldId id="684" r:id="rId206"/>
    <p:sldId id="682" r:id="rId207"/>
    <p:sldId id="681" r:id="rId208"/>
    <p:sldId id="482" r:id="rId209"/>
    <p:sldId id="844" r:id="rId210"/>
    <p:sldId id="842" r:id="rId211"/>
    <p:sldId id="843" r:id="rId212"/>
    <p:sldId id="846" r:id="rId213"/>
    <p:sldId id="850" r:id="rId214"/>
    <p:sldId id="847" r:id="rId215"/>
    <p:sldId id="849" r:id="rId216"/>
    <p:sldId id="828" r:id="rId217"/>
    <p:sldId id="829" r:id="rId218"/>
    <p:sldId id="691" r:id="rId219"/>
    <p:sldId id="692" r:id="rId220"/>
    <p:sldId id="693" r:id="rId221"/>
    <p:sldId id="694" r:id="rId222"/>
    <p:sldId id="695" r:id="rId223"/>
    <p:sldId id="696" r:id="rId224"/>
    <p:sldId id="697" r:id="rId225"/>
    <p:sldId id="698" r:id="rId226"/>
    <p:sldId id="699" r:id="rId227"/>
    <p:sldId id="700" r:id="rId228"/>
    <p:sldId id="701" r:id="rId229"/>
    <p:sldId id="740" r:id="rId230"/>
    <p:sldId id="741" r:id="rId231"/>
    <p:sldId id="769" r:id="rId232"/>
    <p:sldId id="742" r:id="rId233"/>
    <p:sldId id="774" r:id="rId234"/>
    <p:sldId id="764" r:id="rId235"/>
    <p:sldId id="766" r:id="rId236"/>
    <p:sldId id="765" r:id="rId237"/>
    <p:sldId id="768" r:id="rId23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862"/>
            <p14:sldId id="863"/>
            <p14:sldId id="864"/>
            <p14:sldId id="86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  <p14:sldId id="859"/>
            <p14:sldId id="860"/>
            <p14:sldId id="858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0086B3"/>
    <a:srgbClr val="FF00FF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204" dt="2025-01-12T21:25:5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6930" autoAdjust="0"/>
  </p:normalViewPr>
  <p:slideViewPr>
    <p:cSldViewPr snapToGrid="0" showGuides="1">
      <p:cViewPr varScale="1">
        <p:scale>
          <a:sx n="72" d="100"/>
          <a:sy n="72" d="100"/>
        </p:scale>
        <p:origin x="1042" y="5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microsoft.com/office/2016/11/relationships/changesInfo" Target="changesInfos/changesInfo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microsoft.com/office/2015/10/relationships/revisionInfo" Target="revisionInfo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10B3A172-1453-4942-9D64-C462B87BCA79}"/>
    <pc:docChg chg="custSel addSld modSld">
      <pc:chgData name="Al Friend" userId="e5ed79da-d858-46d4-9eed-a7a24903f2de" providerId="ADAL" clId="{10B3A172-1453-4942-9D64-C462B87BCA79}" dt="2025-01-13T10:35:28.619" v="284" actId="207"/>
      <pc:docMkLst>
        <pc:docMk/>
      </pc:docMkLst>
      <pc:sldChg chg="addSp modSp add">
        <pc:chgData name="Al Friend" userId="e5ed79da-d858-46d4-9eed-a7a24903f2de" providerId="ADAL" clId="{10B3A172-1453-4942-9D64-C462B87BCA79}" dt="2025-01-13T10:35:28.619" v="284" actId="207"/>
        <pc:sldMkLst>
          <pc:docMk/>
          <pc:sldMk cId="2176379997" sldId="858"/>
        </pc:sldMkLst>
        <pc:spChg chg="mod">
          <ac:chgData name="Al Friend" userId="e5ed79da-d858-46d4-9eed-a7a24903f2de" providerId="ADAL" clId="{10B3A172-1453-4942-9D64-C462B87BCA79}" dt="2025-01-09T12:10:29.413" v="21" actId="20577"/>
          <ac:spMkLst>
            <pc:docMk/>
            <pc:sldMk cId="2176379997" sldId="858"/>
            <ac:spMk id="2" creationId="{17337BFC-C672-44BB-816C-DE539758DCA3}"/>
          </ac:spMkLst>
        </pc:spChg>
        <pc:graphicFrameChg chg="mod modGraphic">
          <ac:chgData name="Al Friend" userId="e5ed79da-d858-46d4-9eed-a7a24903f2de" providerId="ADAL" clId="{10B3A172-1453-4942-9D64-C462B87BCA79}" dt="2025-01-13T10:35:28.619" v="284" actId="207"/>
          <ac:graphicFrameMkLst>
            <pc:docMk/>
            <pc:sldMk cId="2176379997" sldId="858"/>
            <ac:graphicFrameMk id="4" creationId="{7E36F3D9-1972-4168-9042-BB50C2E7C385}"/>
          </ac:graphicFrameMkLst>
        </pc:graphicFrameChg>
      </pc:sldChg>
      <pc:sldChg chg="addSp modSp">
        <pc:chgData name="Al Friend" userId="e5ed79da-d858-46d4-9eed-a7a24903f2de" providerId="ADAL" clId="{10B3A172-1453-4942-9D64-C462B87BCA79}" dt="2025-01-13T10:09:53.113" v="282" actId="20577"/>
        <pc:sldMkLst>
          <pc:docMk/>
          <pc:sldMk cId="3173207448" sldId="860"/>
        </pc:sldMkLst>
        <pc:spChg chg="mod">
          <ac:chgData name="Al Friend" userId="e5ed79da-d858-46d4-9eed-a7a24903f2de" providerId="ADAL" clId="{10B3A172-1453-4942-9D64-C462B87BCA79}" dt="2025-01-13T09:56:46.467" v="253"/>
          <ac:spMkLst>
            <pc:docMk/>
            <pc:sldMk cId="3173207448" sldId="860"/>
            <ac:spMk id="2" creationId="{D2B29E7C-45F3-540D-CF4D-E270304FE431}"/>
          </ac:spMkLst>
        </pc:spChg>
        <pc:spChg chg="mod">
          <ac:chgData name="Al Friend" userId="e5ed79da-d858-46d4-9eed-a7a24903f2de" providerId="ADAL" clId="{10B3A172-1453-4942-9D64-C462B87BCA79}" dt="2025-01-13T09:57:17.959" v="263" actId="20577"/>
          <ac:spMkLst>
            <pc:docMk/>
            <pc:sldMk cId="3173207448" sldId="860"/>
            <ac:spMk id="4" creationId="{7FEE9E88-6A1A-DF2B-6422-FF70A9624CC8}"/>
          </ac:spMkLst>
        </pc:spChg>
        <pc:spChg chg="mod">
          <ac:chgData name="Al Friend" userId="e5ed79da-d858-46d4-9eed-a7a24903f2de" providerId="ADAL" clId="{10B3A172-1453-4942-9D64-C462B87BCA79}" dt="2025-01-13T10:09:53.113" v="282" actId="20577"/>
          <ac:spMkLst>
            <pc:docMk/>
            <pc:sldMk cId="3173207448" sldId="860"/>
            <ac:spMk id="5" creationId="{ED1DB20E-1101-8E35-71D5-F6608F1564F5}"/>
          </ac:spMkLst>
        </pc:spChg>
        <pc:spChg chg="mod">
          <ac:chgData name="Al Friend" userId="e5ed79da-d858-46d4-9eed-a7a24903f2de" providerId="ADAL" clId="{10B3A172-1453-4942-9D64-C462B87BCA79}" dt="2025-01-13T09:59:18.587" v="274"/>
          <ac:spMkLst>
            <pc:docMk/>
            <pc:sldMk cId="3173207448" sldId="860"/>
            <ac:spMk id="6" creationId="{F59E996A-1250-C409-9FD8-DA2DDEB6EF22}"/>
          </ac:spMkLst>
        </pc:spChg>
        <pc:spChg chg="mod">
          <ac:chgData name="Al Friend" userId="e5ed79da-d858-46d4-9eed-a7a24903f2de" providerId="ADAL" clId="{10B3A172-1453-4942-9D64-C462B87BCA79}" dt="2025-01-13T10:09:04.168" v="278" actId="20577"/>
          <ac:spMkLst>
            <pc:docMk/>
            <pc:sldMk cId="3173207448" sldId="860"/>
            <ac:spMk id="7" creationId="{94109815-3832-2453-0AC6-5359CBADAAE9}"/>
          </ac:spMkLst>
        </pc:spChg>
        <pc:spChg chg="add mod">
          <ac:chgData name="Al Friend" userId="e5ed79da-d858-46d4-9eed-a7a24903f2de" providerId="ADAL" clId="{10B3A172-1453-4942-9D64-C462B87BCA79}" dt="2025-01-13T09:53:27.376" v="188" actId="14100"/>
          <ac:spMkLst>
            <pc:docMk/>
            <pc:sldMk cId="3173207448" sldId="860"/>
            <ac:spMk id="14" creationId="{5BD1EE8F-9003-48AC-81D7-344C4D9A991E}"/>
          </ac:spMkLst>
        </pc:spChg>
      </pc:sldChg>
    </pc:docChg>
  </pc:docChgLst>
  <pc:docChgLst>
    <pc:chgData name="Al Friend" userId="e5ed79da-d858-46d4-9eed-a7a24903f2de" providerId="ADAL" clId="{238A5E4C-431E-41DC-9470-12587F36C961}"/>
    <pc:docChg chg="undo custSel addSld delSld modSld sldOrd modSection">
      <pc:chgData name="Al Friend" userId="e5ed79da-d858-46d4-9eed-a7a24903f2de" providerId="ADAL" clId="{238A5E4C-431E-41DC-9470-12587F36C961}" dt="2025-01-12T21:28:36.487" v="1315" actId="1035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addSp delSp modSp mod delAnim">
        <pc:chgData name="Al Friend" userId="e5ed79da-d858-46d4-9eed-a7a24903f2de" providerId="ADAL" clId="{238A5E4C-431E-41DC-9470-12587F36C961}" dt="2025-01-10T21:49:22.912" v="1000" actId="20577"/>
        <pc:sldMkLst>
          <pc:docMk/>
          <pc:sldMk cId="4222611681" sldId="449"/>
        </pc:sldMkLst>
        <pc:spChg chg="mod">
          <ac:chgData name="Al Friend" userId="e5ed79da-d858-46d4-9eed-a7a24903f2de" providerId="ADAL" clId="{238A5E4C-431E-41DC-9470-12587F36C961}" dt="2025-01-10T21:49:22.912" v="1000" actId="20577"/>
          <ac:spMkLst>
            <pc:docMk/>
            <pc:sldMk cId="4222611681" sldId="449"/>
            <ac:spMk id="2" creationId="{2CE87805-17F2-4B70-B505-57FB17E1FEE3}"/>
          </ac:spMkLst>
        </pc:spChg>
        <pc:picChg chg="add mod">
          <ac:chgData name="Al Friend" userId="e5ed79da-d858-46d4-9eed-a7a24903f2de" providerId="ADAL" clId="{238A5E4C-431E-41DC-9470-12587F36C961}" dt="2025-01-10T20:35:41.971" v="862"/>
          <ac:picMkLst>
            <pc:docMk/>
            <pc:sldMk cId="4222611681" sldId="449"/>
            <ac:picMk id="4" creationId="{DF398829-DC2A-B151-516C-44CD1A47887C}"/>
          </ac:picMkLst>
        </pc:pic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Sp delSp modSp mod delAnim modAnim">
        <pc:chgData name="Al Friend" userId="e5ed79da-d858-46d4-9eed-a7a24903f2de" providerId="ADAL" clId="{238A5E4C-431E-41DC-9470-12587F36C961}" dt="2025-01-10T21:51:06.806" v="1043" actId="1076"/>
        <pc:sldMkLst>
          <pc:docMk/>
          <pc:sldMk cId="3173619728" sldId="570"/>
        </pc:sldMkLst>
        <pc:spChg chg="mod">
          <ac:chgData name="Al Friend" userId="e5ed79da-d858-46d4-9eed-a7a24903f2de" providerId="ADAL" clId="{238A5E4C-431E-41DC-9470-12587F36C961}" dt="2025-01-10T21:50:37.618" v="1038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238A5E4C-431E-41DC-9470-12587F36C961}" dt="2025-01-10T21:50:55.195" v="1041" actId="1076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238A5E4C-431E-41DC-9470-12587F36C961}" dt="2025-01-10T21:51:06.806" v="1043" actId="1076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238A5E4C-431E-41DC-9470-12587F36C961}" dt="2025-01-10T20:36:39.049" v="868"/>
          <ac:picMkLst>
            <pc:docMk/>
            <pc:sldMk cId="3173619728" sldId="570"/>
            <ac:picMk id="4" creationId="{A23D4659-DB2A-6E80-1762-FC291C94C986}"/>
          </ac:picMkLst>
        </pc:pic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modSp mod">
        <pc:chgData name="Al Friend" userId="e5ed79da-d858-46d4-9eed-a7a24903f2de" providerId="ADAL" clId="{238A5E4C-431E-41DC-9470-12587F36C961}" dt="2025-01-10T21:50:12.628" v="1037" actId="20577"/>
        <pc:sldMkLst>
          <pc:docMk/>
          <pc:sldMk cId="864512744" sldId="673"/>
        </pc:sldMkLst>
        <pc:spChg chg="mod">
          <ac:chgData name="Al Friend" userId="e5ed79da-d858-46d4-9eed-a7a24903f2de" providerId="ADAL" clId="{238A5E4C-431E-41DC-9470-12587F36C961}" dt="2025-01-10T21:50:12.628" v="1037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addSp delSp modSp mod">
        <pc:chgData name="Al Friend" userId="e5ed79da-d858-46d4-9eed-a7a24903f2de" providerId="ADAL" clId="{238A5E4C-431E-41DC-9470-12587F36C961}" dt="2025-01-10T21:51:12.227" v="1044" actId="20577"/>
        <pc:sldMkLst>
          <pc:docMk/>
          <pc:sldMk cId="98939593" sldId="674"/>
        </pc:sldMkLst>
        <pc:spChg chg="mod">
          <ac:chgData name="Al Friend" userId="e5ed79da-d858-46d4-9eed-a7a24903f2de" providerId="ADAL" clId="{238A5E4C-431E-41DC-9470-12587F36C961}" dt="2025-01-10T21:51:12.227" v="1044" actId="20577"/>
          <ac:spMkLst>
            <pc:docMk/>
            <pc:sldMk cId="98939593" sldId="674"/>
            <ac:spMk id="3" creationId="{E4EE7085-4C5B-409B-8843-A8A3D3CB6E90}"/>
          </ac:spMkLst>
        </pc:spChg>
        <pc:picChg chg="add mod">
          <ac:chgData name="Al Friend" userId="e5ed79da-d858-46d4-9eed-a7a24903f2de" providerId="ADAL" clId="{238A5E4C-431E-41DC-9470-12587F36C961}" dt="2025-01-10T20:36:43.646" v="870"/>
          <ac:picMkLst>
            <pc:docMk/>
            <pc:sldMk cId="98939593" sldId="674"/>
            <ac:picMk id="4" creationId="{66ACFDEB-1C93-6348-D109-D9023094466C}"/>
          </ac:picMkLst>
        </pc:picChg>
      </pc:sldChg>
      <pc:sldChg chg="addSp delSp modSp mod">
        <pc:chgData name="Al Friend" userId="e5ed79da-d858-46d4-9eed-a7a24903f2de" providerId="ADAL" clId="{238A5E4C-431E-41DC-9470-12587F36C961}" dt="2025-01-10T21:49:38.805" v="1002" actId="20577"/>
        <pc:sldMkLst>
          <pc:docMk/>
          <pc:sldMk cId="2837841370" sldId="675"/>
        </pc:sldMkLst>
        <pc:spChg chg="mod">
          <ac:chgData name="Al Friend" userId="e5ed79da-d858-46d4-9eed-a7a24903f2de" providerId="ADAL" clId="{238A5E4C-431E-41DC-9470-12587F36C961}" dt="2025-01-10T21:49:38.805" v="1002" actId="20577"/>
          <ac:spMkLst>
            <pc:docMk/>
            <pc:sldMk cId="2837841370" sldId="675"/>
            <ac:spMk id="2" creationId="{2CE87805-17F2-4B70-B505-57FB17E1FEE3}"/>
          </ac:spMkLst>
        </pc:spChg>
        <pc:picChg chg="add mod">
          <ac:chgData name="Al Friend" userId="e5ed79da-d858-46d4-9eed-a7a24903f2de" providerId="ADAL" clId="{238A5E4C-431E-41DC-9470-12587F36C961}" dt="2025-01-10T20:35:25.776" v="858" actId="1076"/>
          <ac:picMkLst>
            <pc:docMk/>
            <pc:sldMk cId="2837841370" sldId="675"/>
            <ac:picMk id="6" creationId="{F34E53EA-672F-798A-60D2-8A00D1769360}"/>
          </ac:picMkLst>
        </pc:pic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</pc:sldChg>
      <pc:sldChg chg="modSp mod">
        <pc:chgData name="Al Friend" userId="e5ed79da-d858-46d4-9eed-a7a24903f2de" providerId="ADAL" clId="{238A5E4C-431E-41DC-9470-12587F36C961}" dt="2025-01-10T18:25:00.907" v="606" actId="20577"/>
        <pc:sldMkLst>
          <pc:docMk/>
          <pc:sldMk cId="469210997" sldId="856"/>
        </pc:sldMkLst>
        <pc:spChg chg="mod">
          <ac:chgData name="Al Friend" userId="e5ed79da-d858-46d4-9eed-a7a24903f2de" providerId="ADAL" clId="{238A5E4C-431E-41DC-9470-12587F36C961}" dt="2025-01-08T16:19:50.228" v="398" actId="20577"/>
          <ac:spMkLst>
            <pc:docMk/>
            <pc:sldMk cId="469210997" sldId="856"/>
            <ac:spMk id="2" creationId="{967738DC-44E3-415F-846C-13186E7135B2}"/>
          </ac:spMkLst>
        </pc:spChg>
        <pc:spChg chg="mod">
          <ac:chgData name="Al Friend" userId="e5ed79da-d858-46d4-9eed-a7a24903f2de" providerId="ADAL" clId="{238A5E4C-431E-41DC-9470-12587F36C961}" dt="2025-01-10T18:25:00.907" v="606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238A5E4C-431E-41DC-9470-12587F36C961}" dt="2025-01-10T18:24:42.315" v="593" actId="6549"/>
          <ac:spMkLst>
            <pc:docMk/>
            <pc:sldMk cId="469210997" sldId="856"/>
            <ac:spMk id="6" creationId="{27C68512-622F-419D-B6CF-F8FEA16C3C08}"/>
          </ac:spMkLst>
        </pc:spChg>
      </pc:sldChg>
      <pc:sldChg chg="modSp mod modShow">
        <pc:chgData name="Al Friend" userId="e5ed79da-d858-46d4-9eed-a7a24903f2de" providerId="ADAL" clId="{238A5E4C-431E-41DC-9470-12587F36C961}" dt="2025-01-10T18:52:53.175" v="656" actId="729"/>
        <pc:sldMkLst>
          <pc:docMk/>
          <pc:sldMk cId="3038782868" sldId="859"/>
        </pc:sldMkLst>
        <pc:spChg chg="mod">
          <ac:chgData name="Al Friend" userId="e5ed79da-d858-46d4-9eed-a7a24903f2de" providerId="ADAL" clId="{238A5E4C-431E-41DC-9470-12587F36C961}" dt="2025-01-10T17:55:21.888" v="457" actId="20577"/>
          <ac:spMkLst>
            <pc:docMk/>
            <pc:sldMk cId="3038782868" sldId="859"/>
            <ac:spMk id="2" creationId="{D1B80A31-F5A8-0E83-A2C4-6B0B149AC1F6}"/>
          </ac:spMkLst>
        </pc:spChg>
        <pc:spChg chg="mod">
          <ac:chgData name="Al Friend" userId="e5ed79da-d858-46d4-9eed-a7a24903f2de" providerId="ADAL" clId="{238A5E4C-431E-41DC-9470-12587F36C961}" dt="2025-01-10T17:56:03.358" v="459" actId="14100"/>
          <ac:spMkLst>
            <pc:docMk/>
            <pc:sldMk cId="3038782868" sldId="859"/>
            <ac:spMk id="4" creationId="{2E4A22B5-5BE2-E4FF-26FC-BE4E37897482}"/>
          </ac:spMkLst>
        </pc:spChg>
      </pc:sldChg>
      <pc:sldChg chg="addSp delSp modSp add mod">
        <pc:chgData name="Al Friend" userId="e5ed79da-d858-46d4-9eed-a7a24903f2de" providerId="ADAL" clId="{238A5E4C-431E-41DC-9470-12587F36C961}" dt="2025-01-12T21:28:36.487" v="1315" actId="1035"/>
        <pc:sldMkLst>
          <pc:docMk/>
          <pc:sldMk cId="3173207448" sldId="860"/>
        </pc:sldMkLst>
        <pc:spChg chg="mod">
          <ac:chgData name="Al Friend" userId="e5ed79da-d858-46d4-9eed-a7a24903f2de" providerId="ADAL" clId="{238A5E4C-431E-41DC-9470-12587F36C961}" dt="2025-01-10T18:20:37.259" v="527" actId="313"/>
          <ac:spMkLst>
            <pc:docMk/>
            <pc:sldMk cId="3173207448" sldId="860"/>
            <ac:spMk id="2" creationId="{D2B29E7C-45F3-540D-CF4D-E270304FE431}"/>
          </ac:spMkLst>
        </pc:spChg>
        <pc:spChg chg="add mod">
          <ac:chgData name="Al Friend" userId="e5ed79da-d858-46d4-9eed-a7a24903f2de" providerId="ADAL" clId="{238A5E4C-431E-41DC-9470-12587F36C961}" dt="2025-01-12T21:27:31.009" v="1241" actId="1036"/>
          <ac:spMkLst>
            <pc:docMk/>
            <pc:sldMk cId="3173207448" sldId="860"/>
            <ac:spMk id="3" creationId="{D089C6CF-CD40-2FBF-B191-A2E216243790}"/>
          </ac:spMkLst>
        </pc:spChg>
        <pc:spChg chg="mod">
          <ac:chgData name="Al Friend" userId="e5ed79da-d858-46d4-9eed-a7a24903f2de" providerId="ADAL" clId="{238A5E4C-431E-41DC-9470-12587F36C961}" dt="2025-01-10T18:30:11.514" v="633" actId="20577"/>
          <ac:spMkLst>
            <pc:docMk/>
            <pc:sldMk cId="3173207448" sldId="860"/>
            <ac:spMk id="4" creationId="{7FEE9E88-6A1A-DF2B-6422-FF70A9624CC8}"/>
          </ac:spMkLst>
        </pc:spChg>
        <pc:spChg chg="mod">
          <ac:chgData name="Al Friend" userId="e5ed79da-d858-46d4-9eed-a7a24903f2de" providerId="ADAL" clId="{238A5E4C-431E-41DC-9470-12587F36C961}" dt="2025-01-10T18:31:34.999" v="637" actId="1076"/>
          <ac:spMkLst>
            <pc:docMk/>
            <pc:sldMk cId="3173207448" sldId="860"/>
            <ac:spMk id="5" creationId="{ED1DB20E-1101-8E35-71D5-F6608F1564F5}"/>
          </ac:spMkLst>
        </pc:spChg>
        <pc:spChg chg="mod">
          <ac:chgData name="Al Friend" userId="e5ed79da-d858-46d4-9eed-a7a24903f2de" providerId="ADAL" clId="{238A5E4C-431E-41DC-9470-12587F36C961}" dt="2025-01-10T18:27:16.216" v="608" actId="14100"/>
          <ac:spMkLst>
            <pc:docMk/>
            <pc:sldMk cId="3173207448" sldId="860"/>
            <ac:spMk id="6" creationId="{F59E996A-1250-C409-9FD8-DA2DDEB6EF22}"/>
          </ac:spMkLst>
        </pc:spChg>
        <pc:spChg chg="mod">
          <ac:chgData name="Al Friend" userId="e5ed79da-d858-46d4-9eed-a7a24903f2de" providerId="ADAL" clId="{238A5E4C-431E-41DC-9470-12587F36C961}" dt="2025-01-10T18:30:16.928" v="636" actId="20577"/>
          <ac:spMkLst>
            <pc:docMk/>
            <pc:sldMk cId="3173207448" sldId="860"/>
            <ac:spMk id="7" creationId="{94109815-3832-2453-0AC6-5359CBADAAE9}"/>
          </ac:spMkLst>
        </pc:spChg>
        <pc:spChg chg="add mod">
          <ac:chgData name="Al Friend" userId="e5ed79da-d858-46d4-9eed-a7a24903f2de" providerId="ADAL" clId="{238A5E4C-431E-41DC-9470-12587F36C961}" dt="2025-01-12T21:27:55.566" v="1274" actId="1035"/>
          <ac:spMkLst>
            <pc:docMk/>
            <pc:sldMk cId="3173207448" sldId="860"/>
            <ac:spMk id="8" creationId="{55500A3A-FE1F-F377-521B-AD405C068CBF}"/>
          </ac:spMkLst>
        </pc:spChg>
        <pc:spChg chg="add mod">
          <ac:chgData name="Al Friend" userId="e5ed79da-d858-46d4-9eed-a7a24903f2de" providerId="ADAL" clId="{238A5E4C-431E-41DC-9470-12587F36C961}" dt="2025-01-12T21:28:12.963" v="1302" actId="1035"/>
          <ac:spMkLst>
            <pc:docMk/>
            <pc:sldMk cId="3173207448" sldId="860"/>
            <ac:spMk id="10" creationId="{EC8B7B36-F48C-AAD6-55C1-8B1A089DBEDA}"/>
          </ac:spMkLst>
        </pc:spChg>
        <pc:spChg chg="add mod">
          <ac:chgData name="Al Friend" userId="e5ed79da-d858-46d4-9eed-a7a24903f2de" providerId="ADAL" clId="{238A5E4C-431E-41DC-9470-12587F36C961}" dt="2025-01-12T21:28:36.487" v="1315" actId="1035"/>
          <ac:spMkLst>
            <pc:docMk/>
            <pc:sldMk cId="3173207448" sldId="860"/>
            <ac:spMk id="12" creationId="{2A523A75-C4ED-266C-D111-6E20B72C2E33}"/>
          </ac:spMkLst>
        </pc:spChg>
        <pc:spChg chg="add mod">
          <ac:chgData name="Al Friend" userId="e5ed79da-d858-46d4-9eed-a7a24903f2de" providerId="ADAL" clId="{238A5E4C-431E-41DC-9470-12587F36C961}" dt="2025-01-12T21:27:03.463" v="1218" actId="1036"/>
          <ac:spMkLst>
            <pc:docMk/>
            <pc:sldMk cId="3173207448" sldId="860"/>
            <ac:spMk id="13" creationId="{28A6FF22-024A-046F-E816-F58997D0927F}"/>
          </ac:spMkLst>
        </pc:spChg>
        <pc:cxnChg chg="mod">
          <ac:chgData name="Al Friend" userId="e5ed79da-d858-46d4-9eed-a7a24903f2de" providerId="ADAL" clId="{238A5E4C-431E-41DC-9470-12587F36C961}" dt="2025-01-10T18:33:58.162" v="655" actId="1036"/>
          <ac:cxnSpMkLst>
            <pc:docMk/>
            <pc:sldMk cId="3173207448" sldId="860"/>
            <ac:cxnSpMk id="9" creationId="{99F7101C-CF3A-C341-91DD-BB50E622D03A}"/>
          </ac:cxnSpMkLst>
        </pc:cxnChg>
        <pc:cxnChg chg="mod">
          <ac:chgData name="Al Friend" userId="e5ed79da-d858-46d4-9eed-a7a24903f2de" providerId="ADAL" clId="{238A5E4C-431E-41DC-9470-12587F36C961}" dt="2025-01-10T18:31:54.788" v="652" actId="1037"/>
          <ac:cxnSpMkLst>
            <pc:docMk/>
            <pc:sldMk cId="3173207448" sldId="860"/>
            <ac:cxnSpMk id="11" creationId="{9ACEC5D8-1CFF-F748-AAD7-ADCD7B332DC8}"/>
          </ac:cxnSpMkLst>
        </pc:cxnChg>
      </pc:sldChg>
      <pc:sldChg chg="addSp delSp modSp add mod ord delAnim modAnim">
        <pc:chgData name="Al Friend" userId="e5ed79da-d858-46d4-9eed-a7a24903f2de" providerId="ADAL" clId="{238A5E4C-431E-41DC-9470-12587F36C961}" dt="2025-01-10T21:51:54.322" v="1052" actId="20577"/>
        <pc:sldMkLst>
          <pc:docMk/>
          <pc:sldMk cId="2275838158" sldId="862"/>
        </pc:sldMkLst>
        <pc:spChg chg="mod">
          <ac:chgData name="Al Friend" userId="e5ed79da-d858-46d4-9eed-a7a24903f2de" providerId="ADAL" clId="{238A5E4C-431E-41DC-9470-12587F36C961}" dt="2025-01-10T21:49:44.152" v="1004" actId="20577"/>
          <ac:spMkLst>
            <pc:docMk/>
            <pc:sldMk cId="2275838158" sldId="862"/>
            <ac:spMk id="2" creationId="{CF749025-99FB-CCCE-2414-09997F4A8845}"/>
          </ac:spMkLst>
        </pc:spChg>
        <pc:spChg chg="mod">
          <ac:chgData name="Al Friend" userId="e5ed79da-d858-46d4-9eed-a7a24903f2de" providerId="ADAL" clId="{238A5E4C-431E-41DC-9470-12587F36C961}" dt="2025-01-10T20:31:18.989" v="826" actId="20577"/>
          <ac:spMkLst>
            <pc:docMk/>
            <pc:sldMk cId="2275838158" sldId="862"/>
            <ac:spMk id="3" creationId="{7306360E-CDB0-5519-669C-C23382CC6A49}"/>
          </ac:spMkLst>
        </pc:spChg>
        <pc:spChg chg="add mod">
          <ac:chgData name="Al Friend" userId="e5ed79da-d858-46d4-9eed-a7a24903f2de" providerId="ADAL" clId="{238A5E4C-431E-41DC-9470-12587F36C961}" dt="2025-01-10T20:31:55.185" v="843" actId="1038"/>
          <ac:spMkLst>
            <pc:docMk/>
            <pc:sldMk cId="2275838158" sldId="862"/>
            <ac:spMk id="4" creationId="{81BEBBED-B231-6136-A3F8-2F452E644786}"/>
          </ac:spMkLst>
        </pc:spChg>
        <pc:spChg chg="add mod">
          <ac:chgData name="Al Friend" userId="e5ed79da-d858-46d4-9eed-a7a24903f2de" providerId="ADAL" clId="{238A5E4C-431E-41DC-9470-12587F36C961}" dt="2025-01-10T21:51:54.322" v="1052" actId="20577"/>
          <ac:spMkLst>
            <pc:docMk/>
            <pc:sldMk cId="2275838158" sldId="862"/>
            <ac:spMk id="7" creationId="{EF7A69E0-4E03-2636-8FEC-43A8EFE367D8}"/>
          </ac:spMkLst>
        </pc:spChg>
        <pc:picChg chg="add mod">
          <ac:chgData name="Al Friend" userId="e5ed79da-d858-46d4-9eed-a7a24903f2de" providerId="ADAL" clId="{238A5E4C-431E-41DC-9470-12587F36C961}" dt="2025-01-10T20:36:09.990" v="866" actId="1076"/>
          <ac:picMkLst>
            <pc:docMk/>
            <pc:sldMk cId="2275838158" sldId="862"/>
            <ac:picMk id="10" creationId="{C87E85EE-4907-5EE4-F65E-A2E77EF3EF92}"/>
          </ac:picMkLst>
        </pc:picChg>
      </pc:sldChg>
      <pc:sldChg chg="delSp modSp add mod delAnim modAnim modShow">
        <pc:chgData name="Al Friend" userId="e5ed79da-d858-46d4-9eed-a7a24903f2de" providerId="ADAL" clId="{238A5E4C-431E-41DC-9470-12587F36C961}" dt="2025-01-10T21:49:50.111" v="1006" actId="20577"/>
        <pc:sldMkLst>
          <pc:docMk/>
          <pc:sldMk cId="1397999914" sldId="863"/>
        </pc:sldMkLst>
        <pc:spChg chg="mod">
          <ac:chgData name="Al Friend" userId="e5ed79da-d858-46d4-9eed-a7a24903f2de" providerId="ADAL" clId="{238A5E4C-431E-41DC-9470-12587F36C961}" dt="2025-01-10T21:49:50.111" v="1006" actId="20577"/>
          <ac:spMkLst>
            <pc:docMk/>
            <pc:sldMk cId="1397999914" sldId="863"/>
            <ac:spMk id="2" creationId="{D856091F-452F-84E1-FC0A-F50D0EBA903F}"/>
          </ac:spMkLst>
        </pc:spChg>
        <pc:spChg chg="mod">
          <ac:chgData name="Al Friend" userId="e5ed79da-d858-46d4-9eed-a7a24903f2de" providerId="ADAL" clId="{238A5E4C-431E-41DC-9470-12587F36C961}" dt="2025-01-10T20:38:25.858" v="875" actId="20577"/>
          <ac:spMkLst>
            <pc:docMk/>
            <pc:sldMk cId="1397999914" sldId="863"/>
            <ac:spMk id="7" creationId="{CFC4D925-BD84-AB03-E98E-1B56D295E961}"/>
          </ac:spMkLst>
        </pc:spChg>
      </pc:sldChg>
      <pc:sldChg chg="addSp delSp modSp add mod ord modAnim modNotesTx">
        <pc:chgData name="Al Friend" userId="e5ed79da-d858-46d4-9eed-a7a24903f2de" providerId="ADAL" clId="{238A5E4C-431E-41DC-9470-12587F36C961}" dt="2025-01-10T21:37:06.460" v="983" actId="1076"/>
        <pc:sldMkLst>
          <pc:docMk/>
          <pc:sldMk cId="3985395543" sldId="864"/>
        </pc:sldMkLst>
        <pc:spChg chg="mod">
          <ac:chgData name="Al Friend" userId="e5ed79da-d858-46d4-9eed-a7a24903f2de" providerId="ADAL" clId="{238A5E4C-431E-41DC-9470-12587F36C961}" dt="2025-01-10T21:26:41.682" v="948" actId="20577"/>
          <ac:spMkLst>
            <pc:docMk/>
            <pc:sldMk cId="3985395543" sldId="864"/>
            <ac:spMk id="2" creationId="{5AA59CFF-5D06-DAD8-A9D9-9F2AE9CD2894}"/>
          </ac:spMkLst>
        </pc:spChg>
        <pc:spChg chg="mod">
          <ac:chgData name="Al Friend" userId="e5ed79da-d858-46d4-9eed-a7a24903f2de" providerId="ADAL" clId="{238A5E4C-431E-41DC-9470-12587F36C961}" dt="2025-01-10T21:25:49.448" v="927" actId="20577"/>
          <ac:spMkLst>
            <pc:docMk/>
            <pc:sldMk cId="3985395543" sldId="864"/>
            <ac:spMk id="3" creationId="{2E0E1C93-E526-A9A9-7F89-D6D33D95AC12}"/>
          </ac:spMkLst>
        </pc:spChg>
        <pc:spChg chg="mod">
          <ac:chgData name="Al Friend" userId="e5ed79da-d858-46d4-9eed-a7a24903f2de" providerId="ADAL" clId="{238A5E4C-431E-41DC-9470-12587F36C961}" dt="2025-01-10T21:37:06.460" v="983" actId="1076"/>
          <ac:spMkLst>
            <pc:docMk/>
            <pc:sldMk cId="3985395543" sldId="864"/>
            <ac:spMk id="4" creationId="{F2BEF3FC-7388-EA2F-FFCB-D37B842730C4}"/>
          </ac:spMkLst>
        </pc:spChg>
        <pc:spChg chg="mod">
          <ac:chgData name="Al Friend" userId="e5ed79da-d858-46d4-9eed-a7a24903f2de" providerId="ADAL" clId="{238A5E4C-431E-41DC-9470-12587F36C961}" dt="2025-01-10T21:34:38.229" v="960" actId="1076"/>
          <ac:spMkLst>
            <pc:docMk/>
            <pc:sldMk cId="3985395543" sldId="864"/>
            <ac:spMk id="7" creationId="{5EDAEA0F-21C3-0196-1449-192C034B3DD2}"/>
          </ac:spMkLst>
        </pc:spChg>
        <pc:spChg chg="add mod">
          <ac:chgData name="Al Friend" userId="e5ed79da-d858-46d4-9eed-a7a24903f2de" providerId="ADAL" clId="{238A5E4C-431E-41DC-9470-12587F36C961}" dt="2025-01-10T21:36:58.594" v="982" actId="14100"/>
          <ac:spMkLst>
            <pc:docMk/>
            <pc:sldMk cId="3985395543" sldId="864"/>
            <ac:spMk id="14" creationId="{029110F2-0DC4-A3F3-7131-F6191AD79C79}"/>
          </ac:spMkLst>
        </pc:spChg>
        <pc:picChg chg="add mod">
          <ac:chgData name="Al Friend" userId="e5ed79da-d858-46d4-9eed-a7a24903f2de" providerId="ADAL" clId="{238A5E4C-431E-41DC-9470-12587F36C961}" dt="2025-01-10T21:33:59.715" v="958" actId="1076"/>
          <ac:picMkLst>
            <pc:docMk/>
            <pc:sldMk cId="3985395543" sldId="864"/>
            <ac:picMk id="13" creationId="{656375C2-54C0-BBF0-DD6E-7AC717F23D6B}"/>
          </ac:picMkLst>
        </pc:picChg>
      </pc:sldChg>
      <pc:sldChg chg="delSp add mod delAnim modShow">
        <pc:chgData name="Al Friend" userId="e5ed79da-d858-46d4-9eed-a7a24903f2de" providerId="ADAL" clId="{238A5E4C-431E-41DC-9470-12587F36C961}" dt="2025-01-10T21:52:16.552" v="1053" actId="478"/>
        <pc:sldMkLst>
          <pc:docMk/>
          <pc:sldMk cId="2330917474" sldId="865"/>
        </pc:sldMkLst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42384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FD4F-2C29-C2E6-EE63-36FB79AA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DC1EB-A6D5-F3FE-7314-EE204E204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81254-3759-D07F-A860-ACD3FB407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2AE60-7556-25E8-19B0-E26826DB1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03E7-D899-FE19-A0CD-BE103B23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5BECA-AA10-7636-0C9D-22D9E416A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5464D-B16E-999D-2BE9-E252CB12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B06F-30F5-EEDF-FC18-64F498AEC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621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297AD-EAF9-B99B-916C-206BB3A2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8FE4F-250C-658C-56AD-CB4783FDB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C1BBF-7770-A4F6-17EA-1D8A95BD5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BB3D-FA2C-7914-AD04-E07494E98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622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6BD71-684B-EE80-720E-CCF88B1D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0CA92-120C-F0D3-40C6-49E97CE40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E749D-DBAA-0A5B-026E-89FC7011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4D5B-A84B-701F-3069-8D8309E38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843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Requirements met? </a:t>
            </a:r>
          </a:p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Required fields selected?</a:t>
            </a:r>
          </a:p>
          <a:p>
            <a:r>
              <a:rPr lang="en-GB" dirty="0"/>
              <a:t>No extra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0A31-F5A8-0E83-A2C4-6B0B149AC1F6}"/>
              </a:ext>
            </a:extLst>
          </p:cNvPr>
          <p:cNvSpPr txBox="1"/>
          <p:nvPr/>
        </p:nvSpPr>
        <p:spPr>
          <a:xfrm>
            <a:off x="685673" y="497506"/>
            <a:ext cx="1082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name of all cats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A22B5-5BE2-E4FF-26FC-BE4E3789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39003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0EE93-9310-0ECA-510A-D9762464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4043553"/>
            <a:ext cx="3710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39693B-0232-BEBD-88C5-9C8B72B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390035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E04D2D-548C-5DA7-3390-4D3A4B9A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1182231"/>
            <a:ext cx="26261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Not possible!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EBBD0-94CE-C569-02E8-0F91EB6C14EB}"/>
              </a:ext>
            </a:extLst>
          </p:cNvPr>
          <p:cNvCxnSpPr>
            <a:cxnSpLocks/>
          </p:cNvCxnSpPr>
          <p:nvPr/>
        </p:nvCxnSpPr>
        <p:spPr>
          <a:xfrm flipH="1">
            <a:off x="6096000" y="1182231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E1FD01-DC77-BA6E-CA9C-DEEE84E6683C}"/>
              </a:ext>
            </a:extLst>
          </p:cNvPr>
          <p:cNvCxnSpPr>
            <a:cxnSpLocks/>
          </p:cNvCxnSpPr>
          <p:nvPr/>
        </p:nvCxnSpPr>
        <p:spPr>
          <a:xfrm flipH="1">
            <a:off x="688156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2C6D0E-9878-CFCB-484A-5AD85CB6A1A7}"/>
              </a:ext>
            </a:extLst>
          </p:cNvPr>
          <p:cNvSpPr/>
          <p:nvPr/>
        </p:nvSpPr>
        <p:spPr>
          <a:xfrm>
            <a:off x="2356701" y="5012207"/>
            <a:ext cx="970961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7DB48-43D5-7F48-9FDA-B125CC2A1848}"/>
              </a:ext>
            </a:extLst>
          </p:cNvPr>
          <p:cNvSpPr/>
          <p:nvPr/>
        </p:nvSpPr>
        <p:spPr>
          <a:xfrm>
            <a:off x="3723587" y="5919291"/>
            <a:ext cx="708580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286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4CC6-6E56-B86A-B5AD-4E6A2C19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29E7C-45F3-540D-CF4D-E270304FE431}"/>
              </a:ext>
            </a:extLst>
          </p:cNvPr>
          <p:cNvSpPr txBox="1"/>
          <p:nvPr/>
        </p:nvSpPr>
        <p:spPr>
          <a:xfrm>
            <a:off x="286338" y="497506"/>
            <a:ext cx="11619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display the full name and town of all customers who live in Gourock, alphabetically by surname.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EE9E88-6A1A-DF2B-6422-FF70A962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46803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town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ustomer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town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Gourock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1DB20E-1101-8E35-71D5-F6608F15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17" y="4047121"/>
            <a:ext cx="46803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package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town = 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"Gourock"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E996A-1250-C409-9FD8-DA2DDEB6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46803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town = 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"Gourock"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surname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109815-3832-2453-0AC6-5359CBAD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09" y="1182230"/>
            <a:ext cx="46803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</a:t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town = 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"Gourock"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7101C-CF3A-C341-91DD-BB50E622D03A}"/>
              </a:ext>
            </a:extLst>
          </p:cNvPr>
          <p:cNvCxnSpPr>
            <a:cxnSpLocks/>
          </p:cNvCxnSpPr>
          <p:nvPr/>
        </p:nvCxnSpPr>
        <p:spPr>
          <a:xfrm flipH="1">
            <a:off x="6096000" y="1232106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EC5D8-1CFF-F748-AAD7-ADCD7B332DC8}"/>
              </a:ext>
            </a:extLst>
          </p:cNvPr>
          <p:cNvCxnSpPr>
            <a:cxnSpLocks/>
          </p:cNvCxnSpPr>
          <p:nvPr/>
        </p:nvCxnSpPr>
        <p:spPr>
          <a:xfrm flipH="1">
            <a:off x="904281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89C6CF-CD40-2FBF-B191-A2E216243790}"/>
              </a:ext>
            </a:extLst>
          </p:cNvPr>
          <p:cNvSpPr txBox="1"/>
          <p:nvPr/>
        </p:nvSpPr>
        <p:spPr>
          <a:xfrm>
            <a:off x="5664290" y="3324753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00A3A-FE1F-F377-521B-AD405C068CBF}"/>
              </a:ext>
            </a:extLst>
          </p:cNvPr>
          <p:cNvSpPr txBox="1"/>
          <p:nvPr/>
        </p:nvSpPr>
        <p:spPr>
          <a:xfrm>
            <a:off x="6105695" y="3324711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B7B36-F48C-AAD6-55C1-8B1A089DBEDA}"/>
              </a:ext>
            </a:extLst>
          </p:cNvPr>
          <p:cNvSpPr txBox="1"/>
          <p:nvPr/>
        </p:nvSpPr>
        <p:spPr>
          <a:xfrm>
            <a:off x="6104542" y="3770510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23A75-C4ED-266C-D111-6E20B72C2E33}"/>
              </a:ext>
            </a:extLst>
          </p:cNvPr>
          <p:cNvSpPr txBox="1"/>
          <p:nvPr/>
        </p:nvSpPr>
        <p:spPr>
          <a:xfrm>
            <a:off x="5663849" y="3769365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A6FF22-024A-046F-E816-F58997D0927F}"/>
              </a:ext>
            </a:extLst>
          </p:cNvPr>
          <p:cNvSpPr/>
          <p:nvPr/>
        </p:nvSpPr>
        <p:spPr>
          <a:xfrm>
            <a:off x="5556644" y="3213367"/>
            <a:ext cx="1080000" cy="108000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1EE8F-9003-48AC-81D7-344C4D9A991E}"/>
              </a:ext>
            </a:extLst>
          </p:cNvPr>
          <p:cNvSpPr txBox="1"/>
          <p:nvPr/>
        </p:nvSpPr>
        <p:spPr>
          <a:xfrm>
            <a:off x="1105276" y="6360494"/>
            <a:ext cx="455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(Example 4 from N5 CS Specification, page 69)</a:t>
            </a:r>
          </a:p>
        </p:txBody>
      </p:sp>
    </p:spTree>
    <p:extLst>
      <p:ext uri="{BB962C8B-B14F-4D97-AF65-F5344CB8AC3E}">
        <p14:creationId xmlns:p14="http://schemas.microsoft.com/office/powerpoint/2010/main" val="317320744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BFC-C672-44BB-816C-DE53975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D9-1972-4168-9042-BB50C2E7C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899078"/>
              </p:ext>
            </p:extLst>
          </p:nvPr>
        </p:nvGraphicFramePr>
        <p:xfrm>
          <a:off x="838200" y="1825625"/>
          <a:ext cx="1004455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50263893"/>
                    </a:ext>
                  </a:extLst>
                </a:gridCol>
                <a:gridCol w="2754821">
                  <a:extLst>
                    <a:ext uri="{9D8B030D-6E8A-4147-A177-3AD203B41FA5}">
                      <a16:colId xmlns:a16="http://schemas.microsoft.com/office/drawing/2014/main" val="3315067239"/>
                    </a:ext>
                  </a:extLst>
                </a:gridCol>
                <a:gridCol w="3517202">
                  <a:extLst>
                    <a:ext uri="{9D8B030D-6E8A-4147-A177-3AD203B41FA5}">
                      <a16:colId xmlns:a16="http://schemas.microsoft.com/office/drawing/2014/main" val="176950623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99937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Fit for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Accuracy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656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6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799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8829-DC2A-B151-516C-44CD1A4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E53EA-672F-798A-60D2-8A00D176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CF4B-3EA2-0A99-2C63-8565E373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9025-99FB-CCCE-2414-09997F4A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360E-CDB0-5519-669C-C23382CC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81BEBBED-B231-6136-A3F8-2F452E644786}"/>
              </a:ext>
            </a:extLst>
          </p:cNvPr>
          <p:cNvSpPr/>
          <p:nvPr/>
        </p:nvSpPr>
        <p:spPr>
          <a:xfrm>
            <a:off x="930222" y="3744114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9E0-4E03-2636-8FEC-43A8EFE367D8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</a:rPr>
              <a:t>NULL</a:t>
            </a:r>
            <a:r>
              <a:rPr lang="en-GB" sz="3600" dirty="0">
                <a:solidFill>
                  <a:srgbClr val="7030A0"/>
                </a:solidFill>
              </a:rPr>
              <a:t> can be used when no value is available,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E85EE-4907-5EE4-F65E-A2E77EF3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9345DC-6C31-748D-8420-E64F92243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91F-452F-84E1-FC0A-F50D0EBA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2BBC-BE43-683F-4299-664C13FA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4D925-BD84-AB03-E98E-1B56D295E961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A91A5-EFF0-1759-C2D6-E0B83E27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BD5C-77C7-352F-9C12-FEE38CECA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9CFF-5D06-DAD8-A9D9-9F2AE9CD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1C93-E526-A9A9-7F89-D6D33D95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F2BEF3FC-7388-EA2F-FFCB-D37B842730C4}"/>
              </a:ext>
            </a:extLst>
          </p:cNvPr>
          <p:cNvSpPr/>
          <p:nvPr/>
        </p:nvSpPr>
        <p:spPr>
          <a:xfrm>
            <a:off x="838200" y="3786525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EA0F-21C3-0196-1449-192C034B3DD2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375C2-54C0-BBF0-DD6E-7AC717F2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  <p:sp>
        <p:nvSpPr>
          <p:cNvPr id="14" name="Callout: Bent Line with No Border 3">
            <a:extLst>
              <a:ext uri="{FF2B5EF4-FFF2-40B4-BE49-F238E27FC236}">
                <a16:creationId xmlns:a16="http://schemas.microsoft.com/office/drawing/2014/main" id="{029110F2-0DC4-A3F3-7131-F6191AD79C79}"/>
              </a:ext>
            </a:extLst>
          </p:cNvPr>
          <p:cNvSpPr/>
          <p:nvPr/>
        </p:nvSpPr>
        <p:spPr>
          <a:xfrm>
            <a:off x="10789635" y="1535288"/>
            <a:ext cx="1402363" cy="862642"/>
          </a:xfrm>
          <a:prstGeom prst="callout2">
            <a:avLst>
              <a:gd name="adj1" fmla="val 50368"/>
              <a:gd name="adj2" fmla="val -2245"/>
              <a:gd name="adj3" fmla="val 50597"/>
              <a:gd name="adj4" fmla="val -18873"/>
              <a:gd name="adj5" fmla="val 137473"/>
              <a:gd name="adj6" fmla="val -33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3985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5756C6-B7B9-7319-7E35-D9FDD57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97D9-3D77-CF48-CAFE-34818DDB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1FAF-DB90-9848-5BD6-5FD1B69C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3A1AA-0F70-D7A6-F874-39F582955F78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F7D0C-CB25-4E1E-2515-C438B8B3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60300" y="4059402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3108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4274463" y="1603835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117410"/>
              <a:gd name="adj6" fmla="val 1389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D4659-DB2A-6E80-1762-FC291C94C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FDEB-1C93-6348-D109-D9023094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6503</TotalTime>
  <Words>11096</Words>
  <Application>Microsoft Office PowerPoint</Application>
  <PresentationFormat>Widescreen</PresentationFormat>
  <Paragraphs>4606</Paragraphs>
  <Slides>237</Slides>
  <Notes>187</Notes>
  <HiddenSlides>105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5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Single Record (1) – Example</vt:lpstr>
      <vt:lpstr>Add Data – Single Record (1) – Example</vt:lpstr>
      <vt:lpstr>Add Data – Single Record (2) – Example</vt:lpstr>
      <vt:lpstr>Add Data – Single Record (2) – Example</vt:lpstr>
      <vt:lpstr>Add Data – Multiple Records – Example</vt:lpstr>
      <vt:lpstr>Add Data – Multiple Records – Example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Evaluation</vt:lpstr>
      <vt:lpstr>PowerPoint Presentation</vt:lpstr>
      <vt:lpstr>PowerPoint Presentation</vt:lpstr>
      <vt:lpstr>Evaluation - Overview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437</cp:revision>
  <cp:lastPrinted>2021-06-18T08:15:49Z</cp:lastPrinted>
  <dcterms:created xsi:type="dcterms:W3CDTF">2020-11-23T14:36:09Z</dcterms:created>
  <dcterms:modified xsi:type="dcterms:W3CDTF">2025-01-13T10:37:43Z</dcterms:modified>
</cp:coreProperties>
</file>