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2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96" r:id="rId70"/>
    <p:sldId id="607" r:id="rId71"/>
    <p:sldId id="606" r:id="rId72"/>
    <p:sldId id="832" r:id="rId73"/>
    <p:sldId id="498" r:id="rId74"/>
    <p:sldId id="833" r:id="rId75"/>
    <p:sldId id="499" r:id="rId76"/>
    <p:sldId id="834" r:id="rId77"/>
    <p:sldId id="497" r:id="rId78"/>
    <p:sldId id="500" r:id="rId79"/>
    <p:sldId id="835" r:id="rId80"/>
    <p:sldId id="608" r:id="rId81"/>
    <p:sldId id="501" r:id="rId82"/>
    <p:sldId id="831" r:id="rId83"/>
    <p:sldId id="445" r:id="rId84"/>
    <p:sldId id="456" r:id="rId85"/>
    <p:sldId id="556" r:id="rId86"/>
    <p:sldId id="457" r:id="rId87"/>
    <p:sldId id="557" r:id="rId88"/>
    <p:sldId id="446" r:id="rId89"/>
    <p:sldId id="380" r:id="rId90"/>
    <p:sldId id="437" r:id="rId91"/>
    <p:sldId id="440" r:id="rId92"/>
    <p:sldId id="830" r:id="rId93"/>
    <p:sldId id="562" r:id="rId94"/>
    <p:sldId id="609" r:id="rId95"/>
    <p:sldId id="451" r:id="rId96"/>
    <p:sldId id="450" r:id="rId97"/>
    <p:sldId id="452" r:id="rId98"/>
    <p:sldId id="443" r:id="rId99"/>
    <p:sldId id="444" r:id="rId100"/>
    <p:sldId id="453" r:id="rId101"/>
    <p:sldId id="454" r:id="rId102"/>
    <p:sldId id="561" r:id="rId103"/>
    <p:sldId id="442" r:id="rId104"/>
    <p:sldId id="625" r:id="rId105"/>
    <p:sldId id="630" r:id="rId106"/>
    <p:sldId id="631" r:id="rId107"/>
    <p:sldId id="610" r:id="rId108"/>
    <p:sldId id="626" r:id="rId109"/>
    <p:sldId id="628" r:id="rId110"/>
    <p:sldId id="629" r:id="rId111"/>
    <p:sldId id="438" r:id="rId112"/>
    <p:sldId id="827" r:id="rId113"/>
    <p:sldId id="550" r:id="rId114"/>
    <p:sldId id="828" r:id="rId115"/>
    <p:sldId id="552" r:id="rId116"/>
    <p:sldId id="829" r:id="rId117"/>
    <p:sldId id="554" r:id="rId118"/>
    <p:sldId id="555" r:id="rId119"/>
    <p:sldId id="559" r:id="rId120"/>
    <p:sldId id="560" r:id="rId121"/>
    <p:sldId id="458" r:id="rId122"/>
    <p:sldId id="460" r:id="rId123"/>
    <p:sldId id="461" r:id="rId124"/>
    <p:sldId id="465" r:id="rId125"/>
    <p:sldId id="462" r:id="rId126"/>
    <p:sldId id="646" r:id="rId127"/>
    <p:sldId id="636" r:id="rId128"/>
    <p:sldId id="640" r:id="rId129"/>
    <p:sldId id="463" r:id="rId130"/>
    <p:sldId id="641" r:id="rId131"/>
    <p:sldId id="639" r:id="rId132"/>
    <p:sldId id="642" r:id="rId133"/>
    <p:sldId id="468" r:id="rId134"/>
    <p:sldId id="643" r:id="rId135"/>
    <p:sldId id="627" r:id="rId136"/>
    <p:sldId id="644" r:id="rId137"/>
    <p:sldId id="638" r:id="rId138"/>
    <p:sldId id="645" r:id="rId139"/>
    <p:sldId id="567" r:id="rId140"/>
    <p:sldId id="568" r:id="rId141"/>
    <p:sldId id="820" r:id="rId142"/>
    <p:sldId id="822" r:id="rId143"/>
    <p:sldId id="821" r:id="rId144"/>
    <p:sldId id="823" r:id="rId145"/>
    <p:sldId id="516" r:id="rId146"/>
    <p:sldId id="495" r:id="rId147"/>
    <p:sldId id="579" r:id="rId148"/>
    <p:sldId id="600" r:id="rId149"/>
    <p:sldId id="602" r:id="rId150"/>
    <p:sldId id="603" r:id="rId151"/>
    <p:sldId id="572" r:id="rId152"/>
    <p:sldId id="573" r:id="rId153"/>
    <p:sldId id="574" r:id="rId154"/>
    <p:sldId id="575" r:id="rId155"/>
    <p:sldId id="634" r:id="rId156"/>
    <p:sldId id="632" r:id="rId157"/>
    <p:sldId id="633" r:id="rId158"/>
    <p:sldId id="576" r:id="rId159"/>
    <p:sldId id="502" r:id="rId160"/>
    <p:sldId id="504" r:id="rId161"/>
    <p:sldId id="503" r:id="rId162"/>
    <p:sldId id="816" r:id="rId163"/>
    <p:sldId id="817" r:id="rId164"/>
    <p:sldId id="818" r:id="rId165"/>
    <p:sldId id="819" r:id="rId166"/>
    <p:sldId id="824" r:id="rId167"/>
    <p:sldId id="577" r:id="rId168"/>
    <p:sldId id="578" r:id="rId169"/>
    <p:sldId id="814" r:id="rId170"/>
    <p:sldId id="815" r:id="rId171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827"/>
            <p14:sldId id="550"/>
            <p14:sldId id="828"/>
            <p14:sldId id="552"/>
            <p14:sldId id="829"/>
            <p14:sldId id="554"/>
            <p14:sldId id="555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458E4-6853-498B-9AA7-29B3C988A4F0}" v="178" dt="2025-06-23T21:48:49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37" autoAdjust="0"/>
  </p:normalViewPr>
  <p:slideViewPr>
    <p:cSldViewPr snapToGrid="0" showGuides="1">
      <p:cViewPr varScale="1">
        <p:scale>
          <a:sx n="55" d="100"/>
          <a:sy n="55" d="100"/>
        </p:scale>
        <p:origin x="488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microsoft.com/office/2016/11/relationships/changesInfo" Target="changesInfos/changesInfo1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B5C458E4-6853-498B-9AA7-29B3C988A4F0}"/>
    <pc:docChg chg="custSel addSld modSld sldOrd modSection">
      <pc:chgData name="Al Friend" userId="e5ed79da-d858-46d4-9eed-a7a24903f2de" providerId="ADAL" clId="{B5C458E4-6853-498B-9AA7-29B3C988A4F0}" dt="2025-06-23T21:48:49.977" v="282"/>
      <pc:docMkLst>
        <pc:docMk/>
      </pc:docMkLst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3861154840" sldId="49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831658751" sldId="497"/>
        </pc:sldMkLst>
      </pc:sldChg>
      <pc:sldChg chg="addSp modSp mod ord modAnim">
        <pc:chgData name="Al Friend" userId="e5ed79da-d858-46d4-9eed-a7a24903f2de" providerId="ADAL" clId="{B5C458E4-6853-498B-9AA7-29B3C988A4F0}" dt="2025-06-23T21:33:14.687" v="157" actId="1076"/>
        <pc:sldMkLst>
          <pc:docMk/>
          <pc:sldMk cId="3844814172" sldId="498"/>
        </pc:sldMkLst>
        <pc:spChg chg="add mod">
          <ac:chgData name="Al Friend" userId="e5ed79da-d858-46d4-9eed-a7a24903f2de" providerId="ADAL" clId="{B5C458E4-6853-498B-9AA7-29B3C988A4F0}" dt="2025-06-23T21:33:14.687" v="157" actId="1076"/>
          <ac:spMkLst>
            <pc:docMk/>
            <pc:sldMk cId="3844814172" sldId="498"/>
            <ac:spMk id="2" creationId="{715429D9-585C-F5EB-7A50-4D2D05F4022F}"/>
          </ac:spMkLst>
        </pc:spChg>
      </pc:sldChg>
      <pc:sldChg chg="addSp modSp mod ord modAnim modShow">
        <pc:chgData name="Al Friend" userId="e5ed79da-d858-46d4-9eed-a7a24903f2de" providerId="ADAL" clId="{B5C458E4-6853-498B-9AA7-29B3C988A4F0}" dt="2025-06-23T21:48:35.381" v="278" actId="729"/>
        <pc:sldMkLst>
          <pc:docMk/>
          <pc:sldMk cId="1374977604" sldId="499"/>
        </pc:sldMkLst>
        <pc:spChg chg="add mod">
          <ac:chgData name="Al Friend" userId="e5ed79da-d858-46d4-9eed-a7a24903f2de" providerId="ADAL" clId="{B5C458E4-6853-498B-9AA7-29B3C988A4F0}" dt="2025-06-23T21:35:07.893" v="174" actId="14100"/>
          <ac:spMkLst>
            <pc:docMk/>
            <pc:sldMk cId="1374977604" sldId="499"/>
            <ac:spMk id="2" creationId="{ACE1A51E-3F82-3AD1-8CB2-6C79475581C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6:55.533" v="221" actId="1076"/>
        <pc:sldMkLst>
          <pc:docMk/>
          <pc:sldMk cId="2118686002" sldId="500"/>
        </pc:sldMkLst>
        <pc:spChg chg="add mod">
          <ac:chgData name="Al Friend" userId="e5ed79da-d858-46d4-9eed-a7a24903f2de" providerId="ADAL" clId="{B5C458E4-6853-498B-9AA7-29B3C988A4F0}" dt="2025-06-23T21:36:55.533" v="221" actId="1076"/>
          <ac:spMkLst>
            <pc:docMk/>
            <pc:sldMk cId="2118686002" sldId="500"/>
            <ac:spMk id="2" creationId="{7FB8C24A-DF22-D8B4-79C3-2F928A19557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9:32.967" v="261" actId="1076"/>
        <pc:sldMkLst>
          <pc:docMk/>
          <pc:sldMk cId="3419363118" sldId="501"/>
        </pc:sldMkLst>
        <pc:spChg chg="add mod">
          <ac:chgData name="Al Friend" userId="e5ed79da-d858-46d4-9eed-a7a24903f2de" providerId="ADAL" clId="{B5C458E4-6853-498B-9AA7-29B3C988A4F0}" dt="2025-06-23T21:38:05.855" v="235" actId="14100"/>
          <ac:spMkLst>
            <pc:docMk/>
            <pc:sldMk cId="3419363118" sldId="501"/>
            <ac:spMk id="2" creationId="{1A73B94B-BFD1-E87B-7AA0-7CDB29557638}"/>
          </ac:spMkLst>
        </pc:spChg>
        <pc:spChg chg="add mod">
          <ac:chgData name="Al Friend" userId="e5ed79da-d858-46d4-9eed-a7a24903f2de" providerId="ADAL" clId="{B5C458E4-6853-498B-9AA7-29B3C988A4F0}" dt="2025-06-23T21:39:32.967" v="261" actId="1076"/>
          <ac:spMkLst>
            <pc:docMk/>
            <pc:sldMk cId="3419363118" sldId="501"/>
            <ac:spMk id="5" creationId="{54472711-2FC8-1452-F693-5A2DCBC06AC0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4:39.721" v="171" actId="14100"/>
        <pc:sldMkLst>
          <pc:docMk/>
          <pc:sldMk cId="195889250" sldId="606"/>
        </pc:sldMkLst>
        <pc:spChg chg="add mod">
          <ac:chgData name="Al Friend" userId="e5ed79da-d858-46d4-9eed-a7a24903f2de" providerId="ADAL" clId="{B5C458E4-6853-498B-9AA7-29B3C988A4F0}" dt="2025-06-23T21:34:39.721" v="171" actId="14100"/>
          <ac:spMkLst>
            <pc:docMk/>
            <pc:sldMk cId="195889250" sldId="606"/>
            <ac:spMk id="2" creationId="{EE51F00C-B8E1-5F0A-04E5-4AE9AA4A9DAC}"/>
          </ac:spMkLst>
        </pc:spChg>
        <pc:spChg chg="mod">
          <ac:chgData name="Al Friend" userId="e5ed79da-d858-46d4-9eed-a7a24903f2de" providerId="ADAL" clId="{B5C458E4-6853-498B-9AA7-29B3C988A4F0}" dt="2025-06-23T21:34:28.666" v="168" actId="14100"/>
          <ac:spMkLst>
            <pc:docMk/>
            <pc:sldMk cId="195889250" sldId="606"/>
            <ac:spMk id="5" creationId="{4A749B7F-A9B4-4804-B8AF-4220974312E9}"/>
          </ac:spMkLst>
        </pc:spChg>
        <pc:spChg chg="add mod">
          <ac:chgData name="Al Friend" userId="e5ed79da-d858-46d4-9eed-a7a24903f2de" providerId="ADAL" clId="{B5C458E4-6853-498B-9AA7-29B3C988A4F0}" dt="2025-06-23T21:34:01.922" v="165" actId="14100"/>
          <ac:spMkLst>
            <pc:docMk/>
            <pc:sldMk cId="195889250" sldId="606"/>
            <ac:spMk id="6" creationId="{84C3D931-F43B-1614-EE8A-48F5B9554C83}"/>
          </ac:spMkLst>
        </pc:spChg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07827900" sldId="607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64616585" sldId="608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142273294" sldId="635"/>
        </pc:sldMkLst>
      </pc:sldChg>
      <pc:sldChg chg="delSp add mod delAnim modAnim modShow">
        <pc:chgData name="Al Friend" userId="e5ed79da-d858-46d4-9eed-a7a24903f2de" providerId="ADAL" clId="{B5C458E4-6853-498B-9AA7-29B3C988A4F0}" dt="2025-06-23T21:47:33.212" v="266"/>
        <pc:sldMkLst>
          <pc:docMk/>
          <pc:sldMk cId="652055710" sldId="831"/>
        </pc:sldMkLst>
        <pc:spChg chg="del">
          <ac:chgData name="Al Friend" userId="e5ed79da-d858-46d4-9eed-a7a24903f2de" providerId="ADAL" clId="{B5C458E4-6853-498B-9AA7-29B3C988A4F0}" dt="2025-06-23T21:47:21.807" v="264" actId="478"/>
          <ac:spMkLst>
            <pc:docMk/>
            <pc:sldMk cId="652055710" sldId="831"/>
            <ac:spMk id="2" creationId="{2E8C9423-27C9-FE7A-4D7D-29DA2D7BF6E6}"/>
          </ac:spMkLst>
        </pc:spChg>
        <pc:spChg chg="del">
          <ac:chgData name="Al Friend" userId="e5ed79da-d858-46d4-9eed-a7a24903f2de" providerId="ADAL" clId="{B5C458E4-6853-498B-9AA7-29B3C988A4F0}" dt="2025-06-23T21:47:24.594" v="265" actId="478"/>
          <ac:spMkLst>
            <pc:docMk/>
            <pc:sldMk cId="652055710" sldId="831"/>
            <ac:spMk id="5" creationId="{FF8DBAF6-8C2E-2110-3983-AB47CE89348C}"/>
          </ac:spMkLst>
        </pc:spChg>
      </pc:sldChg>
      <pc:sldChg chg="delSp add mod modAnim modShow">
        <pc:chgData name="Al Friend" userId="e5ed79da-d858-46d4-9eed-a7a24903f2de" providerId="ADAL" clId="{B5C458E4-6853-498B-9AA7-29B3C988A4F0}" dt="2025-06-23T21:48:06.464" v="272" actId="478"/>
        <pc:sldMkLst>
          <pc:docMk/>
          <pc:sldMk cId="4014645582" sldId="832"/>
        </pc:sldMkLst>
        <pc:spChg chg="del">
          <ac:chgData name="Al Friend" userId="e5ed79da-d858-46d4-9eed-a7a24903f2de" providerId="ADAL" clId="{B5C458E4-6853-498B-9AA7-29B3C988A4F0}" dt="2025-06-23T21:48:06.464" v="272" actId="478"/>
          <ac:spMkLst>
            <pc:docMk/>
            <pc:sldMk cId="4014645582" sldId="832"/>
            <ac:spMk id="2" creationId="{B7366372-DCCD-9D56-EF32-F727F3A16B6C}"/>
          </ac:spMkLst>
        </pc:spChg>
        <pc:spChg chg="del">
          <ac:chgData name="Al Friend" userId="e5ed79da-d858-46d4-9eed-a7a24903f2de" providerId="ADAL" clId="{B5C458E4-6853-498B-9AA7-29B3C988A4F0}" dt="2025-06-23T21:48:05.042" v="271" actId="478"/>
          <ac:spMkLst>
            <pc:docMk/>
            <pc:sldMk cId="4014645582" sldId="832"/>
            <ac:spMk id="5" creationId="{E763E20F-8BBC-156A-25BF-E7006346CD2A}"/>
          </ac:spMkLst>
        </pc:spChg>
        <pc:spChg chg="del">
          <ac:chgData name="Al Friend" userId="e5ed79da-d858-46d4-9eed-a7a24903f2de" providerId="ADAL" clId="{B5C458E4-6853-498B-9AA7-29B3C988A4F0}" dt="2025-06-23T21:48:03.480" v="270" actId="478"/>
          <ac:spMkLst>
            <pc:docMk/>
            <pc:sldMk cId="4014645582" sldId="832"/>
            <ac:spMk id="6" creationId="{8232174F-4AB4-013B-B02E-ADD5D8940661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18.789" v="276"/>
        <pc:sldMkLst>
          <pc:docMk/>
          <pc:sldMk cId="4133765171" sldId="833"/>
        </pc:sldMkLst>
        <pc:spChg chg="del">
          <ac:chgData name="Al Friend" userId="e5ed79da-d858-46d4-9eed-a7a24903f2de" providerId="ADAL" clId="{B5C458E4-6853-498B-9AA7-29B3C988A4F0}" dt="2025-06-23T21:48:16.663" v="275" actId="478"/>
          <ac:spMkLst>
            <pc:docMk/>
            <pc:sldMk cId="4133765171" sldId="833"/>
            <ac:spMk id="2" creationId="{413BF534-B119-402C-3938-2E7DC9C2A1B3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49.977" v="282"/>
        <pc:sldMkLst>
          <pc:docMk/>
          <pc:sldMk cId="1818297475" sldId="834"/>
        </pc:sldMkLst>
        <pc:spChg chg="del">
          <ac:chgData name="Al Friend" userId="e5ed79da-d858-46d4-9eed-a7a24903f2de" providerId="ADAL" clId="{B5C458E4-6853-498B-9AA7-29B3C988A4F0}" dt="2025-06-23T21:48:46.509" v="281" actId="478"/>
          <ac:spMkLst>
            <pc:docMk/>
            <pc:sldMk cId="1818297475" sldId="834"/>
            <ac:spMk id="2" creationId="{2E2C231A-0382-EDC2-B0CA-953234275263}"/>
          </ac:spMkLst>
        </pc:spChg>
      </pc:sldChg>
    </pc:docChg>
  </pc:docChgLst>
  <pc:docChgLst>
    <pc:chgData name="Al Friend" userId="e5ed79da-d858-46d4-9eed-a7a24903f2de" providerId="ADAL" clId="{407C3FE7-5F85-4BBD-87BE-743A7F8ABA3B}"/>
    <pc:docChg chg="undo custSel addSld modSld modSection">
      <pc:chgData name="Al Friend" userId="e5ed79da-d858-46d4-9eed-a7a24903f2de" providerId="ADAL" clId="{407C3FE7-5F85-4BBD-87BE-743A7F8ABA3B}" dt="2025-04-20T08:41:58.704" v="581" actId="20577"/>
      <pc:docMkLst>
        <pc:docMk/>
      </pc:docMkLst>
      <pc:sldChg chg="addSp modSp mod modAnim">
        <pc:chgData name="Al Friend" userId="e5ed79da-d858-46d4-9eed-a7a24903f2de" providerId="ADAL" clId="{407C3FE7-5F85-4BBD-87BE-743A7F8ABA3B}" dt="2025-04-19T21:08:13.149" v="60"/>
        <pc:sldMkLst>
          <pc:docMk/>
          <pc:sldMk cId="822755515" sldId="428"/>
        </pc:sldMkLst>
        <pc:spChg chg="add mod">
          <ac:chgData name="Al Friend" userId="e5ed79da-d858-46d4-9eed-a7a24903f2de" providerId="ADAL" clId="{407C3FE7-5F85-4BBD-87BE-743A7F8ABA3B}" dt="2025-04-19T21:05:13.701" v="24" actId="1037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407C3FE7-5F85-4BBD-87BE-743A7F8ABA3B}" dt="2025-04-19T21:04:54.838" v="7" actId="12789"/>
          <ac:spMkLst>
            <pc:docMk/>
            <pc:sldMk cId="822755515" sldId="428"/>
            <ac:spMk id="14" creationId="{8D608A3B-B831-4F48-A74E-CD82490F6BF7}"/>
          </ac:spMkLst>
        </pc:spChg>
      </pc:sldChg>
      <pc:sldChg chg="modSp mod">
        <pc:chgData name="Al Friend" userId="e5ed79da-d858-46d4-9eed-a7a24903f2de" providerId="ADAL" clId="{407C3FE7-5F85-4BBD-87BE-743A7F8ABA3B}" dt="2025-04-20T07:59:59.428" v="132" actId="12"/>
        <pc:sldMkLst>
          <pc:docMk/>
          <pc:sldMk cId="4138570075" sldId="471"/>
        </pc:sldMkLst>
        <pc:spChg chg="mod">
          <ac:chgData name="Al Friend" userId="e5ed79da-d858-46d4-9eed-a7a24903f2de" providerId="ADAL" clId="{407C3FE7-5F85-4BBD-87BE-743A7F8ABA3B}" dt="2025-04-20T07:59:59.428" v="132" actId="12"/>
          <ac:spMkLst>
            <pc:docMk/>
            <pc:sldMk cId="4138570075" sldId="471"/>
            <ac:spMk id="2" creationId="{F7719E29-BF4E-48F1-95E1-BEA6812C1B5A}"/>
          </ac:spMkLst>
        </pc:spChg>
      </pc:sldChg>
      <pc:sldChg chg="modSp mod">
        <pc:chgData name="Al Friend" userId="e5ed79da-d858-46d4-9eed-a7a24903f2de" providerId="ADAL" clId="{407C3FE7-5F85-4BBD-87BE-743A7F8ABA3B}" dt="2025-04-20T07:59:19.044" v="129" actId="20577"/>
        <pc:sldMkLst>
          <pc:docMk/>
          <pc:sldMk cId="4207450488" sldId="472"/>
        </pc:sldMkLst>
        <pc:spChg chg="mod">
          <ac:chgData name="Al Friend" userId="e5ed79da-d858-46d4-9eed-a7a24903f2de" providerId="ADAL" clId="{407C3FE7-5F85-4BBD-87BE-743A7F8ABA3B}" dt="2025-04-20T07:58:43.892" v="121" actId="207"/>
          <ac:spMkLst>
            <pc:docMk/>
            <pc:sldMk cId="4207450488" sldId="472"/>
            <ac:spMk id="2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9:19.044" v="129" actId="20577"/>
          <ac:spMkLst>
            <pc:docMk/>
            <pc:sldMk cId="4207450488" sldId="472"/>
            <ac:spMk id="3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8:33.078" v="119" actId="403"/>
          <ac:spMkLst>
            <pc:docMk/>
            <pc:sldMk cId="4207450488" sldId="472"/>
            <ac:spMk id="8" creationId="{CF3411DB-FC5C-40F5-B0C3-41B11D988C23}"/>
          </ac:spMkLst>
        </pc:spChg>
        <pc:spChg chg="mod">
          <ac:chgData name="Al Friend" userId="e5ed79da-d858-46d4-9eed-a7a24903f2de" providerId="ADAL" clId="{407C3FE7-5F85-4BBD-87BE-743A7F8ABA3B}" dt="2025-04-20T07:58:35.383" v="120" actId="403"/>
          <ac:spMkLst>
            <pc:docMk/>
            <pc:sldMk cId="4207450488" sldId="472"/>
            <ac:spMk id="10" creationId="{B1B6B67C-9443-4F56-972D-37852E905B09}"/>
          </ac:spMkLst>
        </pc:spChg>
        <pc:spChg chg="mod">
          <ac:chgData name="Al Friend" userId="e5ed79da-d858-46d4-9eed-a7a24903f2de" providerId="ADAL" clId="{407C3FE7-5F85-4BBD-87BE-743A7F8ABA3B}" dt="2025-04-20T07:58:07.107" v="112" actId="20577"/>
          <ac:spMkLst>
            <pc:docMk/>
            <pc:sldMk cId="4207450488" sldId="472"/>
            <ac:spMk id="11" creationId="{A0647B3A-CF48-4BC1-A2B2-C646E2C6646F}"/>
          </ac:spMkLst>
        </pc:spChg>
      </pc:sldChg>
      <pc:sldChg chg="modNotesTx">
        <pc:chgData name="Al Friend" userId="e5ed79da-d858-46d4-9eed-a7a24903f2de" providerId="ADAL" clId="{407C3FE7-5F85-4BBD-87BE-743A7F8ABA3B}" dt="2025-04-19T21:19:08.065" v="79" actId="20577"/>
        <pc:sldMkLst>
          <pc:docMk/>
          <pc:sldMk cId="910063448" sldId="624"/>
        </pc:sldMkLst>
      </pc:sldChg>
      <pc:sldChg chg="addSp delSp modSp add mod delAnim modAnim">
        <pc:chgData name="Al Friend" userId="e5ed79da-d858-46d4-9eed-a7a24903f2de" providerId="ADAL" clId="{407C3FE7-5F85-4BBD-87BE-743A7F8ABA3B}" dt="2025-04-20T08:41:52.993" v="577" actId="20577"/>
        <pc:sldMkLst>
          <pc:docMk/>
          <pc:sldMk cId="3771078146" sldId="825"/>
        </pc:sldMkLst>
        <pc:spChg chg="mod">
          <ac:chgData name="Al Friend" userId="e5ed79da-d858-46d4-9eed-a7a24903f2de" providerId="ADAL" clId="{407C3FE7-5F85-4BBD-87BE-743A7F8ABA3B}" dt="2025-04-20T08:41:52.993" v="577" actId="20577"/>
          <ac:spMkLst>
            <pc:docMk/>
            <pc:sldMk cId="3771078146" sldId="825"/>
            <ac:spMk id="2" creationId="{B557248E-DB05-24FC-B97C-6526C8C2E81E}"/>
          </ac:spMkLst>
        </pc:spChg>
        <pc:spChg chg="add mod">
          <ac:chgData name="Al Friend" userId="e5ed79da-d858-46d4-9eed-a7a24903f2de" providerId="ADAL" clId="{407C3FE7-5F85-4BBD-87BE-743A7F8ABA3B}" dt="2025-04-20T08:19:26.384" v="396" actId="1037"/>
          <ac:spMkLst>
            <pc:docMk/>
            <pc:sldMk cId="3771078146" sldId="825"/>
            <ac:spMk id="8" creationId="{7536217B-CB3B-A512-2037-FF6D8B85D2F5}"/>
          </ac:spMkLst>
        </pc:spChg>
        <pc:spChg chg="mod">
          <ac:chgData name="Al Friend" userId="e5ed79da-d858-46d4-9eed-a7a24903f2de" providerId="ADAL" clId="{407C3FE7-5F85-4BBD-87BE-743A7F8ABA3B}" dt="2025-04-20T08:26:05.531" v="441" actId="12788"/>
          <ac:spMkLst>
            <pc:docMk/>
            <pc:sldMk cId="3771078146" sldId="825"/>
            <ac:spMk id="9" creationId="{4B3FA018-ADC6-ED88-1676-50E7DD2ED7D8}"/>
          </ac:spMkLst>
        </pc:spChg>
        <pc:spChg chg="add mod">
          <ac:chgData name="Al Friend" userId="e5ed79da-d858-46d4-9eed-a7a24903f2de" providerId="ADAL" clId="{407C3FE7-5F85-4BBD-87BE-743A7F8ABA3B}" dt="2025-04-20T08:33:58.564" v="510" actId="1038"/>
          <ac:spMkLst>
            <pc:docMk/>
            <pc:sldMk cId="3771078146" sldId="825"/>
            <ac:spMk id="10" creationId="{37EE882D-DDF7-C77F-64BE-B457C07590EA}"/>
          </ac:spMkLst>
        </pc:spChg>
        <pc:spChg chg="add mod">
          <ac:chgData name="Al Friend" userId="e5ed79da-d858-46d4-9eed-a7a24903f2de" providerId="ADAL" clId="{407C3FE7-5F85-4BBD-87BE-743A7F8ABA3B}" dt="2025-04-20T08:20:15.216" v="429" actId="1038"/>
          <ac:spMkLst>
            <pc:docMk/>
            <pc:sldMk cId="3771078146" sldId="825"/>
            <ac:spMk id="11" creationId="{EA2776D7-89F2-9587-1CB5-8E32160E3154}"/>
          </ac:spMkLst>
        </pc:spChg>
        <pc:spChg chg="mod">
          <ac:chgData name="Al Friend" userId="e5ed79da-d858-46d4-9eed-a7a24903f2de" providerId="ADAL" clId="{407C3FE7-5F85-4BBD-87BE-743A7F8ABA3B}" dt="2025-04-20T08:40:38.806" v="557"/>
          <ac:spMkLst>
            <pc:docMk/>
            <pc:sldMk cId="3771078146" sldId="825"/>
            <ac:spMk id="12" creationId="{4B10774B-6198-A85E-9F95-72368FCD20DE}"/>
          </ac:spMkLst>
        </pc:spChg>
      </pc:sldChg>
      <pc:sldChg chg="addSp delSp modSp add mod addAnim delAnim modAnim modShow">
        <pc:chgData name="Al Friend" userId="e5ed79da-d858-46d4-9eed-a7a24903f2de" providerId="ADAL" clId="{407C3FE7-5F85-4BBD-87BE-743A7F8ABA3B}" dt="2025-04-20T08:41:58.704" v="581" actId="20577"/>
        <pc:sldMkLst>
          <pc:docMk/>
          <pc:sldMk cId="897348652" sldId="826"/>
        </pc:sldMkLst>
        <pc:spChg chg="add del mod">
          <ac:chgData name="Al Friend" userId="e5ed79da-d858-46d4-9eed-a7a24903f2de" providerId="ADAL" clId="{407C3FE7-5F85-4BBD-87BE-743A7F8ABA3B}" dt="2025-04-20T08:41:58.704" v="581" actId="20577"/>
          <ac:spMkLst>
            <pc:docMk/>
            <pc:sldMk cId="897348652" sldId="826"/>
            <ac:spMk id="2" creationId="{093847A0-4195-2FEB-C9F8-78695EA96406}"/>
          </ac:spMkLst>
        </pc:spChg>
        <pc:spChg chg="add del mod">
          <ac:chgData name="Al Friend" userId="e5ed79da-d858-46d4-9eed-a7a24903f2de" providerId="ADAL" clId="{407C3FE7-5F85-4BBD-87BE-743A7F8ABA3B}" dt="2025-04-20T08:40:52.226" v="568" actId="20577"/>
          <ac:spMkLst>
            <pc:docMk/>
            <pc:sldMk cId="897348652" sldId="826"/>
            <ac:spMk id="12" creationId="{62CB7BE2-58C6-B239-DC00-9879991981E9}"/>
          </ac:spMkLst>
        </pc:spChg>
      </pc:sldChg>
    </pc:docChg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24T10:40:26.794" v="591" actId="20577"/>
      <pc:docMkLst>
        <pc:docMk/>
      </pc:docMkLst>
      <pc:sldChg chg="modSp ord modAnim modNotesTx">
        <pc:chgData name="Al Friend" userId="e5ed79da-d858-46d4-9eed-a7a24903f2de" providerId="ADAL" clId="{00C113E3-DC44-4CBE-8143-EAC727F6E289}" dt="2025-06-19T08:30:12.381" v="503" actId="20577"/>
        <pc:sldMkLst>
          <pc:docMk/>
          <pc:sldMk cId="2001493673" sldId="380"/>
        </pc:sldMkLst>
        <pc:spChg chg="mod">
          <ac:chgData name="Al Friend" userId="e5ed79da-d858-46d4-9eed-a7a24903f2de" providerId="ADAL" clId="{00C113E3-DC44-4CBE-8143-EAC727F6E289}" dt="2025-06-18T10:42:26.148" v="233" actId="255"/>
          <ac:spMkLst>
            <pc:docMk/>
            <pc:sldMk cId="2001493673" sldId="380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  <pc:spChg chg="mod">
          <ac:chgData name="Al Friend" userId="e5ed79da-d858-46d4-9eed-a7a24903f2de" providerId="ADAL" clId="{00C113E3-DC44-4CBE-8143-EAC727F6E289}" dt="2025-06-18T10:33:08.572" v="200" actId="14100"/>
          <ac:spMkLst>
            <pc:docMk/>
            <pc:sldMk cId="3802701649" sldId="438"/>
            <ac:spMk id="2" creationId="{01E4F0FA-641B-7BBB-4A91-53AF18F36B37}"/>
          </ac:spMkLst>
        </pc:spChg>
        <pc:spChg chg="mod">
          <ac:chgData name="Al Friend" userId="e5ed79da-d858-46d4-9eed-a7a24903f2de" providerId="ADAL" clId="{00C113E3-DC44-4CBE-8143-EAC727F6E289}" dt="2025-06-18T10:32:41.625" v="193" actId="1076"/>
          <ac:spMkLst>
            <pc:docMk/>
            <pc:sldMk cId="3802701649" sldId="438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2:56.731" v="197" actId="1076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2:53.055" v="196" actId="1076"/>
          <ac:spMkLst>
            <pc:docMk/>
            <pc:sldMk cId="3802701649" sldId="438"/>
            <ac:spMk id="7" creationId="{DD7CFB5D-8D75-BBA7-21D4-45F85FBF6B79}"/>
          </ac:spMkLst>
        </pc:spChg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  <pc:spChg chg="mod">
          <ac:chgData name="Al Friend" userId="e5ed79da-d858-46d4-9eed-a7a24903f2de" providerId="ADAL" clId="{00C113E3-DC44-4CBE-8143-EAC727F6E289}" dt="2025-06-18T11:11:29.623" v="269" actId="12788"/>
          <ac:spMkLst>
            <pc:docMk/>
            <pc:sldMk cId="1456227709" sldId="440"/>
            <ac:spMk id="12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  <pc:spChg chg="mod">
          <ac:chgData name="Al Friend" userId="e5ed79da-d858-46d4-9eed-a7a24903f2de" providerId="ADAL" clId="{00C113E3-DC44-4CBE-8143-EAC727F6E289}" dt="2025-06-18T10:43:38.221" v="236" actId="1076"/>
          <ac:spMkLst>
            <pc:docMk/>
            <pc:sldMk cId="370988439" sldId="456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05.819" v="237" actId="12788"/>
          <ac:spMkLst>
            <pc:docMk/>
            <pc:sldMk cId="370988439" sldId="456"/>
            <ac:spMk id="10" creationId="{A377BF64-05A1-4714-A93C-E7E6D9BBDA17}"/>
          </ac:spMkLst>
        </pc:spChg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  <pc:spChg chg="mod">
          <ac:chgData name="Al Friend" userId="e5ed79da-d858-46d4-9eed-a7a24903f2de" providerId="ADAL" clId="{00C113E3-DC44-4CBE-8143-EAC727F6E289}" dt="2025-06-18T10:30:27.390" v="170" actId="20577"/>
          <ac:spMkLst>
            <pc:docMk/>
            <pc:sldMk cId="2802556139" sldId="457"/>
            <ac:spMk id="3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28.951" v="239" actId="1076"/>
          <ac:spMkLst>
            <pc:docMk/>
            <pc:sldMk cId="2802556139" sldId="457"/>
            <ac:spMk id="4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30:32.196" v="190" actId="1038"/>
          <ac:spMkLst>
            <pc:docMk/>
            <pc:sldMk cId="2802556139" sldId="457"/>
            <ac:spMk id="11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  <pc:spChg chg="mod">
          <ac:chgData name="Al Friend" userId="e5ed79da-d858-46d4-9eed-a7a24903f2de" providerId="ADAL" clId="{00C113E3-DC44-4CBE-8143-EAC727F6E289}" dt="2025-06-10T12:33:33.374" v="124" actId="20577"/>
          <ac:spMkLst>
            <pc:docMk/>
            <pc:sldMk cId="4138570075" sldId="471"/>
            <ac:spMk id="2" creationId="{F7719E29-BF4E-48F1-95E1-BEA6812C1B5A}"/>
          </ac:spMkLst>
        </pc:spChg>
        <pc:spChg chg="mod">
          <ac:chgData name="Al Friend" userId="e5ed79da-d858-46d4-9eed-a7a24903f2de" providerId="ADAL" clId="{00C113E3-DC44-4CBE-8143-EAC727F6E289}" dt="2025-06-10T12:35:14.491" v="125" actId="20577"/>
          <ac:spMkLst>
            <pc:docMk/>
            <pc:sldMk cId="4138570075" sldId="471"/>
            <ac:spMk id="13314" creationId="{00000000-0000-0000-0000-000000000000}"/>
          </ac:spMkLst>
        </pc:spChg>
      </pc:sldChg>
      <pc:sldChg chg="modSp modAnim">
        <pc:chgData name="Al Friend" userId="e5ed79da-d858-46d4-9eed-a7a24903f2de" providerId="ADAL" clId="{00C113E3-DC44-4CBE-8143-EAC727F6E289}" dt="2025-06-24T10:37:05.722" v="586" actId="207"/>
        <pc:sldMkLst>
          <pc:docMk/>
          <pc:sldMk cId="831658751" sldId="497"/>
        </pc:sldMkLst>
        <pc:spChg chg="mod">
          <ac:chgData name="Al Friend" userId="e5ed79da-d858-46d4-9eed-a7a24903f2de" providerId="ADAL" clId="{00C113E3-DC44-4CBE-8143-EAC727F6E289}" dt="2025-06-24T10:37:05.722" v="586" actId="207"/>
          <ac:spMkLst>
            <pc:docMk/>
            <pc:sldMk cId="831658751" sldId="497"/>
            <ac:spMk id="5" creationId="{74506FC4-1315-A160-3087-BDB7683CC0CC}"/>
          </ac:spMkLst>
        </pc:spChg>
      </pc:sldChg>
      <pc:sldChg chg="modSp">
        <pc:chgData name="Al Friend" userId="e5ed79da-d858-46d4-9eed-a7a24903f2de" providerId="ADAL" clId="{00C113E3-DC44-4CBE-8143-EAC727F6E289}" dt="2025-06-24T10:37:01.770" v="585" actId="207"/>
        <pc:sldMkLst>
          <pc:docMk/>
          <pc:sldMk cId="2118686002" sldId="500"/>
        </pc:sldMkLst>
        <pc:spChg chg="mod">
          <ac:chgData name="Al Friend" userId="e5ed79da-d858-46d4-9eed-a7a24903f2de" providerId="ADAL" clId="{00C113E3-DC44-4CBE-8143-EAC727F6E289}" dt="2025-06-24T10:37:01.770" v="585" actId="207"/>
          <ac:spMkLst>
            <pc:docMk/>
            <pc:sldMk cId="2118686002" sldId="50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24T10:18:14.745" v="562" actId="1036"/>
          <ac:spMkLst>
            <pc:docMk/>
            <pc:sldMk cId="2118686002" sldId="500"/>
            <ac:spMk id="8" creationId="{7958E7E9-47BD-4932-9A33-7D87103BF3AA}"/>
          </ac:spMkLst>
        </pc:spChg>
        <pc:spChg chg="mod">
          <ac:chgData name="Al Friend" userId="e5ed79da-d858-46d4-9eed-a7a24903f2de" providerId="ADAL" clId="{00C113E3-DC44-4CBE-8143-EAC727F6E289}" dt="2025-06-24T10:18:10.508" v="555" actId="1036"/>
          <ac:spMkLst>
            <pc:docMk/>
            <pc:sldMk cId="2118686002" sldId="500"/>
            <ac:spMk id="9" creationId="{208F4821-DCA7-4182-B540-6A5D897B39F4}"/>
          </ac:spMkLst>
        </pc:spChg>
      </pc:sldChg>
      <pc:sldChg chg="modSp modAnim">
        <pc:chgData name="Al Friend" userId="e5ed79da-d858-46d4-9eed-a7a24903f2de" providerId="ADAL" clId="{00C113E3-DC44-4CBE-8143-EAC727F6E289}" dt="2025-06-24T10:40:21.421" v="589" actId="20577"/>
        <pc:sldMkLst>
          <pc:docMk/>
          <pc:sldMk cId="3419363118" sldId="501"/>
        </pc:sldMkLst>
        <pc:spChg chg="mod">
          <ac:chgData name="Al Friend" userId="e5ed79da-d858-46d4-9eed-a7a24903f2de" providerId="ADAL" clId="{00C113E3-DC44-4CBE-8143-EAC727F6E289}" dt="2025-06-24T10:40:21.421" v="589" actId="20577"/>
          <ac:spMkLst>
            <pc:docMk/>
            <pc:sldMk cId="3419363118" sldId="50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  <pc:spChg chg="mod">
          <ac:chgData name="Al Friend" userId="e5ed79da-d858-46d4-9eed-a7a24903f2de" providerId="ADAL" clId="{00C113E3-DC44-4CBE-8143-EAC727F6E289}" dt="2025-06-11T14:18:38.907" v="130" actId="20577"/>
          <ac:spMkLst>
            <pc:docMk/>
            <pc:sldMk cId="3515013201" sldId="512"/>
            <ac:spMk id="40" creationId="{B864AFC2-DEB9-408B-9B33-41239EB6D45A}"/>
          </ac:spMkLst>
        </pc:spChg>
        <pc:spChg chg="mod">
          <ac:chgData name="Al Friend" userId="e5ed79da-d858-46d4-9eed-a7a24903f2de" providerId="ADAL" clId="{00C113E3-DC44-4CBE-8143-EAC727F6E289}" dt="2025-06-11T14:18:42.971" v="138" actId="20577"/>
          <ac:spMkLst>
            <pc:docMk/>
            <pc:sldMk cId="3515013201" sldId="512"/>
            <ac:spMk id="41" creationId="{DE03AE61-A5F0-44B0-85E4-A2C24F50939C}"/>
          </ac:spMkLst>
        </pc:spChg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  <pc:spChg chg="mod">
          <ac:chgData name="Al Friend" userId="e5ed79da-d858-46d4-9eed-a7a24903f2de" providerId="ADAL" clId="{00C113E3-DC44-4CBE-8143-EAC727F6E289}" dt="2025-06-18T10:34:19.201" v="210" actId="403"/>
          <ac:spMkLst>
            <pc:docMk/>
            <pc:sldMk cId="1426775807" sldId="55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4:46.796" v="213" actId="1076"/>
          <ac:spMkLst>
            <pc:docMk/>
            <pc:sldMk cId="1426775807" sldId="550"/>
            <ac:spMk id="5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4:53.702" v="214" actId="1076"/>
          <ac:spMkLst>
            <pc:docMk/>
            <pc:sldMk cId="1426775807" sldId="550"/>
            <ac:spMk id="6" creationId="{C2EA3EC2-0EA3-52F8-BE2F-82AE8846A15B}"/>
          </ac:spMkLst>
        </pc:spChg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  <pc:spChg chg="mod">
          <ac:chgData name="Al Friend" userId="e5ed79da-d858-46d4-9eed-a7a24903f2de" providerId="ADAL" clId="{00C113E3-DC44-4CBE-8143-EAC727F6E289}" dt="2025-06-18T10:36:16.915" v="225" actId="255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6:22.484" v="226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  <pc:spChg chg="mod">
          <ac:chgData name="Al Friend" userId="e5ed79da-d858-46d4-9eed-a7a24903f2de" providerId="ADAL" clId="{00C113E3-DC44-4CBE-8143-EAC727F6E289}" dt="2025-06-18T10:45:01.934" v="247" actId="20577"/>
          <ac:spMkLst>
            <pc:docMk/>
            <pc:sldMk cId="1197381379" sldId="557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modAnim">
        <pc:chgData name="Al Friend" userId="e5ed79da-d858-46d4-9eed-a7a24903f2de" providerId="ADAL" clId="{00C113E3-DC44-4CBE-8143-EAC727F6E289}" dt="2025-06-24T10:15:55.083" v="540"/>
        <pc:sldMkLst>
          <pc:docMk/>
          <pc:sldMk cId="195889250" sldId="606"/>
        </pc:sldMkLst>
      </pc:sldChg>
      <pc:sldChg chg="modAnim">
        <pc:chgData name="Al Friend" userId="e5ed79da-d858-46d4-9eed-a7a24903f2de" providerId="ADAL" clId="{00C113E3-DC44-4CBE-8143-EAC727F6E289}" dt="2025-06-24T10:10:34.740" v="534"/>
        <pc:sldMkLst>
          <pc:docMk/>
          <pc:sldMk cId="2607827900" sldId="607"/>
        </pc:sldMkLst>
      </pc:sldChg>
      <pc:sldChg chg="modAnim">
        <pc:chgData name="Al Friend" userId="e5ed79da-d858-46d4-9eed-a7a24903f2de" providerId="ADAL" clId="{00C113E3-DC44-4CBE-8143-EAC727F6E289}" dt="2025-06-24T10:36:42.867" v="584"/>
        <pc:sldMkLst>
          <pc:docMk/>
          <pc:sldMk cId="2664616585" sldId="608"/>
        </pc:sldMkLst>
      </pc:sldChg>
      <pc:sldChg chg="modSp">
        <pc:chgData name="Al Friend" userId="e5ed79da-d858-46d4-9eed-a7a24903f2de" providerId="ADAL" clId="{00C113E3-DC44-4CBE-8143-EAC727F6E289}" dt="2025-06-19T08:31:51.909" v="522" actId="692"/>
        <pc:sldMkLst>
          <pc:docMk/>
          <pc:sldMk cId="905531228" sldId="632"/>
        </pc:sldMkLst>
        <pc:spChg chg="mod">
          <ac:chgData name="Al Friend" userId="e5ed79da-d858-46d4-9eed-a7a24903f2de" providerId="ADAL" clId="{00C113E3-DC44-4CBE-8143-EAC727F6E289}" dt="2025-06-19T08:31:51.909" v="522" actId="692"/>
          <ac:spMkLst>
            <pc:docMk/>
            <pc:sldMk cId="905531228" sldId="632"/>
            <ac:spMk id="11" creationId="{BAC9D8DB-ABCA-4F67-B600-02A2BC08B7C9}"/>
          </ac:spMkLst>
        </pc:spChg>
        <pc:spChg chg="mod">
          <ac:chgData name="Al Friend" userId="e5ed79da-d858-46d4-9eed-a7a24903f2de" providerId="ADAL" clId="{00C113E3-DC44-4CBE-8143-EAC727F6E289}" dt="2025-06-19T08:31:46.112" v="520" actId="692"/>
          <ac:spMkLst>
            <pc:docMk/>
            <pc:sldMk cId="905531228" sldId="632"/>
            <ac:spMk id="12" creationId="{18ADAFC1-1EC6-6123-6386-BF60E9A46802}"/>
          </ac:spMkLst>
        </pc:spChg>
      </pc:sldChg>
      <pc:sldChg chg="modSp">
        <pc:chgData name="Al Friend" userId="e5ed79da-d858-46d4-9eed-a7a24903f2de" providerId="ADAL" clId="{00C113E3-DC44-4CBE-8143-EAC727F6E289}" dt="2025-06-19T08:32:17.776" v="526" actId="692"/>
        <pc:sldMkLst>
          <pc:docMk/>
          <pc:sldMk cId="1135896224" sldId="633"/>
        </pc:sldMkLst>
        <pc:spChg chg="mod">
          <ac:chgData name="Al Friend" userId="e5ed79da-d858-46d4-9eed-a7a24903f2de" providerId="ADAL" clId="{00C113E3-DC44-4CBE-8143-EAC727F6E289}" dt="2025-06-19T08:32:10.237" v="524" actId="692"/>
          <ac:spMkLst>
            <pc:docMk/>
            <pc:sldMk cId="1135896224" sldId="633"/>
            <ac:spMk id="50" creationId="{81CA37F2-6E2D-A1DC-901E-25458A024119}"/>
          </ac:spMkLst>
        </pc:spChg>
        <pc:spChg chg="mod">
          <ac:chgData name="Al Friend" userId="e5ed79da-d858-46d4-9eed-a7a24903f2de" providerId="ADAL" clId="{00C113E3-DC44-4CBE-8143-EAC727F6E289}" dt="2025-06-19T08:32:17.776" v="526" actId="692"/>
          <ac:spMkLst>
            <pc:docMk/>
            <pc:sldMk cId="1135896224" sldId="633"/>
            <ac:spMk id="52" creationId="{219D1B4B-79CB-A1EC-BF66-8C53B909368F}"/>
          </ac:spMkLst>
        </pc:spChg>
      </pc:sldChg>
      <pc:sldChg chg="del">
        <pc:chgData name="Al Friend" userId="e5ed79da-d858-46d4-9eed-a7a24903f2de" providerId="ADAL" clId="{00C113E3-DC44-4CBE-8143-EAC727F6E289}" dt="2025-06-24T10:21:13.506" v="569" actId="2696"/>
        <pc:sldMkLst>
          <pc:docMk/>
          <pc:sldMk cId="142273294" sldId="635"/>
        </pc:sldMkLst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</pc:sldChg>
      <pc:sldChg chg="delSp add modTransition modAnim modNotesTx">
        <pc:chgData name="Al Friend" userId="e5ed79da-d858-46d4-9eed-a7a24903f2de" providerId="ADAL" clId="{00C113E3-DC44-4CBE-8143-EAC727F6E289}" dt="2025-06-18T10:36:56.594" v="232" actId="6549"/>
        <pc:sldMkLst>
          <pc:docMk/>
          <pc:sldMk cId="3320179908" sldId="829"/>
        </pc:sldMkLst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  <pc:spChg chg="mod">
          <ac:chgData name="Al Friend" userId="e5ed79da-d858-46d4-9eed-a7a24903f2de" providerId="ADAL" clId="{00C113E3-DC44-4CBE-8143-EAC727F6E289}" dt="2025-06-18T11:14:21.641" v="416" actId="20577"/>
          <ac:spMkLst>
            <pc:docMk/>
            <pc:sldMk cId="3815233802" sldId="830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3:41.967" v="380" actId="20577"/>
          <ac:spMkLst>
            <pc:docMk/>
            <pc:sldMk cId="3815233802" sldId="830"/>
            <ac:spMk id="11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4:12.858" v="414" actId="6549"/>
          <ac:spMkLst>
            <pc:docMk/>
            <pc:sldMk cId="3815233802" sldId="830"/>
            <ac:spMk id="12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24T10:40:26.794" v="591" actId="20577"/>
        <pc:sldMkLst>
          <pc:docMk/>
          <pc:sldMk cId="652055710" sldId="831"/>
        </pc:sldMkLst>
        <pc:spChg chg="mod">
          <ac:chgData name="Al Friend" userId="e5ed79da-d858-46d4-9eed-a7a24903f2de" providerId="ADAL" clId="{00C113E3-DC44-4CBE-8143-EAC727F6E289}" dt="2025-06-24T10:40:26.794" v="591" actId="20577"/>
          <ac:spMkLst>
            <pc:docMk/>
            <pc:sldMk cId="652055710" sldId="831"/>
            <ac:spMk id="4" creationId="{DC91C02B-DB34-E7B0-B4E5-4793982C3400}"/>
          </ac:spMkLst>
        </pc:spChg>
      </pc:sldChg>
      <pc:sldChg chg="add del">
        <pc:chgData name="Al Friend" userId="e5ed79da-d858-46d4-9eed-a7a24903f2de" providerId="ADAL" clId="{00C113E3-DC44-4CBE-8143-EAC727F6E289}" dt="2025-06-24T10:20:51.874" v="564" actId="2696"/>
        <pc:sldMkLst>
          <pc:docMk/>
          <pc:sldMk cId="385483015" sldId="835"/>
        </pc:sldMkLst>
      </pc:sldChg>
      <pc:sldChg chg="delSp modSp add modTransition modAnim modNotesTx">
        <pc:chgData name="Al Friend" userId="e5ed79da-d858-46d4-9eed-a7a24903f2de" providerId="ADAL" clId="{00C113E3-DC44-4CBE-8143-EAC727F6E289}" dt="2025-06-24T10:37:26.889" v="587" actId="207"/>
        <pc:sldMkLst>
          <pc:docMk/>
          <pc:sldMk cId="1850962590" sldId="835"/>
        </pc:sldMkLst>
        <pc:spChg chg="del">
          <ac:chgData name="Al Friend" userId="e5ed79da-d858-46d4-9eed-a7a24903f2de" providerId="ADAL" clId="{00C113E3-DC44-4CBE-8143-EAC727F6E289}" dt="2025-06-24T10:21:17.164" v="570" actId="478"/>
          <ac:spMkLst>
            <pc:docMk/>
            <pc:sldMk cId="1850962590" sldId="835"/>
            <ac:spMk id="2" creationId="{7FB8C24A-DF22-D8B4-79C3-2F928A19557F}"/>
          </ac:spMkLst>
        </pc:spChg>
        <pc:spChg chg="mod">
          <ac:chgData name="Al Friend" userId="e5ed79da-d858-46d4-9eed-a7a24903f2de" providerId="ADAL" clId="{00C113E3-DC44-4CBE-8143-EAC727F6E289}" dt="2025-06-24T10:37:26.889" v="587" actId="207"/>
          <ac:spMkLst>
            <pc:docMk/>
            <pc:sldMk cId="1850962590" sldId="835"/>
            <ac:spMk id="4" creationId="{64E6C5A6-C8B6-44E7-AC4F-4DD9B8000FF1}"/>
          </ac:spMkLst>
        </pc:spChg>
        <pc:spChg chg="del">
          <ac:chgData name="Al Friend" userId="e5ed79da-d858-46d4-9eed-a7a24903f2de" providerId="ADAL" clId="{00C113E3-DC44-4CBE-8143-EAC727F6E289}" dt="2025-06-24T10:21:18.779" v="571" actId="478"/>
          <ac:spMkLst>
            <pc:docMk/>
            <pc:sldMk cId="1850962590" sldId="835"/>
            <ac:spMk id="8" creationId="{7958E7E9-47BD-4932-9A33-7D87103BF3AA}"/>
          </ac:spMkLst>
        </pc:spChg>
        <pc:spChg chg="del">
          <ac:chgData name="Al Friend" userId="e5ed79da-d858-46d4-9eed-a7a24903f2de" providerId="ADAL" clId="{00C113E3-DC44-4CBE-8143-EAC727F6E289}" dt="2025-06-24T10:21:19.497" v="572" actId="478"/>
          <ac:spMkLst>
            <pc:docMk/>
            <pc:sldMk cId="1850962590" sldId="835"/>
            <ac:spMk id="9" creationId="{208F4821-DCA7-4182-B540-6A5D897B39F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831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096000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621077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139797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768815" y="5449258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5046</TotalTime>
  <Words>6884</Words>
  <Application>Microsoft Office PowerPoint</Application>
  <PresentationFormat>Widescreen</PresentationFormat>
  <Paragraphs>1582</Paragraphs>
  <Slides>170</Slides>
  <Notes>137</Notes>
  <HiddenSlides>62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6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268</cp:revision>
  <cp:lastPrinted>2022-12-12T09:57:02Z</cp:lastPrinted>
  <dcterms:created xsi:type="dcterms:W3CDTF">2020-11-23T14:36:09Z</dcterms:created>
  <dcterms:modified xsi:type="dcterms:W3CDTF">2025-06-24T10:47:07Z</dcterms:modified>
</cp:coreProperties>
</file>