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4"/>
  </p:notesMasterIdLst>
  <p:sldIdLst>
    <p:sldId id="262" r:id="rId2"/>
    <p:sldId id="424" r:id="rId3"/>
    <p:sldId id="687" r:id="rId4"/>
    <p:sldId id="686" r:id="rId5"/>
    <p:sldId id="787" r:id="rId6"/>
    <p:sldId id="430" r:id="rId7"/>
    <p:sldId id="433" r:id="rId8"/>
    <p:sldId id="494" r:id="rId9"/>
    <p:sldId id="499" r:id="rId10"/>
    <p:sldId id="508" r:id="rId11"/>
    <p:sldId id="507" r:id="rId12"/>
    <p:sldId id="509" r:id="rId13"/>
    <p:sldId id="757" r:id="rId14"/>
    <p:sldId id="693" r:id="rId15"/>
    <p:sldId id="506" r:id="rId16"/>
    <p:sldId id="688" r:id="rId17"/>
    <p:sldId id="447" r:id="rId18"/>
    <p:sldId id="691" r:id="rId19"/>
    <p:sldId id="504" r:id="rId20"/>
    <p:sldId id="690" r:id="rId21"/>
    <p:sldId id="479" r:id="rId22"/>
    <p:sldId id="481" r:id="rId23"/>
    <p:sldId id="480" r:id="rId24"/>
    <p:sldId id="595" r:id="rId25"/>
    <p:sldId id="482" r:id="rId26"/>
    <p:sldId id="596" r:id="rId27"/>
    <p:sldId id="483" r:id="rId28"/>
    <p:sldId id="597" r:id="rId29"/>
    <p:sldId id="484" r:id="rId30"/>
    <p:sldId id="758" r:id="rId31"/>
    <p:sldId id="434" r:id="rId32"/>
    <p:sldId id="441" r:id="rId33"/>
    <p:sldId id="467" r:id="rId34"/>
    <p:sldId id="598" r:id="rId35"/>
    <p:sldId id="468" r:id="rId36"/>
    <p:sldId id="599" r:id="rId37"/>
    <p:sldId id="475" r:id="rId38"/>
    <p:sldId id="476" r:id="rId39"/>
    <p:sldId id="477" r:id="rId40"/>
    <p:sldId id="759" r:id="rId41"/>
    <p:sldId id="478" r:id="rId42"/>
    <p:sldId id="590" r:id="rId43"/>
    <p:sldId id="469" r:id="rId44"/>
    <p:sldId id="470" r:id="rId45"/>
    <p:sldId id="471" r:id="rId46"/>
    <p:sldId id="761" r:id="rId47"/>
    <p:sldId id="472" r:id="rId48"/>
    <p:sldId id="762" r:id="rId49"/>
    <p:sldId id="474" r:id="rId50"/>
    <p:sldId id="763" r:id="rId51"/>
    <p:sldId id="473" r:id="rId52"/>
    <p:sldId id="764" r:id="rId53"/>
    <p:sldId id="496" r:id="rId54"/>
    <p:sldId id="765" r:id="rId55"/>
    <p:sldId id="495" r:id="rId56"/>
    <p:sldId id="775" r:id="rId57"/>
    <p:sldId id="589" r:id="rId58"/>
    <p:sldId id="772" r:id="rId59"/>
    <p:sldId id="771" r:id="rId60"/>
    <p:sldId id="773" r:id="rId61"/>
    <p:sldId id="485" r:id="rId62"/>
    <p:sldId id="486" r:id="rId63"/>
    <p:sldId id="487" r:id="rId64"/>
    <p:sldId id="760" r:id="rId65"/>
    <p:sldId id="488" r:id="rId66"/>
    <p:sldId id="776" r:id="rId67"/>
    <p:sldId id="701" r:id="rId68"/>
    <p:sldId id="740" r:id="rId69"/>
    <p:sldId id="777" r:id="rId70"/>
    <p:sldId id="778" r:id="rId71"/>
    <p:sldId id="489" r:id="rId72"/>
    <p:sldId id="497" r:id="rId73"/>
    <p:sldId id="490" r:id="rId74"/>
    <p:sldId id="513" r:id="rId75"/>
    <p:sldId id="592" r:id="rId76"/>
    <p:sldId id="493" r:id="rId77"/>
    <p:sldId id="593" r:id="rId78"/>
    <p:sldId id="491" r:id="rId79"/>
    <p:sldId id="594" r:id="rId80"/>
    <p:sldId id="685" r:id="rId81"/>
    <p:sldId id="786" r:id="rId82"/>
    <p:sldId id="680" r:id="rId83"/>
    <p:sldId id="681" r:id="rId84"/>
    <p:sldId id="682" r:id="rId85"/>
    <p:sldId id="684" r:id="rId86"/>
    <p:sldId id="779" r:id="rId87"/>
    <p:sldId id="780" r:id="rId88"/>
    <p:sldId id="783" r:id="rId89"/>
    <p:sldId id="781" r:id="rId90"/>
    <p:sldId id="784" r:id="rId91"/>
    <p:sldId id="782" r:id="rId92"/>
    <p:sldId id="785" r:id="rId93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" id="{8CD916D4-C61B-4DE1-BA53-06CFF0F5F6D1}">
          <p14:sldIdLst>
            <p14:sldId id="262"/>
            <p14:sldId id="424"/>
            <p14:sldId id="687"/>
            <p14:sldId id="686"/>
            <p14:sldId id="787"/>
            <p14:sldId id="430"/>
            <p14:sldId id="433"/>
          </p14:sldIdLst>
        </p14:section>
        <p14:section name="Compound Keys" id="{1B774313-8165-49D8-85F7-5A18BEBBB43B}">
          <p14:sldIdLst>
            <p14:sldId id="494"/>
            <p14:sldId id="499"/>
            <p14:sldId id="508"/>
            <p14:sldId id="507"/>
            <p14:sldId id="509"/>
            <p14:sldId id="757"/>
            <p14:sldId id="693"/>
            <p14:sldId id="506"/>
            <p14:sldId id="688"/>
            <p14:sldId id="447"/>
            <p14:sldId id="691"/>
            <p14:sldId id="504"/>
            <p14:sldId id="690"/>
          </p14:sldIdLst>
        </p14:section>
        <p14:section name="Aliases" id="{1D8E4C94-2161-400E-BE16-C2650E70DF4D}">
          <p14:sldIdLst>
            <p14:sldId id="479"/>
            <p14:sldId id="481"/>
            <p14:sldId id="480"/>
            <p14:sldId id="595"/>
            <p14:sldId id="482"/>
            <p14:sldId id="596"/>
            <p14:sldId id="483"/>
            <p14:sldId id="597"/>
            <p14:sldId id="484"/>
            <p14:sldId id="758"/>
          </p14:sldIdLst>
        </p14:section>
        <p14:section name="Wildcards" id="{2EDCD0F4-5722-4C0A-AACB-6CCC95B63552}">
          <p14:sldIdLst>
            <p14:sldId id="434"/>
            <p14:sldId id="441"/>
            <p14:sldId id="467"/>
            <p14:sldId id="598"/>
            <p14:sldId id="468"/>
            <p14:sldId id="599"/>
          </p14:sldIdLst>
        </p14:section>
        <p14:section name="Computed Values" id="{987D9B64-A5E6-4B7E-BD86-5CE2CE842408}">
          <p14:sldIdLst>
            <p14:sldId id="475"/>
            <p14:sldId id="476"/>
            <p14:sldId id="477"/>
            <p14:sldId id="759"/>
            <p14:sldId id="478"/>
            <p14:sldId id="590"/>
          </p14:sldIdLst>
        </p14:section>
        <p14:section name="Aggregate Functions" id="{DFD8321B-36F9-46ED-A985-5131F6533219}">
          <p14:sldIdLst>
            <p14:sldId id="469"/>
            <p14:sldId id="470"/>
            <p14:sldId id="471"/>
            <p14:sldId id="761"/>
            <p14:sldId id="472"/>
            <p14:sldId id="762"/>
            <p14:sldId id="474"/>
            <p14:sldId id="763"/>
            <p14:sldId id="473"/>
            <p14:sldId id="764"/>
            <p14:sldId id="496"/>
            <p14:sldId id="765"/>
          </p14:sldIdLst>
        </p14:section>
        <p14:section name="Useful Functions" id="{0838BC72-7636-49DA-BBF4-4E0FA1BA2470}">
          <p14:sldIdLst>
            <p14:sldId id="495"/>
            <p14:sldId id="775"/>
            <p14:sldId id="589"/>
            <p14:sldId id="772"/>
            <p14:sldId id="771"/>
            <p14:sldId id="773"/>
          </p14:sldIdLst>
        </p14:section>
        <p14:section name="GROUP BY" id="{E78808D3-F81D-43F7-BB75-C469491936EF}">
          <p14:sldIdLst>
            <p14:sldId id="485"/>
            <p14:sldId id="486"/>
            <p14:sldId id="487"/>
            <p14:sldId id="760"/>
            <p14:sldId id="488"/>
            <p14:sldId id="776"/>
            <p14:sldId id="701"/>
            <p14:sldId id="740"/>
            <p14:sldId id="777"/>
            <p14:sldId id="778"/>
          </p14:sldIdLst>
        </p14:section>
        <p14:section name="Subquery" id="{044C4488-F2F9-4ECB-B0C2-98E57205C295}">
          <p14:sldIdLst>
            <p14:sldId id="489"/>
            <p14:sldId id="497"/>
            <p14:sldId id="490"/>
            <p14:sldId id="513"/>
            <p14:sldId id="592"/>
            <p14:sldId id="493"/>
            <p14:sldId id="593"/>
            <p14:sldId id="491"/>
            <p14:sldId id="594"/>
          </p14:sldIdLst>
        </p14:section>
        <p14:section name="Analysis" id="{FA6D905C-B725-4FE5-81CF-8BC105090DA1}">
          <p14:sldIdLst>
            <p14:sldId id="685"/>
            <p14:sldId id="786"/>
            <p14:sldId id="680"/>
            <p14:sldId id="681"/>
            <p14:sldId id="682"/>
            <p14:sldId id="684"/>
          </p14:sldIdLst>
        </p14:section>
        <p14:section name="EO Diagrams" id="{5D78AB47-F661-4F56-A1FC-3BE889E7F19F}">
          <p14:sldIdLst>
            <p14:sldId id="779"/>
            <p14:sldId id="780"/>
            <p14:sldId id="783"/>
            <p14:sldId id="781"/>
            <p14:sldId id="784"/>
            <p14:sldId id="782"/>
            <p14:sldId id="785"/>
          </p14:sldIdLst>
        </p14:section>
        <p14:section name="ER Diagrams" id="{9E8167F2-59C3-42B7-B4E1-0BD859ADD6FF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6267C0B-2CD9-41BA-80EA-F8864E498CAF}" v="383" dt="2024-10-25T19:39:54.82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31" autoAdjust="0"/>
    <p:restoredTop sz="90027" autoAdjust="0"/>
  </p:normalViewPr>
  <p:slideViewPr>
    <p:cSldViewPr snapToGrid="0" showGuides="1">
      <p:cViewPr varScale="1">
        <p:scale>
          <a:sx n="97" d="100"/>
          <a:sy n="97" d="100"/>
        </p:scale>
        <p:origin x="276" y="78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microsoft.com/office/2015/10/relationships/revisionInfo" Target="revisionInfo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9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" userId="e5ed79da-d858-46d4-9eed-a7a24903f2de" providerId="ADAL" clId="{73ED3692-2093-47C0-BFE8-82DD0AB08720}"/>
    <pc:docChg chg="custSel modSld">
      <pc:chgData name="Al" userId="e5ed79da-d858-46d4-9eed-a7a24903f2de" providerId="ADAL" clId="{73ED3692-2093-47C0-BFE8-82DD0AB08720}" dt="2023-12-02T16:52:00.367" v="77" actId="1036"/>
      <pc:docMkLst>
        <pc:docMk/>
      </pc:docMkLst>
      <pc:sldChg chg="mod modShow">
        <pc:chgData name="Al" userId="e5ed79da-d858-46d4-9eed-a7a24903f2de" providerId="ADAL" clId="{73ED3692-2093-47C0-BFE8-82DD0AB08720}" dt="2023-12-02T16:51:50.233" v="30" actId="729"/>
        <pc:sldMkLst>
          <pc:docMk/>
          <pc:sldMk cId="3203252263" sldId="424"/>
        </pc:sldMkLst>
      </pc:sldChg>
      <pc:sldChg chg="modSp">
        <pc:chgData name="Al" userId="e5ed79da-d858-46d4-9eed-a7a24903f2de" providerId="ADAL" clId="{73ED3692-2093-47C0-BFE8-82DD0AB08720}" dt="2023-12-02T16:50:02.556" v="21" actId="207"/>
        <pc:sldMkLst>
          <pc:docMk/>
          <pc:sldMk cId="2052178966" sldId="467"/>
        </pc:sldMkLst>
        <pc:spChg chg="mod">
          <ac:chgData name="Al" userId="e5ed79da-d858-46d4-9eed-a7a24903f2de" providerId="ADAL" clId="{73ED3692-2093-47C0-BFE8-82DD0AB08720}" dt="2023-12-02T16:50:02.556" v="21" actId="207"/>
          <ac:spMkLst>
            <pc:docMk/>
            <pc:sldMk cId="2052178966" sldId="467"/>
            <ac:spMk id="4" creationId="{DF4BA8FF-524A-4C13-87BF-68801971FA28}"/>
          </ac:spMkLst>
        </pc:spChg>
      </pc:sldChg>
      <pc:sldChg chg="modSp">
        <pc:chgData name="Al" userId="e5ed79da-d858-46d4-9eed-a7a24903f2de" providerId="ADAL" clId="{73ED3692-2093-47C0-BFE8-82DD0AB08720}" dt="2023-12-02T16:49:34.029" v="16" actId="207"/>
        <pc:sldMkLst>
          <pc:docMk/>
          <pc:sldMk cId="66618361" sldId="468"/>
        </pc:sldMkLst>
        <pc:spChg chg="mod">
          <ac:chgData name="Al" userId="e5ed79da-d858-46d4-9eed-a7a24903f2de" providerId="ADAL" clId="{73ED3692-2093-47C0-BFE8-82DD0AB08720}" dt="2023-12-02T16:49:34.029" v="16" actId="207"/>
          <ac:spMkLst>
            <pc:docMk/>
            <pc:sldMk cId="66618361" sldId="468"/>
            <ac:spMk id="4" creationId="{DF4BA8FF-524A-4C13-87BF-68801971FA28}"/>
          </ac:spMkLst>
        </pc:spChg>
      </pc:sldChg>
      <pc:sldChg chg="modSp">
        <pc:chgData name="Al" userId="e5ed79da-d858-46d4-9eed-a7a24903f2de" providerId="ADAL" clId="{73ED3692-2093-47C0-BFE8-82DD0AB08720}" dt="2023-12-02T16:48:27.201" v="6" actId="207"/>
        <pc:sldMkLst>
          <pc:docMk/>
          <pc:sldMk cId="1902124579" sldId="478"/>
        </pc:sldMkLst>
        <pc:spChg chg="mod">
          <ac:chgData name="Al" userId="e5ed79da-d858-46d4-9eed-a7a24903f2de" providerId="ADAL" clId="{73ED3692-2093-47C0-BFE8-82DD0AB08720}" dt="2023-12-02T16:48:27.201" v="6" actId="207"/>
          <ac:spMkLst>
            <pc:docMk/>
            <pc:sldMk cId="1902124579" sldId="478"/>
            <ac:spMk id="4" creationId="{9AF3D93F-27AF-4E26-B57D-A94F67FC76D5}"/>
          </ac:spMkLst>
        </pc:spChg>
      </pc:sldChg>
      <pc:sldChg chg="modSp">
        <pc:chgData name="Al" userId="e5ed79da-d858-46d4-9eed-a7a24903f2de" providerId="ADAL" clId="{73ED3692-2093-47C0-BFE8-82DD0AB08720}" dt="2023-12-02T16:47:56.357" v="4" actId="207"/>
        <pc:sldMkLst>
          <pc:docMk/>
          <pc:sldMk cId="2258517631" sldId="488"/>
        </pc:sldMkLst>
        <pc:spChg chg="mod">
          <ac:chgData name="Al" userId="e5ed79da-d858-46d4-9eed-a7a24903f2de" providerId="ADAL" clId="{73ED3692-2093-47C0-BFE8-82DD0AB08720}" dt="2023-12-02T16:47:56.357" v="4" actId="207"/>
          <ac:spMkLst>
            <pc:docMk/>
            <pc:sldMk cId="2258517631" sldId="488"/>
            <ac:spMk id="4" creationId="{9AF3D93F-27AF-4E26-B57D-A94F67FC76D5}"/>
          </ac:spMkLst>
        </pc:spChg>
      </pc:sldChg>
      <pc:sldChg chg="modNotesTx">
        <pc:chgData name="Al" userId="e5ed79da-d858-46d4-9eed-a7a24903f2de" providerId="ADAL" clId="{73ED3692-2093-47C0-BFE8-82DD0AB08720}" dt="2023-12-02T16:50:39.780" v="28" actId="20577"/>
        <pc:sldMkLst>
          <pc:docMk/>
          <pc:sldMk cId="4106518413" sldId="504"/>
        </pc:sldMkLst>
      </pc:sldChg>
      <pc:sldChg chg="modSp">
        <pc:chgData name="Al" userId="e5ed79da-d858-46d4-9eed-a7a24903f2de" providerId="ADAL" clId="{73ED3692-2093-47C0-BFE8-82DD0AB08720}" dt="2023-12-02T16:51:00.586" v="29" actId="207"/>
        <pc:sldMkLst>
          <pc:docMk/>
          <pc:sldMk cId="2089487072" sldId="507"/>
        </pc:sldMkLst>
        <pc:spChg chg="mod">
          <ac:chgData name="Al" userId="e5ed79da-d858-46d4-9eed-a7a24903f2de" providerId="ADAL" clId="{73ED3692-2093-47C0-BFE8-82DD0AB08720}" dt="2023-12-02T16:51:00.586" v="29" actId="207"/>
          <ac:spMkLst>
            <pc:docMk/>
            <pc:sldMk cId="2089487072" sldId="507"/>
            <ac:spMk id="7" creationId="{663E3461-DC5D-48CF-AE13-69B629EAA16E}"/>
          </ac:spMkLst>
        </pc:spChg>
      </pc:sldChg>
      <pc:sldChg chg="modSp">
        <pc:chgData name="Al" userId="e5ed79da-d858-46d4-9eed-a7a24903f2de" providerId="ADAL" clId="{73ED3692-2093-47C0-BFE8-82DD0AB08720}" dt="2023-12-02T16:47:25.463" v="0" actId="207"/>
        <pc:sldMkLst>
          <pc:docMk/>
          <pc:sldMk cId="3479897373" sldId="513"/>
        </pc:sldMkLst>
        <pc:spChg chg="mod">
          <ac:chgData name="Al" userId="e5ed79da-d858-46d4-9eed-a7a24903f2de" providerId="ADAL" clId="{73ED3692-2093-47C0-BFE8-82DD0AB08720}" dt="2023-12-02T16:47:25.463" v="0" actId="207"/>
          <ac:spMkLst>
            <pc:docMk/>
            <pc:sldMk cId="3479897373" sldId="513"/>
            <ac:spMk id="7" creationId="{607135EA-02F8-474E-AA7E-06DCCB57BD7C}"/>
          </ac:spMkLst>
        </pc:spChg>
      </pc:sldChg>
      <pc:sldChg chg="delSp mod delAnim">
        <pc:chgData name="Al" userId="e5ed79da-d858-46d4-9eed-a7a24903f2de" providerId="ADAL" clId="{73ED3692-2093-47C0-BFE8-82DD0AB08720}" dt="2023-12-02T16:48:49.601" v="9" actId="478"/>
        <pc:sldMkLst>
          <pc:docMk/>
          <pc:sldMk cId="4107584093" sldId="589"/>
        </pc:sldMkLst>
        <pc:spChg chg="del">
          <ac:chgData name="Al" userId="e5ed79da-d858-46d4-9eed-a7a24903f2de" providerId="ADAL" clId="{73ED3692-2093-47C0-BFE8-82DD0AB08720}" dt="2023-12-02T16:48:47.597" v="8" actId="478"/>
          <ac:spMkLst>
            <pc:docMk/>
            <pc:sldMk cId="4107584093" sldId="589"/>
            <ac:spMk id="5" creationId="{924404A3-ED4C-4699-9CA9-EFEB23F51AA9}"/>
          </ac:spMkLst>
        </pc:spChg>
        <pc:spChg chg="del">
          <ac:chgData name="Al" userId="e5ed79da-d858-46d4-9eed-a7a24903f2de" providerId="ADAL" clId="{73ED3692-2093-47C0-BFE8-82DD0AB08720}" dt="2023-12-02T16:48:49.601" v="9" actId="478"/>
          <ac:spMkLst>
            <pc:docMk/>
            <pc:sldMk cId="4107584093" sldId="589"/>
            <ac:spMk id="6" creationId="{58A7E803-997A-41BB-B0A2-D305F06E3754}"/>
          </ac:spMkLst>
        </pc:spChg>
        <pc:spChg chg="del">
          <ac:chgData name="Al" userId="e5ed79da-d858-46d4-9eed-a7a24903f2de" providerId="ADAL" clId="{73ED3692-2093-47C0-BFE8-82DD0AB08720}" dt="2023-12-02T16:48:44.606" v="7" actId="478"/>
          <ac:spMkLst>
            <pc:docMk/>
            <pc:sldMk cId="4107584093" sldId="589"/>
            <ac:spMk id="7" creationId="{5FE7746D-D127-4927-B238-DF71612EDD32}"/>
          </ac:spMkLst>
        </pc:spChg>
      </pc:sldChg>
      <pc:sldChg chg="modSp mod">
        <pc:chgData name="Al" userId="e5ed79da-d858-46d4-9eed-a7a24903f2de" providerId="ADAL" clId="{73ED3692-2093-47C0-BFE8-82DD0AB08720}" dt="2023-12-02T16:52:00.367" v="77" actId="1036"/>
        <pc:sldMkLst>
          <pc:docMk/>
          <pc:sldMk cId="3688620620" sldId="687"/>
        </pc:sldMkLst>
        <pc:cxnChg chg="mod">
          <ac:chgData name="Al" userId="e5ed79da-d858-46d4-9eed-a7a24903f2de" providerId="ADAL" clId="{73ED3692-2093-47C0-BFE8-82DD0AB08720}" dt="2023-12-02T16:52:00.367" v="77" actId="1036"/>
          <ac:cxnSpMkLst>
            <pc:docMk/>
            <pc:sldMk cId="3688620620" sldId="687"/>
            <ac:cxnSpMk id="4" creationId="{00000000-0000-0000-0000-000000000000}"/>
          </ac:cxnSpMkLst>
        </pc:cxnChg>
        <pc:cxnChg chg="mod">
          <ac:chgData name="Al" userId="e5ed79da-d858-46d4-9eed-a7a24903f2de" providerId="ADAL" clId="{73ED3692-2093-47C0-BFE8-82DD0AB08720}" dt="2023-12-02T16:52:00.367" v="77" actId="1036"/>
          <ac:cxnSpMkLst>
            <pc:docMk/>
            <pc:sldMk cId="3688620620" sldId="687"/>
            <ac:cxnSpMk id="6" creationId="{00000000-0000-0000-0000-000000000000}"/>
          </ac:cxnSpMkLst>
        </pc:cxnChg>
      </pc:sldChg>
    </pc:docChg>
  </pc:docChgLst>
  <pc:docChgLst>
    <pc:chgData name="Al Friend" userId="e5ed79da-d858-46d4-9eed-a7a24903f2de" providerId="ADAL" clId="{86267C0B-2CD9-41BA-80EA-F8864E498CAF}"/>
    <pc:docChg chg="custSel addSld modSld modSection">
      <pc:chgData name="Al Friend" userId="e5ed79da-d858-46d4-9eed-a7a24903f2de" providerId="ADAL" clId="{86267C0B-2CD9-41BA-80EA-F8864E498CAF}" dt="2024-10-25T19:39:54.824" v="405" actId="179"/>
      <pc:docMkLst>
        <pc:docMk/>
      </pc:docMkLst>
      <pc:sldChg chg="modSp">
        <pc:chgData name="Al Friend" userId="e5ed79da-d858-46d4-9eed-a7a24903f2de" providerId="ADAL" clId="{86267C0B-2CD9-41BA-80EA-F8864E498CAF}" dt="2024-10-25T19:39:34.008" v="399" actId="179"/>
        <pc:sldMkLst>
          <pc:docMk/>
          <pc:sldMk cId="3252904998" sldId="686"/>
        </pc:sldMkLst>
        <pc:spChg chg="mod">
          <ac:chgData name="Al Friend" userId="e5ed79da-d858-46d4-9eed-a7a24903f2de" providerId="ADAL" clId="{86267C0B-2CD9-41BA-80EA-F8864E498CAF}" dt="2024-10-25T19:39:34.008" v="399" actId="179"/>
          <ac:spMkLst>
            <pc:docMk/>
            <pc:sldMk cId="3252904998" sldId="686"/>
            <ac:spMk id="4" creationId="{6C837FB6-A567-497F-93B1-2DEE87ED18D6}"/>
          </ac:spMkLst>
        </pc:spChg>
        <pc:spChg chg="mod">
          <ac:chgData name="Al Friend" userId="e5ed79da-d858-46d4-9eed-a7a24903f2de" providerId="ADAL" clId="{86267C0B-2CD9-41BA-80EA-F8864E498CAF}" dt="2024-10-25T19:39:23.599" v="398" actId="20577"/>
          <ac:spMkLst>
            <pc:docMk/>
            <pc:sldMk cId="3252904998" sldId="686"/>
            <ac:spMk id="6" creationId="{85EA51F6-ECFD-4D1F-BF54-C5C44552D6D8}"/>
          </ac:spMkLst>
        </pc:spChg>
      </pc:sldChg>
      <pc:sldChg chg="modSp add mod modAnim">
        <pc:chgData name="Al Friend" userId="e5ed79da-d858-46d4-9eed-a7a24903f2de" providerId="ADAL" clId="{86267C0B-2CD9-41BA-80EA-F8864E498CAF}" dt="2024-10-25T19:39:54.824" v="405" actId="179"/>
        <pc:sldMkLst>
          <pc:docMk/>
          <pc:sldMk cId="3678207235" sldId="787"/>
        </pc:sldMkLst>
        <pc:spChg chg="mod">
          <ac:chgData name="Al Friend" userId="e5ed79da-d858-46d4-9eed-a7a24903f2de" providerId="ADAL" clId="{86267C0B-2CD9-41BA-80EA-F8864E498CAF}" dt="2024-10-25T19:34:36.391" v="311" actId="20577"/>
          <ac:spMkLst>
            <pc:docMk/>
            <pc:sldMk cId="3678207235" sldId="787"/>
            <ac:spMk id="3" creationId="{F2DE83AB-2C48-8ADE-7508-2790A834FFEF}"/>
          </ac:spMkLst>
        </pc:spChg>
        <pc:spChg chg="mod">
          <ac:chgData name="Al Friend" userId="e5ed79da-d858-46d4-9eed-a7a24903f2de" providerId="ADAL" clId="{86267C0B-2CD9-41BA-80EA-F8864E498CAF}" dt="2024-10-25T19:39:48.120" v="404" actId="20577"/>
          <ac:spMkLst>
            <pc:docMk/>
            <pc:sldMk cId="3678207235" sldId="787"/>
            <ac:spMk id="4" creationId="{00021F32-B7C8-2B86-861F-529D12CF9E8C}"/>
          </ac:spMkLst>
        </pc:spChg>
        <pc:spChg chg="mod">
          <ac:chgData name="Al Friend" userId="e5ed79da-d858-46d4-9eed-a7a24903f2de" providerId="ADAL" clId="{86267C0B-2CD9-41BA-80EA-F8864E498CAF}" dt="2024-10-25T19:34:42.976" v="322" actId="20577"/>
          <ac:spMkLst>
            <pc:docMk/>
            <pc:sldMk cId="3678207235" sldId="787"/>
            <ac:spMk id="5" creationId="{01CD7EDA-AF5A-4C0C-1B99-BFA4129AB6AD}"/>
          </ac:spMkLst>
        </pc:spChg>
        <pc:spChg chg="mod">
          <ac:chgData name="Al Friend" userId="e5ed79da-d858-46d4-9eed-a7a24903f2de" providerId="ADAL" clId="{86267C0B-2CD9-41BA-80EA-F8864E498CAF}" dt="2024-10-25T19:39:54.824" v="405" actId="179"/>
          <ac:spMkLst>
            <pc:docMk/>
            <pc:sldMk cId="3678207235" sldId="787"/>
            <ac:spMk id="6" creationId="{59E44D69-802E-5AE9-8D1D-6F50E7C5F50A}"/>
          </ac:spMkLst>
        </pc:spChg>
        <pc:spChg chg="mod">
          <ac:chgData name="Al Friend" userId="e5ed79da-d858-46d4-9eed-a7a24903f2de" providerId="ADAL" clId="{86267C0B-2CD9-41BA-80EA-F8864E498CAF}" dt="2024-10-25T19:22:51.167" v="81" actId="1076"/>
          <ac:spMkLst>
            <pc:docMk/>
            <pc:sldMk cId="3678207235" sldId="787"/>
            <ac:spMk id="7" creationId="{2176D600-6369-CA43-BB03-20F2D3E7B2F0}"/>
          </ac:spMkLst>
        </pc:spChg>
      </pc:sldChg>
    </pc:docChg>
  </pc:docChgLst>
  <pc:docChgLst>
    <pc:chgData name="Al Friend" userId="e5ed79da-d858-46d4-9eed-a7a24903f2de" providerId="ADAL" clId="{B57D3A9B-03EF-4BB1-BD49-FFBF15E9483A}"/>
    <pc:docChg chg="undo custSel addSld delSld modSld modSection">
      <pc:chgData name="Al Friend" userId="e5ed79da-d858-46d4-9eed-a7a24903f2de" providerId="ADAL" clId="{B57D3A9B-03EF-4BB1-BD49-FFBF15E9483A}" dt="2024-02-05T14:17:44.869" v="1326" actId="6549"/>
      <pc:docMkLst>
        <pc:docMk/>
      </pc:docMkLst>
      <pc:sldChg chg="modSp">
        <pc:chgData name="Al Friend" userId="e5ed79da-d858-46d4-9eed-a7a24903f2de" providerId="ADAL" clId="{B57D3A9B-03EF-4BB1-BD49-FFBF15E9483A}" dt="2024-01-04T09:55:26.157" v="130" actId="20577"/>
        <pc:sldMkLst>
          <pc:docMk/>
          <pc:sldMk cId="2723771124" sldId="441"/>
        </pc:sldMkLst>
        <pc:spChg chg="mod">
          <ac:chgData name="Al Friend" userId="e5ed79da-d858-46d4-9eed-a7a24903f2de" providerId="ADAL" clId="{B57D3A9B-03EF-4BB1-BD49-FFBF15E9483A}" dt="2024-01-04T09:55:26.157" v="130" actId="20577"/>
          <ac:spMkLst>
            <pc:docMk/>
            <pc:sldMk cId="2723771124" sldId="441"/>
            <ac:spMk id="2" creationId="{2CE87805-17F2-4B70-B505-57FB17E1FEE3}"/>
          </ac:spMkLst>
        </pc:spChg>
      </pc:sldChg>
      <pc:sldChg chg="modSp">
        <pc:chgData name="Al Friend" userId="e5ed79da-d858-46d4-9eed-a7a24903f2de" providerId="ADAL" clId="{B57D3A9B-03EF-4BB1-BD49-FFBF15E9483A}" dt="2024-01-04T13:53:02.912" v="287" actId="20577"/>
        <pc:sldMkLst>
          <pc:docMk/>
          <pc:sldMk cId="2052178966" sldId="467"/>
        </pc:sldMkLst>
        <pc:spChg chg="mod">
          <ac:chgData name="Al Friend" userId="e5ed79da-d858-46d4-9eed-a7a24903f2de" providerId="ADAL" clId="{B57D3A9B-03EF-4BB1-BD49-FFBF15E9483A}" dt="2024-01-04T13:53:02.912" v="287" actId="20577"/>
          <ac:spMkLst>
            <pc:docMk/>
            <pc:sldMk cId="2052178966" sldId="467"/>
            <ac:spMk id="4" creationId="{DF4BA8FF-524A-4C13-87BF-68801971FA28}"/>
          </ac:spMkLst>
        </pc:spChg>
      </pc:sldChg>
      <pc:sldChg chg="modAnim">
        <pc:chgData name="Al Friend" userId="e5ed79da-d858-46d4-9eed-a7a24903f2de" providerId="ADAL" clId="{B57D3A9B-03EF-4BB1-BD49-FFBF15E9483A}" dt="2024-01-04T10:05:31.467" v="184"/>
        <pc:sldMkLst>
          <pc:docMk/>
          <pc:sldMk cId="66618361" sldId="468"/>
        </pc:sldMkLst>
      </pc:sldChg>
      <pc:sldChg chg="modSp">
        <pc:chgData name="Al Friend" userId="e5ed79da-d858-46d4-9eed-a7a24903f2de" providerId="ADAL" clId="{B57D3A9B-03EF-4BB1-BD49-FFBF15E9483A}" dt="2024-01-04T10:18:39.858" v="254" actId="20577"/>
        <pc:sldMkLst>
          <pc:docMk/>
          <pc:sldMk cId="783260934" sldId="470"/>
        </pc:sldMkLst>
        <pc:spChg chg="mod">
          <ac:chgData name="Al Friend" userId="e5ed79da-d858-46d4-9eed-a7a24903f2de" providerId="ADAL" clId="{B57D3A9B-03EF-4BB1-BD49-FFBF15E9483A}" dt="2024-01-04T10:18:39.858" v="254" actId="20577"/>
          <ac:spMkLst>
            <pc:docMk/>
            <pc:sldMk cId="783260934" sldId="470"/>
            <ac:spMk id="2" creationId="{2CE87805-17F2-4B70-B505-57FB17E1FEE3}"/>
          </ac:spMkLst>
        </pc:spChg>
      </pc:sldChg>
      <pc:sldChg chg="modSp">
        <pc:chgData name="Al Friend" userId="e5ed79da-d858-46d4-9eed-a7a24903f2de" providerId="ADAL" clId="{B57D3A9B-03EF-4BB1-BD49-FFBF15E9483A}" dt="2024-01-04T13:52:27.266" v="272" actId="1076"/>
        <pc:sldMkLst>
          <pc:docMk/>
          <pc:sldMk cId="1314343701" sldId="472"/>
        </pc:sldMkLst>
        <pc:spChg chg="mod">
          <ac:chgData name="Al Friend" userId="e5ed79da-d858-46d4-9eed-a7a24903f2de" providerId="ADAL" clId="{B57D3A9B-03EF-4BB1-BD49-FFBF15E9483A}" dt="2024-01-04T13:52:27.266" v="272" actId="1076"/>
          <ac:spMkLst>
            <pc:docMk/>
            <pc:sldMk cId="1314343701" sldId="472"/>
            <ac:spMk id="4" creationId="{0C75A64C-164B-E364-54A7-D8C9A5479CB1}"/>
          </ac:spMkLst>
        </pc:spChg>
      </pc:sldChg>
      <pc:sldChg chg="modSp">
        <pc:chgData name="Al Friend" userId="e5ed79da-d858-46d4-9eed-a7a24903f2de" providerId="ADAL" clId="{B57D3A9B-03EF-4BB1-BD49-FFBF15E9483A}" dt="2024-01-04T13:52:11.904" v="270" actId="14100"/>
        <pc:sldMkLst>
          <pc:docMk/>
          <pc:sldMk cId="2840772432" sldId="473"/>
        </pc:sldMkLst>
        <pc:spChg chg="mod">
          <ac:chgData name="Al Friend" userId="e5ed79da-d858-46d4-9eed-a7a24903f2de" providerId="ADAL" clId="{B57D3A9B-03EF-4BB1-BD49-FFBF15E9483A}" dt="2024-01-04T13:52:11.904" v="270" actId="14100"/>
          <ac:spMkLst>
            <pc:docMk/>
            <pc:sldMk cId="2840772432" sldId="473"/>
            <ac:spMk id="4" creationId="{7B8C0501-8641-F1BB-034C-41D49A9FFA27}"/>
          </ac:spMkLst>
        </pc:spChg>
      </pc:sldChg>
      <pc:sldChg chg="modSp">
        <pc:chgData name="Al Friend" userId="e5ed79da-d858-46d4-9eed-a7a24903f2de" providerId="ADAL" clId="{B57D3A9B-03EF-4BB1-BD49-FFBF15E9483A}" dt="2024-01-04T09:55:41.342" v="132" actId="6549"/>
        <pc:sldMkLst>
          <pc:docMk/>
          <pc:sldMk cId="3097720531" sldId="476"/>
        </pc:sldMkLst>
        <pc:spChg chg="mod">
          <ac:chgData name="Al Friend" userId="e5ed79da-d858-46d4-9eed-a7a24903f2de" providerId="ADAL" clId="{B57D3A9B-03EF-4BB1-BD49-FFBF15E9483A}" dt="2024-01-04T09:55:41.342" v="132" actId="6549"/>
          <ac:spMkLst>
            <pc:docMk/>
            <pc:sldMk cId="3097720531" sldId="476"/>
            <ac:spMk id="2" creationId="{2CE87805-17F2-4B70-B505-57FB17E1FEE3}"/>
          </ac:spMkLst>
        </pc:spChg>
      </pc:sldChg>
      <pc:sldChg chg="addSp modSp modAnim">
        <pc:chgData name="Al Friend" userId="e5ed79da-d858-46d4-9eed-a7a24903f2de" providerId="ADAL" clId="{B57D3A9B-03EF-4BB1-BD49-FFBF15E9483A}" dt="2024-01-04T10:08:36.012" v="187" actId="1076"/>
        <pc:sldMkLst>
          <pc:docMk/>
          <pc:sldMk cId="1118836114" sldId="477"/>
        </pc:sldMkLst>
        <pc:spChg chg="mod">
          <ac:chgData name="Al Friend" userId="e5ed79da-d858-46d4-9eed-a7a24903f2de" providerId="ADAL" clId="{B57D3A9B-03EF-4BB1-BD49-FFBF15E9483A}" dt="2024-01-04T10:08:29.824" v="186" actId="20577"/>
          <ac:spMkLst>
            <pc:docMk/>
            <pc:sldMk cId="1118836114" sldId="477"/>
            <ac:spMk id="3" creationId="{E4EE7085-4C5B-409B-8843-A8A3D3CB6E90}"/>
          </ac:spMkLst>
        </pc:spChg>
        <pc:spChg chg="mod">
          <ac:chgData name="Al Friend" userId="e5ed79da-d858-46d4-9eed-a7a24903f2de" providerId="ADAL" clId="{B57D3A9B-03EF-4BB1-BD49-FFBF15E9483A}" dt="2024-01-04T10:08:36.012" v="187" actId="1076"/>
          <ac:spMkLst>
            <pc:docMk/>
            <pc:sldMk cId="1118836114" sldId="477"/>
            <ac:spMk id="5" creationId="{C2FD1D64-4D71-ED86-33E1-18E0E0206C14}"/>
          </ac:spMkLst>
        </pc:spChg>
        <pc:spChg chg="add mod">
          <ac:chgData name="Al Friend" userId="e5ed79da-d858-46d4-9eed-a7a24903f2de" providerId="ADAL" clId="{B57D3A9B-03EF-4BB1-BD49-FFBF15E9483A}" dt="2024-01-04T10:03:21.411" v="180" actId="12788"/>
          <ac:spMkLst>
            <pc:docMk/>
            <pc:sldMk cId="1118836114" sldId="477"/>
            <ac:spMk id="6" creationId="{5366CDA6-6C94-40DA-8A51-D801FBC2F3F2}"/>
          </ac:spMkLst>
        </pc:spChg>
      </pc:sldChg>
      <pc:sldChg chg="addSp modSp modAnim">
        <pc:chgData name="Al Friend" userId="e5ed79da-d858-46d4-9eed-a7a24903f2de" providerId="ADAL" clId="{B57D3A9B-03EF-4BB1-BD49-FFBF15E9483A}" dt="2024-01-04T10:15:24.053" v="217"/>
        <pc:sldMkLst>
          <pc:docMk/>
          <pc:sldMk cId="1902124579" sldId="478"/>
        </pc:sldMkLst>
        <pc:spChg chg="add mod">
          <ac:chgData name="Al Friend" userId="e5ed79da-d858-46d4-9eed-a7a24903f2de" providerId="ADAL" clId="{B57D3A9B-03EF-4BB1-BD49-FFBF15E9483A}" dt="2024-01-04T10:03:39.076" v="182" actId="6549"/>
          <ac:spMkLst>
            <pc:docMk/>
            <pc:sldMk cId="1902124579" sldId="478"/>
            <ac:spMk id="5" creationId="{8C17C8F4-D7F0-4792-93E0-F3082C486757}"/>
          </ac:spMkLst>
        </pc:spChg>
      </pc:sldChg>
      <pc:sldChg chg="modSp modAnim">
        <pc:chgData name="Al Friend" userId="e5ed79da-d858-46d4-9eed-a7a24903f2de" providerId="ADAL" clId="{B57D3A9B-03EF-4BB1-BD49-FFBF15E9483A}" dt="2024-01-04T09:40:05.238" v="109" actId="1037"/>
        <pc:sldMkLst>
          <pc:docMk/>
          <pc:sldMk cId="1470971289" sldId="480"/>
        </pc:sldMkLst>
        <pc:spChg chg="mod">
          <ac:chgData name="Al Friend" userId="e5ed79da-d858-46d4-9eed-a7a24903f2de" providerId="ADAL" clId="{B57D3A9B-03EF-4BB1-BD49-FFBF15E9483A}" dt="2024-01-04T09:39:32.186" v="88" actId="20577"/>
          <ac:spMkLst>
            <pc:docMk/>
            <pc:sldMk cId="1470971289" sldId="480"/>
            <ac:spMk id="3" creationId="{E4EE7085-4C5B-409B-8843-A8A3D3CB6E90}"/>
          </ac:spMkLst>
        </pc:spChg>
        <pc:spChg chg="mod">
          <ac:chgData name="Al Friend" userId="e5ed79da-d858-46d4-9eed-a7a24903f2de" providerId="ADAL" clId="{B57D3A9B-03EF-4BB1-BD49-FFBF15E9483A}" dt="2024-01-04T09:40:05.238" v="109" actId="1037"/>
          <ac:spMkLst>
            <pc:docMk/>
            <pc:sldMk cId="1470971289" sldId="480"/>
            <ac:spMk id="4" creationId="{93721793-CA31-4B84-8EE1-CCC1FFFA35E8}"/>
          </ac:spMkLst>
        </pc:spChg>
      </pc:sldChg>
      <pc:sldChg chg="modSp modAnim">
        <pc:chgData name="Al Friend" userId="e5ed79da-d858-46d4-9eed-a7a24903f2de" providerId="ADAL" clId="{B57D3A9B-03EF-4BB1-BD49-FFBF15E9483A}" dt="2024-01-04T09:39:39.274" v="92" actId="20577"/>
        <pc:sldMkLst>
          <pc:docMk/>
          <pc:sldMk cId="4234199121" sldId="481"/>
        </pc:sldMkLst>
        <pc:spChg chg="mod">
          <ac:chgData name="Al Friend" userId="e5ed79da-d858-46d4-9eed-a7a24903f2de" providerId="ADAL" clId="{B57D3A9B-03EF-4BB1-BD49-FFBF15E9483A}" dt="2024-01-04T09:39:39.274" v="92" actId="20577"/>
          <ac:spMkLst>
            <pc:docMk/>
            <pc:sldMk cId="4234199121" sldId="481"/>
            <ac:spMk id="3" creationId="{E4EE7085-4C5B-409B-8843-A8A3D3CB6E90}"/>
          </ac:spMkLst>
        </pc:spChg>
      </pc:sldChg>
      <pc:sldChg chg="modSp modAnim">
        <pc:chgData name="Al Friend" userId="e5ed79da-d858-46d4-9eed-a7a24903f2de" providerId="ADAL" clId="{B57D3A9B-03EF-4BB1-BD49-FFBF15E9483A}" dt="2024-01-04T09:39:15.945" v="78" actId="20577"/>
        <pc:sldMkLst>
          <pc:docMk/>
          <pc:sldMk cId="1332464609" sldId="482"/>
        </pc:sldMkLst>
        <pc:spChg chg="mod">
          <ac:chgData name="Al Friend" userId="e5ed79da-d858-46d4-9eed-a7a24903f2de" providerId="ADAL" clId="{B57D3A9B-03EF-4BB1-BD49-FFBF15E9483A}" dt="2024-01-04T09:39:15.945" v="78" actId="20577"/>
          <ac:spMkLst>
            <pc:docMk/>
            <pc:sldMk cId="1332464609" sldId="482"/>
            <ac:spMk id="3" creationId="{E4EE7085-4C5B-409B-8843-A8A3D3CB6E90}"/>
          </ac:spMkLst>
        </pc:spChg>
      </pc:sldChg>
      <pc:sldChg chg="modSp modAnim">
        <pc:chgData name="Al Friend" userId="e5ed79da-d858-46d4-9eed-a7a24903f2de" providerId="ADAL" clId="{B57D3A9B-03EF-4BB1-BD49-FFBF15E9483A}" dt="2024-01-04T09:38:50.011" v="69" actId="6549"/>
        <pc:sldMkLst>
          <pc:docMk/>
          <pc:sldMk cId="932557511" sldId="483"/>
        </pc:sldMkLst>
        <pc:spChg chg="mod">
          <ac:chgData name="Al Friend" userId="e5ed79da-d858-46d4-9eed-a7a24903f2de" providerId="ADAL" clId="{B57D3A9B-03EF-4BB1-BD49-FFBF15E9483A}" dt="2024-01-04T09:37:02.190" v="37" actId="20577"/>
          <ac:spMkLst>
            <pc:docMk/>
            <pc:sldMk cId="932557511" sldId="483"/>
            <ac:spMk id="3" creationId="{E4EE7085-4C5B-409B-8843-A8A3D3CB6E90}"/>
          </ac:spMkLst>
        </pc:spChg>
        <pc:spChg chg="mod">
          <ac:chgData name="Al Friend" userId="e5ed79da-d858-46d4-9eed-a7a24903f2de" providerId="ADAL" clId="{B57D3A9B-03EF-4BB1-BD49-FFBF15E9483A}" dt="2024-01-04T09:38:48.429" v="65" actId="1076"/>
          <ac:spMkLst>
            <pc:docMk/>
            <pc:sldMk cId="932557511" sldId="483"/>
            <ac:spMk id="5" creationId="{567A433E-E691-4BFC-9B6B-B5540B46EE38}"/>
          </ac:spMkLst>
        </pc:spChg>
      </pc:sldChg>
      <pc:sldChg chg="modSp modAnim">
        <pc:chgData name="Al Friend" userId="e5ed79da-d858-46d4-9eed-a7a24903f2de" providerId="ADAL" clId="{B57D3A9B-03EF-4BB1-BD49-FFBF15E9483A}" dt="2024-01-04T09:38:46.380" v="59" actId="6549"/>
        <pc:sldMkLst>
          <pc:docMk/>
          <pc:sldMk cId="1332464609" sldId="484"/>
        </pc:sldMkLst>
        <pc:spChg chg="mod">
          <ac:chgData name="Al Friend" userId="e5ed79da-d858-46d4-9eed-a7a24903f2de" providerId="ADAL" clId="{B57D3A9B-03EF-4BB1-BD49-FFBF15E9483A}" dt="2024-01-04T09:37:24.350" v="48" actId="20577"/>
          <ac:spMkLst>
            <pc:docMk/>
            <pc:sldMk cId="1332464609" sldId="484"/>
            <ac:spMk id="3" creationId="{E4EE7085-4C5B-409B-8843-A8A3D3CB6E90}"/>
          </ac:spMkLst>
        </pc:spChg>
      </pc:sldChg>
      <pc:sldChg chg="modSp modAnim">
        <pc:chgData name="Al Friend" userId="e5ed79da-d858-46d4-9eed-a7a24903f2de" providerId="ADAL" clId="{B57D3A9B-03EF-4BB1-BD49-FFBF15E9483A}" dt="2024-01-16T13:09:27.281" v="423" actId="114"/>
        <pc:sldMkLst>
          <pc:docMk/>
          <pc:sldMk cId="2258517631" sldId="488"/>
        </pc:sldMkLst>
        <pc:spChg chg="mod">
          <ac:chgData name="Al Friend" userId="e5ed79da-d858-46d4-9eed-a7a24903f2de" providerId="ADAL" clId="{B57D3A9B-03EF-4BB1-BD49-FFBF15E9483A}" dt="2024-01-11T10:28:29.752" v="341" actId="20577"/>
          <ac:spMkLst>
            <pc:docMk/>
            <pc:sldMk cId="2258517631" sldId="488"/>
            <ac:spMk id="3" creationId="{E4EE7085-4C5B-409B-8843-A8A3D3CB6E90}"/>
          </ac:spMkLst>
        </pc:spChg>
        <pc:spChg chg="mod">
          <ac:chgData name="Al Friend" userId="e5ed79da-d858-46d4-9eed-a7a24903f2de" providerId="ADAL" clId="{B57D3A9B-03EF-4BB1-BD49-FFBF15E9483A}" dt="2024-01-16T13:09:27.281" v="423" actId="114"/>
          <ac:spMkLst>
            <pc:docMk/>
            <pc:sldMk cId="2258517631" sldId="488"/>
            <ac:spMk id="4" creationId="{9AF3D93F-27AF-4E26-B57D-A94F67FC76D5}"/>
          </ac:spMkLst>
        </pc:spChg>
      </pc:sldChg>
      <pc:sldChg chg="modSp">
        <pc:chgData name="Al Friend" userId="e5ed79da-d858-46d4-9eed-a7a24903f2de" providerId="ADAL" clId="{B57D3A9B-03EF-4BB1-BD49-FFBF15E9483A}" dt="2024-01-10T13:34:00.357" v="312" actId="20577"/>
        <pc:sldMkLst>
          <pc:docMk/>
          <pc:sldMk cId="370581991" sldId="497"/>
        </pc:sldMkLst>
        <pc:spChg chg="mod">
          <ac:chgData name="Al Friend" userId="e5ed79da-d858-46d4-9eed-a7a24903f2de" providerId="ADAL" clId="{B57D3A9B-03EF-4BB1-BD49-FFBF15E9483A}" dt="2024-01-10T13:34:00.357" v="312" actId="20577"/>
          <ac:spMkLst>
            <pc:docMk/>
            <pc:sldMk cId="370581991" sldId="497"/>
            <ac:spMk id="2" creationId="{2CE87805-17F2-4B70-B505-57FB17E1FEE3}"/>
          </ac:spMkLst>
        </pc:spChg>
        <pc:spChg chg="mod">
          <ac:chgData name="Al Friend" userId="e5ed79da-d858-46d4-9eed-a7a24903f2de" providerId="ADAL" clId="{B57D3A9B-03EF-4BB1-BD49-FFBF15E9483A}" dt="2024-01-10T13:33:49.669" v="299" actId="20577"/>
          <ac:spMkLst>
            <pc:docMk/>
            <pc:sldMk cId="370581991" sldId="497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B57D3A9B-03EF-4BB1-BD49-FFBF15E9483A}" dt="2024-01-04T10:25:23.504" v="269" actId="14100"/>
        <pc:sldMkLst>
          <pc:docMk/>
          <pc:sldMk cId="4107584093" sldId="589"/>
        </pc:sldMkLst>
        <pc:spChg chg="mod">
          <ac:chgData name="Al Friend" userId="e5ed79da-d858-46d4-9eed-a7a24903f2de" providerId="ADAL" clId="{B57D3A9B-03EF-4BB1-BD49-FFBF15E9483A}" dt="2024-01-04T10:25:23.504" v="269" actId="14100"/>
          <ac:spMkLst>
            <pc:docMk/>
            <pc:sldMk cId="4107584093" sldId="589"/>
            <ac:spMk id="4" creationId="{77E8332C-AADD-4F2B-B0E2-AC0B43D6AE90}"/>
          </ac:spMkLst>
        </pc:spChg>
      </pc:sldChg>
      <pc:sldChg chg="modSp">
        <pc:chgData name="Al Friend" userId="e5ed79da-d858-46d4-9eed-a7a24903f2de" providerId="ADAL" clId="{B57D3A9B-03EF-4BB1-BD49-FFBF15E9483A}" dt="2024-01-04T09:39:24.873" v="84" actId="20577"/>
        <pc:sldMkLst>
          <pc:docMk/>
          <pc:sldMk cId="1154128154" sldId="595"/>
        </pc:sldMkLst>
        <pc:spChg chg="mod">
          <ac:chgData name="Al Friend" userId="e5ed79da-d858-46d4-9eed-a7a24903f2de" providerId="ADAL" clId="{B57D3A9B-03EF-4BB1-BD49-FFBF15E9483A}" dt="2024-01-04T09:39:24.873" v="84" actId="20577"/>
          <ac:spMkLst>
            <pc:docMk/>
            <pc:sldMk cId="1154128154" sldId="595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B57D3A9B-03EF-4BB1-BD49-FFBF15E9483A}" dt="2024-01-04T09:39:06.442" v="72" actId="20577"/>
        <pc:sldMkLst>
          <pc:docMk/>
          <pc:sldMk cId="2069661195" sldId="596"/>
        </pc:sldMkLst>
        <pc:spChg chg="mod">
          <ac:chgData name="Al Friend" userId="e5ed79da-d858-46d4-9eed-a7a24903f2de" providerId="ADAL" clId="{B57D3A9B-03EF-4BB1-BD49-FFBF15E9483A}" dt="2024-01-04T09:39:06.442" v="72" actId="20577"/>
          <ac:spMkLst>
            <pc:docMk/>
            <pc:sldMk cId="2069661195" sldId="596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B57D3A9B-03EF-4BB1-BD49-FFBF15E9483A}" dt="2024-01-04T09:38:48.011" v="64" actId="6549"/>
        <pc:sldMkLst>
          <pc:docMk/>
          <pc:sldMk cId="4012337863" sldId="597"/>
        </pc:sldMkLst>
        <pc:spChg chg="mod">
          <ac:chgData name="Al Friend" userId="e5ed79da-d858-46d4-9eed-a7a24903f2de" providerId="ADAL" clId="{B57D3A9B-03EF-4BB1-BD49-FFBF15E9483A}" dt="2024-01-04T09:38:48.011" v="64" actId="6549"/>
          <ac:spMkLst>
            <pc:docMk/>
            <pc:sldMk cId="4012337863" sldId="597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B57D3A9B-03EF-4BB1-BD49-FFBF15E9483A}" dt="2024-02-05T14:17:44.869" v="1326" actId="6549"/>
        <pc:sldMkLst>
          <pc:docMk/>
          <pc:sldMk cId="1164188483" sldId="680"/>
        </pc:sldMkLst>
        <pc:spChg chg="mod">
          <ac:chgData name="Al Friend" userId="e5ed79da-d858-46d4-9eed-a7a24903f2de" providerId="ADAL" clId="{B57D3A9B-03EF-4BB1-BD49-FFBF15E9483A}" dt="2024-02-05T14:17:44.869" v="1326" actId="6549"/>
          <ac:spMkLst>
            <pc:docMk/>
            <pc:sldMk cId="1164188483" sldId="680"/>
            <ac:spMk id="4" creationId="{B3977BA9-5052-AEBB-63AE-9572018FCAC5}"/>
          </ac:spMkLst>
        </pc:spChg>
        <pc:spChg chg="mod">
          <ac:chgData name="Al Friend" userId="e5ed79da-d858-46d4-9eed-a7a24903f2de" providerId="ADAL" clId="{B57D3A9B-03EF-4BB1-BD49-FFBF15E9483A}" dt="2024-02-05T14:17:41.316" v="1322" actId="20577"/>
          <ac:spMkLst>
            <pc:docMk/>
            <pc:sldMk cId="1164188483" sldId="680"/>
            <ac:spMk id="5" creationId="{14D164DF-E92D-CBB7-F339-F11144806BD0}"/>
          </ac:spMkLst>
        </pc:spChg>
      </pc:sldChg>
      <pc:sldChg chg="modSp">
        <pc:chgData name="Al Friend" userId="e5ed79da-d858-46d4-9eed-a7a24903f2de" providerId="ADAL" clId="{B57D3A9B-03EF-4BB1-BD49-FFBF15E9483A}" dt="2024-02-05T14:17:21.701" v="1316" actId="20577"/>
        <pc:sldMkLst>
          <pc:docMk/>
          <pc:sldMk cId="1251185072" sldId="681"/>
        </pc:sldMkLst>
        <pc:spChg chg="mod">
          <ac:chgData name="Al Friend" userId="e5ed79da-d858-46d4-9eed-a7a24903f2de" providerId="ADAL" clId="{B57D3A9B-03EF-4BB1-BD49-FFBF15E9483A}" dt="2024-02-05T14:17:21.701" v="1316" actId="20577"/>
          <ac:spMkLst>
            <pc:docMk/>
            <pc:sldMk cId="1251185072" sldId="681"/>
            <ac:spMk id="4" creationId="{B3977BA9-5052-AEBB-63AE-9572018FCAC5}"/>
          </ac:spMkLst>
        </pc:spChg>
      </pc:sldChg>
      <pc:sldChg chg="modSp add modAnim">
        <pc:chgData name="Al Friend" userId="e5ed79da-d858-46d4-9eed-a7a24903f2de" providerId="ADAL" clId="{B57D3A9B-03EF-4BB1-BD49-FFBF15E9483A}" dt="2024-01-15T14:31:06.611" v="374" actId="20577"/>
        <pc:sldMkLst>
          <pc:docMk/>
          <pc:sldMk cId="1696073146" sldId="701"/>
        </pc:sldMkLst>
        <pc:spChg chg="mod">
          <ac:chgData name="Al Friend" userId="e5ed79da-d858-46d4-9eed-a7a24903f2de" providerId="ADAL" clId="{B57D3A9B-03EF-4BB1-BD49-FFBF15E9483A}" dt="2024-01-15T14:30:56.684" v="365" actId="20577"/>
          <ac:spMkLst>
            <pc:docMk/>
            <pc:sldMk cId="1696073146" sldId="701"/>
            <ac:spMk id="3" creationId="{C0396F45-AB41-5147-8CA1-DD95C04F8120}"/>
          </ac:spMkLst>
        </pc:spChg>
        <pc:spChg chg="mod">
          <ac:chgData name="Al Friend" userId="e5ed79da-d858-46d4-9eed-a7a24903f2de" providerId="ADAL" clId="{B57D3A9B-03EF-4BB1-BD49-FFBF15E9483A}" dt="2024-01-15T14:31:06.611" v="374" actId="20577"/>
          <ac:spMkLst>
            <pc:docMk/>
            <pc:sldMk cId="1696073146" sldId="701"/>
            <ac:spMk id="6" creationId="{AC785971-4016-46B9-923D-AA9FA988605D}"/>
          </ac:spMkLst>
        </pc:spChg>
      </pc:sldChg>
      <pc:sldChg chg="modSp add">
        <pc:chgData name="Al Friend" userId="e5ed79da-d858-46d4-9eed-a7a24903f2de" providerId="ADAL" clId="{B57D3A9B-03EF-4BB1-BD49-FFBF15E9483A}" dt="2024-01-15T14:31:31.644" v="404" actId="20577"/>
        <pc:sldMkLst>
          <pc:docMk/>
          <pc:sldMk cId="4165258570" sldId="740"/>
        </pc:sldMkLst>
        <pc:spChg chg="mod">
          <ac:chgData name="Al Friend" userId="e5ed79da-d858-46d4-9eed-a7a24903f2de" providerId="ADAL" clId="{B57D3A9B-03EF-4BB1-BD49-FFBF15E9483A}" dt="2024-01-15T14:31:27.035" v="400" actId="20577"/>
          <ac:spMkLst>
            <pc:docMk/>
            <pc:sldMk cId="4165258570" sldId="740"/>
            <ac:spMk id="3" creationId="{C0396F45-AB41-5147-8CA1-DD95C04F8120}"/>
          </ac:spMkLst>
        </pc:spChg>
        <pc:spChg chg="mod">
          <ac:chgData name="Al Friend" userId="e5ed79da-d858-46d4-9eed-a7a24903f2de" providerId="ADAL" clId="{B57D3A9B-03EF-4BB1-BD49-FFBF15E9483A}" dt="2024-01-15T14:31:31.644" v="404" actId="20577"/>
          <ac:spMkLst>
            <pc:docMk/>
            <pc:sldMk cId="4165258570" sldId="740"/>
            <ac:spMk id="6" creationId="{AC785971-4016-46B9-923D-AA9FA988605D}"/>
          </ac:spMkLst>
        </pc:spChg>
      </pc:sldChg>
      <pc:sldChg chg="modSp">
        <pc:chgData name="Al Friend" userId="e5ed79da-d858-46d4-9eed-a7a24903f2de" providerId="ADAL" clId="{B57D3A9B-03EF-4BB1-BD49-FFBF15E9483A}" dt="2024-01-04T09:38:45.083" v="56" actId="6549"/>
        <pc:sldMkLst>
          <pc:docMk/>
          <pc:sldMk cId="3263263647" sldId="758"/>
        </pc:sldMkLst>
        <pc:spChg chg="mod">
          <ac:chgData name="Al Friend" userId="e5ed79da-d858-46d4-9eed-a7a24903f2de" providerId="ADAL" clId="{B57D3A9B-03EF-4BB1-BD49-FFBF15E9483A}" dt="2024-01-04T09:38:45.083" v="56" actId="6549"/>
          <ac:spMkLst>
            <pc:docMk/>
            <pc:sldMk cId="3263263647" sldId="758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B57D3A9B-03EF-4BB1-BD49-FFBF15E9483A}" dt="2024-01-04T10:09:04.156" v="192" actId="20577"/>
        <pc:sldMkLst>
          <pc:docMk/>
          <pc:sldMk cId="1304874565" sldId="759"/>
        </pc:sldMkLst>
        <pc:spChg chg="mod">
          <ac:chgData name="Al Friend" userId="e5ed79da-d858-46d4-9eed-a7a24903f2de" providerId="ADAL" clId="{B57D3A9B-03EF-4BB1-BD49-FFBF15E9483A}" dt="2024-01-04T10:09:04.156" v="192" actId="20577"/>
          <ac:spMkLst>
            <pc:docMk/>
            <pc:sldMk cId="1304874565" sldId="759"/>
            <ac:spMk id="3" creationId="{E4EE7085-4C5B-409B-8843-A8A3D3CB6E90}"/>
          </ac:spMkLst>
        </pc:spChg>
      </pc:sldChg>
      <pc:sldChg chg="delSp add modTransition delAnim modAnim modNotesTx">
        <pc:chgData name="Al Friend" userId="e5ed79da-d858-46d4-9eed-a7a24903f2de" providerId="ADAL" clId="{B57D3A9B-03EF-4BB1-BD49-FFBF15E9483A}" dt="2024-01-04T10:13:51.050" v="202" actId="6549"/>
        <pc:sldMkLst>
          <pc:docMk/>
          <pc:sldMk cId="798895982" sldId="761"/>
        </pc:sldMkLst>
        <pc:spChg chg="del">
          <ac:chgData name="Al Friend" userId="e5ed79da-d858-46d4-9eed-a7a24903f2de" providerId="ADAL" clId="{B57D3A9B-03EF-4BB1-BD49-FFBF15E9483A}" dt="2024-01-04T10:13:02.799" v="195" actId="478"/>
          <ac:spMkLst>
            <pc:docMk/>
            <pc:sldMk cId="798895982" sldId="761"/>
            <ac:spMk id="5" creationId="{C5786D92-2AB0-D36B-A2BC-31B1C89FF7DD}"/>
          </ac:spMkLst>
        </pc:spChg>
      </pc:sldChg>
      <pc:sldChg chg="delSp add modTransition modAnim modNotesTx">
        <pc:chgData name="Al Friend" userId="e5ed79da-d858-46d4-9eed-a7a24903f2de" providerId="ADAL" clId="{B57D3A9B-03EF-4BB1-BD49-FFBF15E9483A}" dt="2024-01-04T10:13:48.825" v="201"/>
        <pc:sldMkLst>
          <pc:docMk/>
          <pc:sldMk cId="3621025628" sldId="762"/>
        </pc:sldMkLst>
        <pc:spChg chg="del">
          <ac:chgData name="Al Friend" userId="e5ed79da-d858-46d4-9eed-a7a24903f2de" providerId="ADAL" clId="{B57D3A9B-03EF-4BB1-BD49-FFBF15E9483A}" dt="2024-01-04T10:13:43.483" v="199" actId="478"/>
          <ac:spMkLst>
            <pc:docMk/>
            <pc:sldMk cId="3621025628" sldId="762"/>
            <ac:spMk id="4" creationId="{0C75A64C-164B-E364-54A7-D8C9A5479CB1}"/>
          </ac:spMkLst>
        </pc:spChg>
      </pc:sldChg>
      <pc:sldChg chg="delSp add modTransition delAnim modAnim modNotesTx">
        <pc:chgData name="Al Friend" userId="e5ed79da-d858-46d4-9eed-a7a24903f2de" providerId="ADAL" clId="{B57D3A9B-03EF-4BB1-BD49-FFBF15E9483A}" dt="2024-01-04T10:14:08.833" v="207"/>
        <pc:sldMkLst>
          <pc:docMk/>
          <pc:sldMk cId="1369262091" sldId="763"/>
        </pc:sldMkLst>
        <pc:spChg chg="del">
          <ac:chgData name="Al Friend" userId="e5ed79da-d858-46d4-9eed-a7a24903f2de" providerId="ADAL" clId="{B57D3A9B-03EF-4BB1-BD49-FFBF15E9483A}" dt="2024-01-04T10:13:59.244" v="204" actId="478"/>
          <ac:spMkLst>
            <pc:docMk/>
            <pc:sldMk cId="1369262091" sldId="763"/>
            <ac:spMk id="4" creationId="{01FC222F-8775-0B23-F845-1CE3CE282EB7}"/>
          </ac:spMkLst>
        </pc:spChg>
      </pc:sldChg>
      <pc:sldChg chg="delSp add modTransition modAnim modNotesTx">
        <pc:chgData name="Al Friend" userId="e5ed79da-d858-46d4-9eed-a7a24903f2de" providerId="ADAL" clId="{B57D3A9B-03EF-4BB1-BD49-FFBF15E9483A}" dt="2024-01-04T10:14:28.151" v="212"/>
        <pc:sldMkLst>
          <pc:docMk/>
          <pc:sldMk cId="3255630831" sldId="764"/>
        </pc:sldMkLst>
        <pc:spChg chg="del">
          <ac:chgData name="Al Friend" userId="e5ed79da-d858-46d4-9eed-a7a24903f2de" providerId="ADAL" clId="{B57D3A9B-03EF-4BB1-BD49-FFBF15E9483A}" dt="2024-01-04T10:14:23.703" v="211" actId="478"/>
          <ac:spMkLst>
            <pc:docMk/>
            <pc:sldMk cId="3255630831" sldId="764"/>
            <ac:spMk id="4" creationId="{7B8C0501-8641-F1BB-034C-41D49A9FFA27}"/>
          </ac:spMkLst>
        </pc:spChg>
      </pc:sldChg>
      <pc:sldChg chg="add modTransition modAnim modNotesTx">
        <pc:chgData name="Al Friend" userId="e5ed79da-d858-46d4-9eed-a7a24903f2de" providerId="ADAL" clId="{B57D3A9B-03EF-4BB1-BD49-FFBF15E9483A}" dt="2024-01-04T10:14:39.901" v="216"/>
        <pc:sldMkLst>
          <pc:docMk/>
          <pc:sldMk cId="839833664" sldId="765"/>
        </pc:sldMkLst>
      </pc:sldChg>
      <pc:sldChg chg="modSp">
        <pc:chgData name="Al Friend" userId="e5ed79da-d858-46d4-9eed-a7a24903f2de" providerId="ADAL" clId="{B57D3A9B-03EF-4BB1-BD49-FFBF15E9483A}" dt="2024-01-08T14:16:30.788" v="291"/>
        <pc:sldMkLst>
          <pc:docMk/>
          <pc:sldMk cId="731722010" sldId="771"/>
        </pc:sldMkLst>
        <pc:spChg chg="mod">
          <ac:chgData name="Al Friend" userId="e5ed79da-d858-46d4-9eed-a7a24903f2de" providerId="ADAL" clId="{B57D3A9B-03EF-4BB1-BD49-FFBF15E9483A}" dt="2024-01-08T14:16:30.788" v="291"/>
          <ac:spMkLst>
            <pc:docMk/>
            <pc:sldMk cId="731722010" sldId="771"/>
            <ac:spMk id="2" creationId="{2CE87805-17F2-4B70-B505-57FB17E1FEE3}"/>
          </ac:spMkLst>
        </pc:spChg>
      </pc:sldChg>
      <pc:sldChg chg="modSp">
        <pc:chgData name="Al Friend" userId="e5ed79da-d858-46d4-9eed-a7a24903f2de" providerId="ADAL" clId="{B57D3A9B-03EF-4BB1-BD49-FFBF15E9483A}" dt="2024-01-08T14:16:38.930" v="292"/>
        <pc:sldMkLst>
          <pc:docMk/>
          <pc:sldMk cId="234386027" sldId="773"/>
        </pc:sldMkLst>
        <pc:spChg chg="mod">
          <ac:chgData name="Al Friend" userId="e5ed79da-d858-46d4-9eed-a7a24903f2de" providerId="ADAL" clId="{B57D3A9B-03EF-4BB1-BD49-FFBF15E9483A}" dt="2024-01-08T14:16:38.930" v="292"/>
          <ac:spMkLst>
            <pc:docMk/>
            <pc:sldMk cId="234386027" sldId="773"/>
            <ac:spMk id="2" creationId="{2CE87805-17F2-4B70-B505-57FB17E1FEE3}"/>
          </ac:spMkLst>
        </pc:spChg>
      </pc:sldChg>
      <pc:sldChg chg="add modTransition">
        <pc:chgData name="Al Friend" userId="e5ed79da-d858-46d4-9eed-a7a24903f2de" providerId="ADAL" clId="{B57D3A9B-03EF-4BB1-BD49-FFBF15E9483A}" dt="2024-01-11T10:28:52.390" v="344"/>
        <pc:sldMkLst>
          <pc:docMk/>
          <pc:sldMk cId="2197686200" sldId="776"/>
        </pc:sldMkLst>
      </pc:sldChg>
      <pc:sldChg chg="modSp modNotesTx">
        <pc:chgData name="Al Friend" userId="e5ed79da-d858-46d4-9eed-a7a24903f2de" providerId="ADAL" clId="{B57D3A9B-03EF-4BB1-BD49-FFBF15E9483A}" dt="2024-01-30T09:33:34.392" v="749" actId="20577"/>
        <pc:sldMkLst>
          <pc:docMk/>
          <pc:sldMk cId="3610594677" sldId="777"/>
        </pc:sldMkLst>
        <pc:spChg chg="mod">
          <ac:chgData name="Al Friend" userId="e5ed79da-d858-46d4-9eed-a7a24903f2de" providerId="ADAL" clId="{B57D3A9B-03EF-4BB1-BD49-FFBF15E9483A}" dt="2024-01-15T14:38:33.792" v="408" actId="20577"/>
          <ac:spMkLst>
            <pc:docMk/>
            <pc:sldMk cId="3610594677" sldId="777"/>
            <ac:spMk id="4" creationId="{E5870479-DC4B-89DD-6014-9CC89A52ED37}"/>
          </ac:spMkLst>
        </pc:spChg>
      </pc:sldChg>
      <pc:sldChg chg="modSp">
        <pc:chgData name="Al Friend" userId="e5ed79da-d858-46d4-9eed-a7a24903f2de" providerId="ADAL" clId="{B57D3A9B-03EF-4BB1-BD49-FFBF15E9483A}" dt="2024-01-15T14:38:48.378" v="412" actId="20577"/>
        <pc:sldMkLst>
          <pc:docMk/>
          <pc:sldMk cId="2149083771" sldId="778"/>
        </pc:sldMkLst>
        <pc:spChg chg="mod">
          <ac:chgData name="Al Friend" userId="e5ed79da-d858-46d4-9eed-a7a24903f2de" providerId="ADAL" clId="{B57D3A9B-03EF-4BB1-BD49-FFBF15E9483A}" dt="2024-01-15T14:38:48.378" v="412" actId="20577"/>
          <ac:spMkLst>
            <pc:docMk/>
            <pc:sldMk cId="2149083771" sldId="778"/>
            <ac:spMk id="4" creationId="{E5870479-DC4B-89DD-6014-9CC89A52ED37}"/>
          </ac:spMkLst>
        </pc:spChg>
      </pc:sldChg>
      <pc:sldChg chg="modSp">
        <pc:chgData name="Al Friend" userId="e5ed79da-d858-46d4-9eed-a7a24903f2de" providerId="ADAL" clId="{B57D3A9B-03EF-4BB1-BD49-FFBF15E9483A}" dt="2024-01-30T09:20:24.538" v="426" actId="6549"/>
        <pc:sldMkLst>
          <pc:docMk/>
          <pc:sldMk cId="2808149957" sldId="779"/>
        </pc:sldMkLst>
        <pc:spChg chg="mod">
          <ac:chgData name="Al Friend" userId="e5ed79da-d858-46d4-9eed-a7a24903f2de" providerId="ADAL" clId="{B57D3A9B-03EF-4BB1-BD49-FFBF15E9483A}" dt="2024-01-30T09:20:24.538" v="426" actId="6549"/>
          <ac:spMkLst>
            <pc:docMk/>
            <pc:sldMk cId="2808149957" sldId="779"/>
            <ac:spMk id="3" creationId="{00000000-0000-0000-0000-000000000000}"/>
          </ac:spMkLst>
        </pc:spChg>
      </pc:sldChg>
      <pc:sldChg chg="addSp delSp modSp add modAnim">
        <pc:chgData name="Al Friend" userId="e5ed79da-d858-46d4-9eed-a7a24903f2de" providerId="ADAL" clId="{B57D3A9B-03EF-4BB1-BD49-FFBF15E9483A}" dt="2024-01-30T11:00:06.257" v="1133" actId="113"/>
        <pc:sldMkLst>
          <pc:docMk/>
          <pc:sldMk cId="1681579256" sldId="780"/>
        </pc:sldMkLst>
        <pc:spChg chg="mod">
          <ac:chgData name="Al Friend" userId="e5ed79da-d858-46d4-9eed-a7a24903f2de" providerId="ADAL" clId="{B57D3A9B-03EF-4BB1-BD49-FFBF15E9483A}" dt="2024-01-30T09:22:51.350" v="466" actId="20577"/>
          <ac:spMkLst>
            <pc:docMk/>
            <pc:sldMk cId="1681579256" sldId="780"/>
            <ac:spMk id="2" creationId="{4B7C48AE-DF0B-4A3E-8111-6A6971FAB274}"/>
          </ac:spMkLst>
        </pc:spChg>
        <pc:spChg chg="add del mod">
          <ac:chgData name="Al Friend" userId="e5ed79da-d858-46d4-9eed-a7a24903f2de" providerId="ADAL" clId="{B57D3A9B-03EF-4BB1-BD49-FFBF15E9483A}" dt="2024-01-30T09:24:43.836" v="531" actId="478"/>
          <ac:spMkLst>
            <pc:docMk/>
            <pc:sldMk cId="1681579256" sldId="780"/>
            <ac:spMk id="3" creationId="{D1D3DC93-EE9F-4F68-9FA3-90A5AC187097}"/>
          </ac:spMkLst>
        </pc:spChg>
        <pc:spChg chg="add mod">
          <ac:chgData name="Al Friend" userId="e5ed79da-d858-46d4-9eed-a7a24903f2de" providerId="ADAL" clId="{B57D3A9B-03EF-4BB1-BD49-FFBF15E9483A}" dt="2024-01-30T09:29:23.210" v="637" actId="164"/>
          <ac:spMkLst>
            <pc:docMk/>
            <pc:sldMk cId="1681579256" sldId="780"/>
            <ac:spMk id="5" creationId="{75577C27-51B9-4F55-BFA2-DF0566949856}"/>
          </ac:spMkLst>
        </pc:spChg>
        <pc:spChg chg="add mod">
          <ac:chgData name="Al Friend" userId="e5ed79da-d858-46d4-9eed-a7a24903f2de" providerId="ADAL" clId="{B57D3A9B-03EF-4BB1-BD49-FFBF15E9483A}" dt="2024-01-30T09:29:27.425" v="638" actId="164"/>
          <ac:spMkLst>
            <pc:docMk/>
            <pc:sldMk cId="1681579256" sldId="780"/>
            <ac:spMk id="6" creationId="{F5F57839-3C91-41D4-891E-F2668C4F76FF}"/>
          </ac:spMkLst>
        </pc:spChg>
        <pc:spChg chg="add mod">
          <ac:chgData name="Al Friend" userId="e5ed79da-d858-46d4-9eed-a7a24903f2de" providerId="ADAL" clId="{B57D3A9B-03EF-4BB1-BD49-FFBF15E9483A}" dt="2024-01-30T09:35:44.736" v="766" actId="1076"/>
          <ac:spMkLst>
            <pc:docMk/>
            <pc:sldMk cId="1681579256" sldId="780"/>
            <ac:spMk id="7" creationId="{63D9B717-8D10-4C1A-B8C3-2DDC0A4F4D6A}"/>
          </ac:spMkLst>
        </pc:spChg>
        <pc:spChg chg="add mod">
          <ac:chgData name="Al Friend" userId="e5ed79da-d858-46d4-9eed-a7a24903f2de" providerId="ADAL" clId="{B57D3A9B-03EF-4BB1-BD49-FFBF15E9483A}" dt="2024-01-30T09:29:27.425" v="638" actId="164"/>
          <ac:spMkLst>
            <pc:docMk/>
            <pc:sldMk cId="1681579256" sldId="780"/>
            <ac:spMk id="8" creationId="{1F3D1295-BA4E-48A5-8E06-0FB956BB2492}"/>
          </ac:spMkLst>
        </pc:spChg>
        <pc:spChg chg="add mod">
          <ac:chgData name="Al Friend" userId="e5ed79da-d858-46d4-9eed-a7a24903f2de" providerId="ADAL" clId="{B57D3A9B-03EF-4BB1-BD49-FFBF15E9483A}" dt="2024-01-30T09:33:58.972" v="751" actId="1076"/>
          <ac:spMkLst>
            <pc:docMk/>
            <pc:sldMk cId="1681579256" sldId="780"/>
            <ac:spMk id="23" creationId="{47742A20-A1DC-47EB-BD35-ED01AD283E70}"/>
          </ac:spMkLst>
        </pc:spChg>
        <pc:spChg chg="add mod">
          <ac:chgData name="Al Friend" userId="e5ed79da-d858-46d4-9eed-a7a24903f2de" providerId="ADAL" clId="{B57D3A9B-03EF-4BB1-BD49-FFBF15E9483A}" dt="2024-01-30T09:34:04.254" v="753" actId="1076"/>
          <ac:spMkLst>
            <pc:docMk/>
            <pc:sldMk cId="1681579256" sldId="780"/>
            <ac:spMk id="24" creationId="{55D30500-414A-47A8-8E14-97CF8CB1F911}"/>
          </ac:spMkLst>
        </pc:spChg>
        <pc:spChg chg="add mod">
          <ac:chgData name="Al Friend" userId="e5ed79da-d858-46d4-9eed-a7a24903f2de" providerId="ADAL" clId="{B57D3A9B-03EF-4BB1-BD49-FFBF15E9483A}" dt="2024-01-30T09:34:08.641" v="755" actId="1076"/>
          <ac:spMkLst>
            <pc:docMk/>
            <pc:sldMk cId="1681579256" sldId="780"/>
            <ac:spMk id="25" creationId="{7A4D3C7A-91B4-4F1F-A3EC-BF622A7CC6F1}"/>
          </ac:spMkLst>
        </pc:spChg>
        <pc:spChg chg="add mod">
          <ac:chgData name="Al Friend" userId="e5ed79da-d858-46d4-9eed-a7a24903f2de" providerId="ADAL" clId="{B57D3A9B-03EF-4BB1-BD49-FFBF15E9483A}" dt="2024-01-30T11:00:06.257" v="1133" actId="113"/>
          <ac:spMkLst>
            <pc:docMk/>
            <pc:sldMk cId="1681579256" sldId="780"/>
            <ac:spMk id="26" creationId="{A024410C-76DB-4FE6-921C-6D07FD62D6A1}"/>
          </ac:spMkLst>
        </pc:spChg>
        <pc:grpChg chg="add mod">
          <ac:chgData name="Al Friend" userId="e5ed79da-d858-46d4-9eed-a7a24903f2de" providerId="ADAL" clId="{B57D3A9B-03EF-4BB1-BD49-FFBF15E9483A}" dt="2024-01-30T09:29:23.210" v="637" actId="164"/>
          <ac:grpSpMkLst>
            <pc:docMk/>
            <pc:sldMk cId="1681579256" sldId="780"/>
            <ac:grpSpMk id="9" creationId="{C35AF0A5-621C-4CF8-B38F-99F06F6343E8}"/>
          </ac:grpSpMkLst>
        </pc:grpChg>
        <pc:grpChg chg="add mod">
          <ac:chgData name="Al Friend" userId="e5ed79da-d858-46d4-9eed-a7a24903f2de" providerId="ADAL" clId="{B57D3A9B-03EF-4BB1-BD49-FFBF15E9483A}" dt="2024-01-30T09:29:27.425" v="638" actId="164"/>
          <ac:grpSpMkLst>
            <pc:docMk/>
            <pc:sldMk cId="1681579256" sldId="780"/>
            <ac:grpSpMk id="10" creationId="{DA5D8E01-FB30-4902-B8E8-AB6B49C05DB7}"/>
          </ac:grpSpMkLst>
        </pc:grpChg>
        <pc:graphicFrameChg chg="add mod modGraphic">
          <ac:chgData name="Al Friend" userId="e5ed79da-d858-46d4-9eed-a7a24903f2de" providerId="ADAL" clId="{B57D3A9B-03EF-4BB1-BD49-FFBF15E9483A}" dt="2024-01-30T09:28:55.058" v="635" actId="1076"/>
          <ac:graphicFrameMkLst>
            <pc:docMk/>
            <pc:sldMk cId="1681579256" sldId="780"/>
            <ac:graphicFrameMk id="4" creationId="{0D364723-E5A1-4357-8595-04A23EBF0BB0}"/>
          </ac:graphicFrameMkLst>
        </pc:graphicFrameChg>
        <pc:cxnChg chg="add mod">
          <ac:chgData name="Al Friend" userId="e5ed79da-d858-46d4-9eed-a7a24903f2de" providerId="ADAL" clId="{B57D3A9B-03EF-4BB1-BD49-FFBF15E9483A}" dt="2024-01-30T09:30:48.099" v="652" actId="14100"/>
          <ac:cxnSpMkLst>
            <pc:docMk/>
            <pc:sldMk cId="1681579256" sldId="780"/>
            <ac:cxnSpMk id="12" creationId="{083154E4-4F98-4828-A8A6-8BD91857C554}"/>
          </ac:cxnSpMkLst>
        </pc:cxnChg>
        <pc:cxnChg chg="add mod">
          <ac:chgData name="Al Friend" userId="e5ed79da-d858-46d4-9eed-a7a24903f2de" providerId="ADAL" clId="{B57D3A9B-03EF-4BB1-BD49-FFBF15E9483A}" dt="2024-01-30T09:30:51.596" v="653" actId="14100"/>
          <ac:cxnSpMkLst>
            <pc:docMk/>
            <pc:sldMk cId="1681579256" sldId="780"/>
            <ac:cxnSpMk id="14" creationId="{8280AF5C-3BA9-445A-AC26-215FBE5072CA}"/>
          </ac:cxnSpMkLst>
        </pc:cxnChg>
        <pc:cxnChg chg="add mod">
          <ac:chgData name="Al Friend" userId="e5ed79da-d858-46d4-9eed-a7a24903f2de" providerId="ADAL" clId="{B57D3A9B-03EF-4BB1-BD49-FFBF15E9483A}" dt="2024-01-30T09:30:44.952" v="651" actId="14100"/>
          <ac:cxnSpMkLst>
            <pc:docMk/>
            <pc:sldMk cId="1681579256" sldId="780"/>
            <ac:cxnSpMk id="17" creationId="{402AD59F-AFA4-4935-B9F8-466BF3CFCB3A}"/>
          </ac:cxnSpMkLst>
        </pc:cxnChg>
      </pc:sldChg>
      <pc:sldChg chg="addSp delSp modSp add modAnim">
        <pc:chgData name="Al Friend" userId="e5ed79da-d858-46d4-9eed-a7a24903f2de" providerId="ADAL" clId="{B57D3A9B-03EF-4BB1-BD49-FFBF15E9483A}" dt="2024-01-30T11:00:00.937" v="1132" actId="113"/>
        <pc:sldMkLst>
          <pc:docMk/>
          <pc:sldMk cId="2969433727" sldId="781"/>
        </pc:sldMkLst>
        <pc:spChg chg="mod">
          <ac:chgData name="Al Friend" userId="e5ed79da-d858-46d4-9eed-a7a24903f2de" providerId="ADAL" clId="{B57D3A9B-03EF-4BB1-BD49-FFBF15E9483A}" dt="2024-01-30T10:43:30.755" v="960" actId="20577"/>
          <ac:spMkLst>
            <pc:docMk/>
            <pc:sldMk cId="2969433727" sldId="781"/>
            <ac:spMk id="2" creationId="{4B7C48AE-DF0B-4A3E-8111-6A6971FAB274}"/>
          </ac:spMkLst>
        </pc:spChg>
        <pc:spChg chg="add del mod">
          <ac:chgData name="Al Friend" userId="e5ed79da-d858-46d4-9eed-a7a24903f2de" providerId="ADAL" clId="{B57D3A9B-03EF-4BB1-BD49-FFBF15E9483A}" dt="2024-01-30T10:41:30.936" v="870" actId="478"/>
          <ac:spMkLst>
            <pc:docMk/>
            <pc:sldMk cId="2969433727" sldId="781"/>
            <ac:spMk id="3" creationId="{4731AF3F-F6F3-4DE4-BCE2-4745AB5A6762}"/>
          </ac:spMkLst>
        </pc:spChg>
        <pc:spChg chg="mod">
          <ac:chgData name="Al Friend" userId="e5ed79da-d858-46d4-9eed-a7a24903f2de" providerId="ADAL" clId="{B57D3A9B-03EF-4BB1-BD49-FFBF15E9483A}" dt="2024-01-30T10:44:42.057" v="986" actId="20577"/>
          <ac:spMkLst>
            <pc:docMk/>
            <pc:sldMk cId="2969433727" sldId="781"/>
            <ac:spMk id="6" creationId="{F5F57839-3C91-41D4-891E-F2668C4F76FF}"/>
          </ac:spMkLst>
        </pc:spChg>
        <pc:spChg chg="mod">
          <ac:chgData name="Al Friend" userId="e5ed79da-d858-46d4-9eed-a7a24903f2de" providerId="ADAL" clId="{B57D3A9B-03EF-4BB1-BD49-FFBF15E9483A}" dt="2024-01-30T10:44:55.333" v="988" actId="1076"/>
          <ac:spMkLst>
            <pc:docMk/>
            <pc:sldMk cId="2969433727" sldId="781"/>
            <ac:spMk id="8" creationId="{1F3D1295-BA4E-48A5-8E06-0FB956BB2492}"/>
          </ac:spMkLst>
        </pc:spChg>
        <pc:spChg chg="mod">
          <ac:chgData name="Al Friend" userId="e5ed79da-d858-46d4-9eed-a7a24903f2de" providerId="ADAL" clId="{B57D3A9B-03EF-4BB1-BD49-FFBF15E9483A}" dt="2024-01-30T11:00:00.937" v="1132" actId="113"/>
          <ac:spMkLst>
            <pc:docMk/>
            <pc:sldMk cId="2969433727" sldId="781"/>
            <ac:spMk id="26" creationId="{A024410C-76DB-4FE6-921C-6D07FD62D6A1}"/>
          </ac:spMkLst>
        </pc:spChg>
        <pc:grpChg chg="mod">
          <ac:chgData name="Al Friend" userId="e5ed79da-d858-46d4-9eed-a7a24903f2de" providerId="ADAL" clId="{B57D3A9B-03EF-4BB1-BD49-FFBF15E9483A}" dt="2024-01-30T10:43:19.794" v="958" actId="1076"/>
          <ac:grpSpMkLst>
            <pc:docMk/>
            <pc:sldMk cId="2969433727" sldId="781"/>
            <ac:grpSpMk id="9" creationId="{C35AF0A5-621C-4CF8-B38F-99F06F6343E8}"/>
          </ac:grpSpMkLst>
        </pc:grpChg>
        <pc:grpChg chg="mod">
          <ac:chgData name="Al Friend" userId="e5ed79da-d858-46d4-9eed-a7a24903f2de" providerId="ADAL" clId="{B57D3A9B-03EF-4BB1-BD49-FFBF15E9483A}" dt="2024-01-30T10:44:51.200" v="987" actId="14100"/>
          <ac:grpSpMkLst>
            <pc:docMk/>
            <pc:sldMk cId="2969433727" sldId="781"/>
            <ac:grpSpMk id="10" creationId="{DA5D8E01-FB30-4902-B8E8-AB6B49C05DB7}"/>
          </ac:grpSpMkLst>
        </pc:grpChg>
        <pc:graphicFrameChg chg="modGraphic">
          <ac:chgData name="Al Friend" userId="e5ed79da-d858-46d4-9eed-a7a24903f2de" providerId="ADAL" clId="{B57D3A9B-03EF-4BB1-BD49-FFBF15E9483A}" dt="2024-01-30T10:41:16.532" v="869" actId="20577"/>
          <ac:graphicFrameMkLst>
            <pc:docMk/>
            <pc:sldMk cId="2969433727" sldId="781"/>
            <ac:graphicFrameMk id="4" creationId="{0D364723-E5A1-4357-8595-04A23EBF0BB0}"/>
          </ac:graphicFrameMkLst>
        </pc:graphicFrameChg>
        <pc:cxnChg chg="mod">
          <ac:chgData name="Al Friend" userId="e5ed79da-d858-46d4-9eed-a7a24903f2de" providerId="ADAL" clId="{B57D3A9B-03EF-4BB1-BD49-FFBF15E9483A}" dt="2024-01-30T10:54:27.021" v="1036" actId="14100"/>
          <ac:cxnSpMkLst>
            <pc:docMk/>
            <pc:sldMk cId="2969433727" sldId="781"/>
            <ac:cxnSpMk id="12" creationId="{083154E4-4F98-4828-A8A6-8BD91857C554}"/>
          </ac:cxnSpMkLst>
        </pc:cxnChg>
        <pc:cxnChg chg="mod">
          <ac:chgData name="Al Friend" userId="e5ed79da-d858-46d4-9eed-a7a24903f2de" providerId="ADAL" clId="{B57D3A9B-03EF-4BB1-BD49-FFBF15E9483A}" dt="2024-01-30T10:53:52.527" v="1031" actId="14100"/>
          <ac:cxnSpMkLst>
            <pc:docMk/>
            <pc:sldMk cId="2969433727" sldId="781"/>
            <ac:cxnSpMk id="14" creationId="{8280AF5C-3BA9-445A-AC26-215FBE5072CA}"/>
          </ac:cxnSpMkLst>
        </pc:cxnChg>
        <pc:cxnChg chg="mod">
          <ac:chgData name="Al Friend" userId="e5ed79da-d858-46d4-9eed-a7a24903f2de" providerId="ADAL" clId="{B57D3A9B-03EF-4BB1-BD49-FFBF15E9483A}" dt="2024-01-30T10:54:15.836" v="1033" actId="14100"/>
          <ac:cxnSpMkLst>
            <pc:docMk/>
            <pc:sldMk cId="2969433727" sldId="781"/>
            <ac:cxnSpMk id="17" creationId="{402AD59F-AFA4-4935-B9F8-466BF3CFCB3A}"/>
          </ac:cxnSpMkLst>
        </pc:cxnChg>
        <pc:cxnChg chg="add mod">
          <ac:chgData name="Al Friend" userId="e5ed79da-d858-46d4-9eed-a7a24903f2de" providerId="ADAL" clId="{B57D3A9B-03EF-4BB1-BD49-FFBF15E9483A}" dt="2024-01-30T10:54:34.135" v="1037" actId="14100"/>
          <ac:cxnSpMkLst>
            <pc:docMk/>
            <pc:sldMk cId="2969433727" sldId="781"/>
            <ac:cxnSpMk id="22" creationId="{6F9330AC-F496-4803-964A-BF643BA71738}"/>
          </ac:cxnSpMkLst>
        </pc:cxnChg>
        <pc:cxnChg chg="add mod">
          <ac:chgData name="Al Friend" userId="e5ed79da-d858-46d4-9eed-a7a24903f2de" providerId="ADAL" clId="{B57D3A9B-03EF-4BB1-BD49-FFBF15E9483A}" dt="2024-01-30T10:54:39.703" v="1038" actId="14100"/>
          <ac:cxnSpMkLst>
            <pc:docMk/>
            <pc:sldMk cId="2969433727" sldId="781"/>
            <ac:cxnSpMk id="27" creationId="{105EBCCA-8A9A-4DF2-BF9E-51236B7C1065}"/>
          </ac:cxnSpMkLst>
        </pc:cxnChg>
        <pc:cxnChg chg="add mod">
          <ac:chgData name="Al Friend" userId="e5ed79da-d858-46d4-9eed-a7a24903f2de" providerId="ADAL" clId="{B57D3A9B-03EF-4BB1-BD49-FFBF15E9483A}" dt="2024-01-30T10:54:23.949" v="1035" actId="14100"/>
          <ac:cxnSpMkLst>
            <pc:docMk/>
            <pc:sldMk cId="2969433727" sldId="781"/>
            <ac:cxnSpMk id="29" creationId="{FA06EA09-106C-47AB-BF8C-11DDC8B5A669}"/>
          </ac:cxnSpMkLst>
        </pc:cxnChg>
        <pc:cxnChg chg="add mod">
          <ac:chgData name="Al Friend" userId="e5ed79da-d858-46d4-9eed-a7a24903f2de" providerId="ADAL" clId="{B57D3A9B-03EF-4BB1-BD49-FFBF15E9483A}" dt="2024-01-30T10:54:19.847" v="1034" actId="14100"/>
          <ac:cxnSpMkLst>
            <pc:docMk/>
            <pc:sldMk cId="2969433727" sldId="781"/>
            <ac:cxnSpMk id="32" creationId="{A9FAEB1D-6A1C-4E46-A725-1911EDF7C7C0}"/>
          </ac:cxnSpMkLst>
        </pc:cxnChg>
      </pc:sldChg>
      <pc:sldChg chg="addSp modSp add modAnim">
        <pc:chgData name="Al Friend" userId="e5ed79da-d858-46d4-9eed-a7a24903f2de" providerId="ADAL" clId="{B57D3A9B-03EF-4BB1-BD49-FFBF15E9483A}" dt="2024-01-30T11:13:22.267" v="1256" actId="20577"/>
        <pc:sldMkLst>
          <pc:docMk/>
          <pc:sldMk cId="2648597853" sldId="782"/>
        </pc:sldMkLst>
        <pc:spChg chg="mod">
          <ac:chgData name="Al Friend" userId="e5ed79da-d858-46d4-9eed-a7a24903f2de" providerId="ADAL" clId="{B57D3A9B-03EF-4BB1-BD49-FFBF15E9483A}" dt="2024-01-30T11:13:22.267" v="1256" actId="20577"/>
          <ac:spMkLst>
            <pc:docMk/>
            <pc:sldMk cId="2648597853" sldId="782"/>
            <ac:spMk id="2" creationId="{4B7C48AE-DF0B-4A3E-8111-6A6971FAB274}"/>
          </ac:spMkLst>
        </pc:spChg>
        <pc:spChg chg="mod">
          <ac:chgData name="Al Friend" userId="e5ed79da-d858-46d4-9eed-a7a24903f2de" providerId="ADAL" clId="{B57D3A9B-03EF-4BB1-BD49-FFBF15E9483A}" dt="2024-01-30T11:01:58.003" v="1156" actId="20577"/>
          <ac:spMkLst>
            <pc:docMk/>
            <pc:sldMk cId="2648597853" sldId="782"/>
            <ac:spMk id="5" creationId="{75577C27-51B9-4F55-BFA2-DF0566949856}"/>
          </ac:spMkLst>
        </pc:spChg>
        <pc:spChg chg="mod">
          <ac:chgData name="Al Friend" userId="e5ed79da-d858-46d4-9eed-a7a24903f2de" providerId="ADAL" clId="{B57D3A9B-03EF-4BB1-BD49-FFBF15E9483A}" dt="2024-01-30T11:02:31.438" v="1192" actId="14100"/>
          <ac:spMkLst>
            <pc:docMk/>
            <pc:sldMk cId="2648597853" sldId="782"/>
            <ac:spMk id="6" creationId="{F5F57839-3C91-41D4-891E-F2668C4F76FF}"/>
          </ac:spMkLst>
        </pc:spChg>
        <pc:spChg chg="mod">
          <ac:chgData name="Al Friend" userId="e5ed79da-d858-46d4-9eed-a7a24903f2de" providerId="ADAL" clId="{B57D3A9B-03EF-4BB1-BD49-FFBF15E9483A}" dt="2024-01-30T11:00:49.039" v="1135" actId="1076"/>
          <ac:spMkLst>
            <pc:docMk/>
            <pc:sldMk cId="2648597853" sldId="782"/>
            <ac:spMk id="7" creationId="{63D9B717-8D10-4C1A-B8C3-2DDC0A4F4D6A}"/>
          </ac:spMkLst>
        </pc:spChg>
        <pc:spChg chg="mod">
          <ac:chgData name="Al Friend" userId="e5ed79da-d858-46d4-9eed-a7a24903f2de" providerId="ADAL" clId="{B57D3A9B-03EF-4BB1-BD49-FFBF15E9483A}" dt="2024-01-30T11:02:38.397" v="1193" actId="1076"/>
          <ac:spMkLst>
            <pc:docMk/>
            <pc:sldMk cId="2648597853" sldId="782"/>
            <ac:spMk id="8" creationId="{1F3D1295-BA4E-48A5-8E06-0FB956BB2492}"/>
          </ac:spMkLst>
        </pc:spChg>
        <pc:spChg chg="mod">
          <ac:chgData name="Al Friend" userId="e5ed79da-d858-46d4-9eed-a7a24903f2de" providerId="ADAL" clId="{B57D3A9B-03EF-4BB1-BD49-FFBF15E9483A}" dt="2024-01-30T11:00:10.754" v="1134" actId="113"/>
          <ac:spMkLst>
            <pc:docMk/>
            <pc:sldMk cId="2648597853" sldId="782"/>
            <ac:spMk id="26" creationId="{A024410C-76DB-4FE6-921C-6D07FD62D6A1}"/>
          </ac:spMkLst>
        </pc:spChg>
        <pc:grpChg chg="mod">
          <ac:chgData name="Al Friend" userId="e5ed79da-d858-46d4-9eed-a7a24903f2de" providerId="ADAL" clId="{B57D3A9B-03EF-4BB1-BD49-FFBF15E9483A}" dt="2024-01-30T11:01:47.368" v="1146" actId="14100"/>
          <ac:grpSpMkLst>
            <pc:docMk/>
            <pc:sldMk cId="2648597853" sldId="782"/>
            <ac:grpSpMk id="9" creationId="{C35AF0A5-621C-4CF8-B38F-99F06F6343E8}"/>
          </ac:grpSpMkLst>
        </pc:grpChg>
        <pc:grpChg chg="mod">
          <ac:chgData name="Al Friend" userId="e5ed79da-d858-46d4-9eed-a7a24903f2de" providerId="ADAL" clId="{B57D3A9B-03EF-4BB1-BD49-FFBF15E9483A}" dt="2024-01-30T11:02:45.603" v="1194" actId="1076"/>
          <ac:grpSpMkLst>
            <pc:docMk/>
            <pc:sldMk cId="2648597853" sldId="782"/>
            <ac:grpSpMk id="10" creationId="{DA5D8E01-FB30-4902-B8E8-AB6B49C05DB7}"/>
          </ac:grpSpMkLst>
        </pc:grpChg>
        <pc:graphicFrameChg chg="mod modGraphic">
          <ac:chgData name="Al Friend" userId="e5ed79da-d858-46d4-9eed-a7a24903f2de" providerId="ADAL" clId="{B57D3A9B-03EF-4BB1-BD49-FFBF15E9483A}" dt="2024-01-30T10:59:40.586" v="1123" actId="20577"/>
          <ac:graphicFrameMkLst>
            <pc:docMk/>
            <pc:sldMk cId="2648597853" sldId="782"/>
            <ac:graphicFrameMk id="4" creationId="{0D364723-E5A1-4357-8595-04A23EBF0BB0}"/>
          </ac:graphicFrameMkLst>
        </pc:graphicFrameChg>
        <pc:cxnChg chg="mod">
          <ac:chgData name="Al Friend" userId="e5ed79da-d858-46d4-9eed-a7a24903f2de" providerId="ADAL" clId="{B57D3A9B-03EF-4BB1-BD49-FFBF15E9483A}" dt="2024-01-30T11:12:12.892" v="1248" actId="14100"/>
          <ac:cxnSpMkLst>
            <pc:docMk/>
            <pc:sldMk cId="2648597853" sldId="782"/>
            <ac:cxnSpMk id="12" creationId="{083154E4-4F98-4828-A8A6-8BD91857C554}"/>
          </ac:cxnSpMkLst>
        </pc:cxnChg>
        <pc:cxnChg chg="mod">
          <ac:chgData name="Al Friend" userId="e5ed79da-d858-46d4-9eed-a7a24903f2de" providerId="ADAL" clId="{B57D3A9B-03EF-4BB1-BD49-FFBF15E9483A}" dt="2024-01-30T11:12:31.240" v="1252" actId="14100"/>
          <ac:cxnSpMkLst>
            <pc:docMk/>
            <pc:sldMk cId="2648597853" sldId="782"/>
            <ac:cxnSpMk id="14" creationId="{8280AF5C-3BA9-445A-AC26-215FBE5072CA}"/>
          </ac:cxnSpMkLst>
        </pc:cxnChg>
        <pc:cxnChg chg="mod">
          <ac:chgData name="Al Friend" userId="e5ed79da-d858-46d4-9eed-a7a24903f2de" providerId="ADAL" clId="{B57D3A9B-03EF-4BB1-BD49-FFBF15E9483A}" dt="2024-01-30T11:12:21.835" v="1250" actId="14100"/>
          <ac:cxnSpMkLst>
            <pc:docMk/>
            <pc:sldMk cId="2648597853" sldId="782"/>
            <ac:cxnSpMk id="17" creationId="{402AD59F-AFA4-4935-B9F8-466BF3CFCB3A}"/>
          </ac:cxnSpMkLst>
        </pc:cxnChg>
        <pc:cxnChg chg="mod">
          <ac:chgData name="Al Friend" userId="e5ed79da-d858-46d4-9eed-a7a24903f2de" providerId="ADAL" clId="{B57D3A9B-03EF-4BB1-BD49-FFBF15E9483A}" dt="2024-01-30T11:12:17.190" v="1249" actId="14100"/>
          <ac:cxnSpMkLst>
            <pc:docMk/>
            <pc:sldMk cId="2648597853" sldId="782"/>
            <ac:cxnSpMk id="22" creationId="{6F9330AC-F496-4803-964A-BF643BA71738}"/>
          </ac:cxnSpMkLst>
        </pc:cxnChg>
        <pc:cxnChg chg="mod">
          <ac:chgData name="Al Friend" userId="e5ed79da-d858-46d4-9eed-a7a24903f2de" providerId="ADAL" clId="{B57D3A9B-03EF-4BB1-BD49-FFBF15E9483A}" dt="2024-01-30T11:12:36.239" v="1253" actId="14100"/>
          <ac:cxnSpMkLst>
            <pc:docMk/>
            <pc:sldMk cId="2648597853" sldId="782"/>
            <ac:cxnSpMk id="27" creationId="{105EBCCA-8A9A-4DF2-BF9E-51236B7C1065}"/>
          </ac:cxnSpMkLst>
        </pc:cxnChg>
        <pc:cxnChg chg="mod">
          <ac:chgData name="Al Friend" userId="e5ed79da-d858-46d4-9eed-a7a24903f2de" providerId="ADAL" clId="{B57D3A9B-03EF-4BB1-BD49-FFBF15E9483A}" dt="2024-01-30T11:12:08.894" v="1247" actId="14100"/>
          <ac:cxnSpMkLst>
            <pc:docMk/>
            <pc:sldMk cId="2648597853" sldId="782"/>
            <ac:cxnSpMk id="29" creationId="{FA06EA09-106C-47AB-BF8C-11DDC8B5A669}"/>
          </ac:cxnSpMkLst>
        </pc:cxnChg>
        <pc:cxnChg chg="mod">
          <ac:chgData name="Al Friend" userId="e5ed79da-d858-46d4-9eed-a7a24903f2de" providerId="ADAL" clId="{B57D3A9B-03EF-4BB1-BD49-FFBF15E9483A}" dt="2024-01-30T11:12:42.405" v="1254" actId="14100"/>
          <ac:cxnSpMkLst>
            <pc:docMk/>
            <pc:sldMk cId="2648597853" sldId="782"/>
            <ac:cxnSpMk id="32" creationId="{A9FAEB1D-6A1C-4E46-A725-1911EDF7C7C0}"/>
          </ac:cxnSpMkLst>
        </pc:cxnChg>
        <pc:cxnChg chg="add mod">
          <ac:chgData name="Al Friend" userId="e5ed79da-d858-46d4-9eed-a7a24903f2de" providerId="ADAL" clId="{B57D3A9B-03EF-4BB1-BD49-FFBF15E9483A}" dt="2024-01-30T11:12:25.979" v="1251" actId="14100"/>
          <ac:cxnSpMkLst>
            <pc:docMk/>
            <pc:sldMk cId="2648597853" sldId="782"/>
            <ac:cxnSpMk id="51" creationId="{818AF839-650F-481D-86D4-AB07C526DC23}"/>
          </ac:cxnSpMkLst>
        </pc:cxnChg>
      </pc:sldChg>
      <pc:sldChg chg="delSp modSp add modTransition delAnim modAnim">
        <pc:chgData name="Al Friend" userId="e5ed79da-d858-46d4-9eed-a7a24903f2de" providerId="ADAL" clId="{B57D3A9B-03EF-4BB1-BD49-FFBF15E9483A}" dt="2024-01-30T11:14:10.737" v="1269"/>
        <pc:sldMkLst>
          <pc:docMk/>
          <pc:sldMk cId="347794617" sldId="783"/>
        </pc:sldMkLst>
        <pc:spChg chg="mod topLvl">
          <ac:chgData name="Al Friend" userId="e5ed79da-d858-46d4-9eed-a7a24903f2de" providerId="ADAL" clId="{B57D3A9B-03EF-4BB1-BD49-FFBF15E9483A}" dt="2024-01-30T11:13:55.301" v="1263" actId="478"/>
          <ac:spMkLst>
            <pc:docMk/>
            <pc:sldMk cId="347794617" sldId="783"/>
            <ac:spMk id="5" creationId="{75577C27-51B9-4F55-BFA2-DF0566949856}"/>
          </ac:spMkLst>
        </pc:spChg>
        <pc:spChg chg="mod topLvl">
          <ac:chgData name="Al Friend" userId="e5ed79da-d858-46d4-9eed-a7a24903f2de" providerId="ADAL" clId="{B57D3A9B-03EF-4BB1-BD49-FFBF15E9483A}" dt="2024-01-30T11:13:58.423" v="1264" actId="478"/>
          <ac:spMkLst>
            <pc:docMk/>
            <pc:sldMk cId="347794617" sldId="783"/>
            <ac:spMk id="6" creationId="{F5F57839-3C91-41D4-891E-F2668C4F76FF}"/>
          </ac:spMkLst>
        </pc:spChg>
        <pc:spChg chg="del mod topLvl">
          <ac:chgData name="Al Friend" userId="e5ed79da-d858-46d4-9eed-a7a24903f2de" providerId="ADAL" clId="{B57D3A9B-03EF-4BB1-BD49-FFBF15E9483A}" dt="2024-01-30T11:13:55.301" v="1263" actId="478"/>
          <ac:spMkLst>
            <pc:docMk/>
            <pc:sldMk cId="347794617" sldId="783"/>
            <ac:spMk id="7" creationId="{63D9B717-8D10-4C1A-B8C3-2DDC0A4F4D6A}"/>
          </ac:spMkLst>
        </pc:spChg>
        <pc:spChg chg="del topLvl">
          <ac:chgData name="Al Friend" userId="e5ed79da-d858-46d4-9eed-a7a24903f2de" providerId="ADAL" clId="{B57D3A9B-03EF-4BB1-BD49-FFBF15E9483A}" dt="2024-01-30T11:13:58.423" v="1264" actId="478"/>
          <ac:spMkLst>
            <pc:docMk/>
            <pc:sldMk cId="347794617" sldId="783"/>
            <ac:spMk id="8" creationId="{1F3D1295-BA4E-48A5-8E06-0FB956BB2492}"/>
          </ac:spMkLst>
        </pc:spChg>
        <pc:spChg chg="del">
          <ac:chgData name="Al Friend" userId="e5ed79da-d858-46d4-9eed-a7a24903f2de" providerId="ADAL" clId="{B57D3A9B-03EF-4BB1-BD49-FFBF15E9483A}" dt="2024-01-30T11:14:01.053" v="1265" actId="478"/>
          <ac:spMkLst>
            <pc:docMk/>
            <pc:sldMk cId="347794617" sldId="783"/>
            <ac:spMk id="23" creationId="{47742A20-A1DC-47EB-BD35-ED01AD283E70}"/>
          </ac:spMkLst>
        </pc:spChg>
        <pc:spChg chg="del">
          <ac:chgData name="Al Friend" userId="e5ed79da-d858-46d4-9eed-a7a24903f2de" providerId="ADAL" clId="{B57D3A9B-03EF-4BB1-BD49-FFBF15E9483A}" dt="2024-01-30T11:14:02.928" v="1266" actId="478"/>
          <ac:spMkLst>
            <pc:docMk/>
            <pc:sldMk cId="347794617" sldId="783"/>
            <ac:spMk id="24" creationId="{55D30500-414A-47A8-8E14-97CF8CB1F911}"/>
          </ac:spMkLst>
        </pc:spChg>
        <pc:spChg chg="del">
          <ac:chgData name="Al Friend" userId="e5ed79da-d858-46d4-9eed-a7a24903f2de" providerId="ADAL" clId="{B57D3A9B-03EF-4BB1-BD49-FFBF15E9483A}" dt="2024-01-30T11:14:04.681" v="1267" actId="478"/>
          <ac:spMkLst>
            <pc:docMk/>
            <pc:sldMk cId="347794617" sldId="783"/>
            <ac:spMk id="25" creationId="{7A4D3C7A-91B4-4F1F-A3EC-BF622A7CC6F1}"/>
          </ac:spMkLst>
        </pc:spChg>
        <pc:spChg chg="del">
          <ac:chgData name="Al Friend" userId="e5ed79da-d858-46d4-9eed-a7a24903f2de" providerId="ADAL" clId="{B57D3A9B-03EF-4BB1-BD49-FFBF15E9483A}" dt="2024-01-30T11:14:08.561" v="1268" actId="478"/>
          <ac:spMkLst>
            <pc:docMk/>
            <pc:sldMk cId="347794617" sldId="783"/>
            <ac:spMk id="26" creationId="{A024410C-76DB-4FE6-921C-6D07FD62D6A1}"/>
          </ac:spMkLst>
        </pc:spChg>
        <pc:grpChg chg="del">
          <ac:chgData name="Al Friend" userId="e5ed79da-d858-46d4-9eed-a7a24903f2de" providerId="ADAL" clId="{B57D3A9B-03EF-4BB1-BD49-FFBF15E9483A}" dt="2024-01-30T11:13:55.301" v="1263" actId="478"/>
          <ac:grpSpMkLst>
            <pc:docMk/>
            <pc:sldMk cId="347794617" sldId="783"/>
            <ac:grpSpMk id="9" creationId="{C35AF0A5-621C-4CF8-B38F-99F06F6343E8}"/>
          </ac:grpSpMkLst>
        </pc:grpChg>
        <pc:grpChg chg="del">
          <ac:chgData name="Al Friend" userId="e5ed79da-d858-46d4-9eed-a7a24903f2de" providerId="ADAL" clId="{B57D3A9B-03EF-4BB1-BD49-FFBF15E9483A}" dt="2024-01-30T11:13:58.423" v="1264" actId="478"/>
          <ac:grpSpMkLst>
            <pc:docMk/>
            <pc:sldMk cId="347794617" sldId="783"/>
            <ac:grpSpMk id="10" creationId="{DA5D8E01-FB30-4902-B8E8-AB6B49C05DB7}"/>
          </ac:grpSpMkLst>
        </pc:grpChg>
        <pc:cxnChg chg="del">
          <ac:chgData name="Al Friend" userId="e5ed79da-d858-46d4-9eed-a7a24903f2de" providerId="ADAL" clId="{B57D3A9B-03EF-4BB1-BD49-FFBF15E9483A}" dt="2024-01-30T11:13:41.630" v="1259" actId="478"/>
          <ac:cxnSpMkLst>
            <pc:docMk/>
            <pc:sldMk cId="347794617" sldId="783"/>
            <ac:cxnSpMk id="12" creationId="{083154E4-4F98-4828-A8A6-8BD91857C554}"/>
          </ac:cxnSpMkLst>
        </pc:cxnChg>
        <pc:cxnChg chg="del">
          <ac:chgData name="Al Friend" userId="e5ed79da-d858-46d4-9eed-a7a24903f2de" providerId="ADAL" clId="{B57D3A9B-03EF-4BB1-BD49-FFBF15E9483A}" dt="2024-01-30T11:13:41.630" v="1259" actId="478"/>
          <ac:cxnSpMkLst>
            <pc:docMk/>
            <pc:sldMk cId="347794617" sldId="783"/>
            <ac:cxnSpMk id="14" creationId="{8280AF5C-3BA9-445A-AC26-215FBE5072CA}"/>
          </ac:cxnSpMkLst>
        </pc:cxnChg>
        <pc:cxnChg chg="del">
          <ac:chgData name="Al Friend" userId="e5ed79da-d858-46d4-9eed-a7a24903f2de" providerId="ADAL" clId="{B57D3A9B-03EF-4BB1-BD49-FFBF15E9483A}" dt="2024-01-30T11:13:41.630" v="1259" actId="478"/>
          <ac:cxnSpMkLst>
            <pc:docMk/>
            <pc:sldMk cId="347794617" sldId="783"/>
            <ac:cxnSpMk id="17" creationId="{402AD59F-AFA4-4935-B9F8-466BF3CFCB3A}"/>
          </ac:cxnSpMkLst>
        </pc:cxnChg>
      </pc:sldChg>
      <pc:sldChg chg="delSp modSp add modTransition delAnim modAnim">
        <pc:chgData name="Al Friend" userId="e5ed79da-d858-46d4-9eed-a7a24903f2de" providerId="ADAL" clId="{B57D3A9B-03EF-4BB1-BD49-FFBF15E9483A}" dt="2024-01-30T11:19:08.818" v="1301" actId="478"/>
        <pc:sldMkLst>
          <pc:docMk/>
          <pc:sldMk cId="2084903515" sldId="784"/>
        </pc:sldMkLst>
        <pc:spChg chg="mod topLvl">
          <ac:chgData name="Al Friend" userId="e5ed79da-d858-46d4-9eed-a7a24903f2de" providerId="ADAL" clId="{B57D3A9B-03EF-4BB1-BD49-FFBF15E9483A}" dt="2024-01-30T11:14:41.332" v="1281" actId="478"/>
          <ac:spMkLst>
            <pc:docMk/>
            <pc:sldMk cId="2084903515" sldId="784"/>
            <ac:spMk id="5" creationId="{75577C27-51B9-4F55-BFA2-DF0566949856}"/>
          </ac:spMkLst>
        </pc:spChg>
        <pc:spChg chg="topLvl">
          <ac:chgData name="Al Friend" userId="e5ed79da-d858-46d4-9eed-a7a24903f2de" providerId="ADAL" clId="{B57D3A9B-03EF-4BB1-BD49-FFBF15E9483A}" dt="2024-01-30T11:19:08.818" v="1301" actId="478"/>
          <ac:spMkLst>
            <pc:docMk/>
            <pc:sldMk cId="2084903515" sldId="784"/>
            <ac:spMk id="6" creationId="{F5F57839-3C91-41D4-891E-F2668C4F76FF}"/>
          </ac:spMkLst>
        </pc:spChg>
        <pc:spChg chg="del topLvl">
          <ac:chgData name="Al Friend" userId="e5ed79da-d858-46d4-9eed-a7a24903f2de" providerId="ADAL" clId="{B57D3A9B-03EF-4BB1-BD49-FFBF15E9483A}" dt="2024-01-30T11:14:41.332" v="1281" actId="478"/>
          <ac:spMkLst>
            <pc:docMk/>
            <pc:sldMk cId="2084903515" sldId="784"/>
            <ac:spMk id="7" creationId="{63D9B717-8D10-4C1A-B8C3-2DDC0A4F4D6A}"/>
          </ac:spMkLst>
        </pc:spChg>
        <pc:spChg chg="del topLvl">
          <ac:chgData name="Al Friend" userId="e5ed79da-d858-46d4-9eed-a7a24903f2de" providerId="ADAL" clId="{B57D3A9B-03EF-4BB1-BD49-FFBF15E9483A}" dt="2024-01-30T11:19:08.818" v="1301" actId="478"/>
          <ac:spMkLst>
            <pc:docMk/>
            <pc:sldMk cId="2084903515" sldId="784"/>
            <ac:spMk id="8" creationId="{1F3D1295-BA4E-48A5-8E06-0FB956BB2492}"/>
          </ac:spMkLst>
        </pc:spChg>
        <pc:spChg chg="del">
          <ac:chgData name="Al Friend" userId="e5ed79da-d858-46d4-9eed-a7a24903f2de" providerId="ADAL" clId="{B57D3A9B-03EF-4BB1-BD49-FFBF15E9483A}" dt="2024-01-30T11:14:43.864" v="1282" actId="478"/>
          <ac:spMkLst>
            <pc:docMk/>
            <pc:sldMk cId="2084903515" sldId="784"/>
            <ac:spMk id="23" creationId="{47742A20-A1DC-47EB-BD35-ED01AD283E70}"/>
          </ac:spMkLst>
        </pc:spChg>
        <pc:spChg chg="del">
          <ac:chgData name="Al Friend" userId="e5ed79da-d858-46d4-9eed-a7a24903f2de" providerId="ADAL" clId="{B57D3A9B-03EF-4BB1-BD49-FFBF15E9483A}" dt="2024-01-30T11:14:45.620" v="1283" actId="478"/>
          <ac:spMkLst>
            <pc:docMk/>
            <pc:sldMk cId="2084903515" sldId="784"/>
            <ac:spMk id="24" creationId="{55D30500-414A-47A8-8E14-97CF8CB1F911}"/>
          </ac:spMkLst>
        </pc:spChg>
        <pc:spChg chg="del">
          <ac:chgData name="Al Friend" userId="e5ed79da-d858-46d4-9eed-a7a24903f2de" providerId="ADAL" clId="{B57D3A9B-03EF-4BB1-BD49-FFBF15E9483A}" dt="2024-01-30T11:14:48.394" v="1284" actId="478"/>
          <ac:spMkLst>
            <pc:docMk/>
            <pc:sldMk cId="2084903515" sldId="784"/>
            <ac:spMk id="25" creationId="{7A4D3C7A-91B4-4F1F-A3EC-BF622A7CC6F1}"/>
          </ac:spMkLst>
        </pc:spChg>
        <pc:spChg chg="del">
          <ac:chgData name="Al Friend" userId="e5ed79da-d858-46d4-9eed-a7a24903f2de" providerId="ADAL" clId="{B57D3A9B-03EF-4BB1-BD49-FFBF15E9483A}" dt="2024-01-30T11:14:21.081" v="1271" actId="478"/>
          <ac:spMkLst>
            <pc:docMk/>
            <pc:sldMk cId="2084903515" sldId="784"/>
            <ac:spMk id="26" creationId="{A024410C-76DB-4FE6-921C-6D07FD62D6A1}"/>
          </ac:spMkLst>
        </pc:spChg>
        <pc:grpChg chg="del">
          <ac:chgData name="Al Friend" userId="e5ed79da-d858-46d4-9eed-a7a24903f2de" providerId="ADAL" clId="{B57D3A9B-03EF-4BB1-BD49-FFBF15E9483A}" dt="2024-01-30T11:14:41.332" v="1281" actId="478"/>
          <ac:grpSpMkLst>
            <pc:docMk/>
            <pc:sldMk cId="2084903515" sldId="784"/>
            <ac:grpSpMk id="9" creationId="{C35AF0A5-621C-4CF8-B38F-99F06F6343E8}"/>
          </ac:grpSpMkLst>
        </pc:grpChg>
        <pc:grpChg chg="del">
          <ac:chgData name="Al Friend" userId="e5ed79da-d858-46d4-9eed-a7a24903f2de" providerId="ADAL" clId="{B57D3A9B-03EF-4BB1-BD49-FFBF15E9483A}" dt="2024-01-30T11:19:08.818" v="1301" actId="478"/>
          <ac:grpSpMkLst>
            <pc:docMk/>
            <pc:sldMk cId="2084903515" sldId="784"/>
            <ac:grpSpMk id="10" creationId="{DA5D8E01-FB30-4902-B8E8-AB6B49C05DB7}"/>
          </ac:grpSpMkLst>
        </pc:grpChg>
        <pc:cxnChg chg="del">
          <ac:chgData name="Al Friend" userId="e5ed79da-d858-46d4-9eed-a7a24903f2de" providerId="ADAL" clId="{B57D3A9B-03EF-4BB1-BD49-FFBF15E9483A}" dt="2024-01-30T11:14:26.748" v="1275" actId="478"/>
          <ac:cxnSpMkLst>
            <pc:docMk/>
            <pc:sldMk cId="2084903515" sldId="784"/>
            <ac:cxnSpMk id="12" creationId="{083154E4-4F98-4828-A8A6-8BD91857C554}"/>
          </ac:cxnSpMkLst>
        </pc:cxnChg>
        <pc:cxnChg chg="del">
          <ac:chgData name="Al Friend" userId="e5ed79da-d858-46d4-9eed-a7a24903f2de" providerId="ADAL" clId="{B57D3A9B-03EF-4BB1-BD49-FFBF15E9483A}" dt="2024-01-30T11:14:32.363" v="1278" actId="478"/>
          <ac:cxnSpMkLst>
            <pc:docMk/>
            <pc:sldMk cId="2084903515" sldId="784"/>
            <ac:cxnSpMk id="14" creationId="{8280AF5C-3BA9-445A-AC26-215FBE5072CA}"/>
          </ac:cxnSpMkLst>
        </pc:cxnChg>
        <pc:cxnChg chg="del">
          <ac:chgData name="Al Friend" userId="e5ed79da-d858-46d4-9eed-a7a24903f2de" providerId="ADAL" clId="{B57D3A9B-03EF-4BB1-BD49-FFBF15E9483A}" dt="2024-01-30T11:14:30.651" v="1277" actId="478"/>
          <ac:cxnSpMkLst>
            <pc:docMk/>
            <pc:sldMk cId="2084903515" sldId="784"/>
            <ac:cxnSpMk id="17" creationId="{402AD59F-AFA4-4935-B9F8-466BF3CFCB3A}"/>
          </ac:cxnSpMkLst>
        </pc:cxnChg>
        <pc:cxnChg chg="del">
          <ac:chgData name="Al Friend" userId="e5ed79da-d858-46d4-9eed-a7a24903f2de" providerId="ADAL" clId="{B57D3A9B-03EF-4BB1-BD49-FFBF15E9483A}" dt="2024-01-30T11:14:26.148" v="1274" actId="478"/>
          <ac:cxnSpMkLst>
            <pc:docMk/>
            <pc:sldMk cId="2084903515" sldId="784"/>
            <ac:cxnSpMk id="22" creationId="{6F9330AC-F496-4803-964A-BF643BA71738}"/>
          </ac:cxnSpMkLst>
        </pc:cxnChg>
        <pc:cxnChg chg="del">
          <ac:chgData name="Al Friend" userId="e5ed79da-d858-46d4-9eed-a7a24903f2de" providerId="ADAL" clId="{B57D3A9B-03EF-4BB1-BD49-FFBF15E9483A}" dt="2024-01-30T11:14:23.389" v="1272" actId="478"/>
          <ac:cxnSpMkLst>
            <pc:docMk/>
            <pc:sldMk cId="2084903515" sldId="784"/>
            <ac:cxnSpMk id="27" creationId="{105EBCCA-8A9A-4DF2-BF9E-51236B7C1065}"/>
          </ac:cxnSpMkLst>
        </pc:cxnChg>
        <pc:cxnChg chg="del">
          <ac:chgData name="Al Friend" userId="e5ed79da-d858-46d4-9eed-a7a24903f2de" providerId="ADAL" clId="{B57D3A9B-03EF-4BB1-BD49-FFBF15E9483A}" dt="2024-01-30T11:14:25.161" v="1273" actId="478"/>
          <ac:cxnSpMkLst>
            <pc:docMk/>
            <pc:sldMk cId="2084903515" sldId="784"/>
            <ac:cxnSpMk id="29" creationId="{FA06EA09-106C-47AB-BF8C-11DDC8B5A669}"/>
          </ac:cxnSpMkLst>
        </pc:cxnChg>
        <pc:cxnChg chg="del">
          <ac:chgData name="Al Friend" userId="e5ed79da-d858-46d4-9eed-a7a24903f2de" providerId="ADAL" clId="{B57D3A9B-03EF-4BB1-BD49-FFBF15E9483A}" dt="2024-01-30T11:14:28.831" v="1276" actId="478"/>
          <ac:cxnSpMkLst>
            <pc:docMk/>
            <pc:sldMk cId="2084903515" sldId="784"/>
            <ac:cxnSpMk id="32" creationId="{A9FAEB1D-6A1C-4E46-A725-1911EDF7C7C0}"/>
          </ac:cxnSpMkLst>
        </pc:cxnChg>
      </pc:sldChg>
      <pc:sldChg chg="addSp delSp add modTransition addAnim delAnim modAnim">
        <pc:chgData name="Al Friend" userId="e5ed79da-d858-46d4-9eed-a7a24903f2de" providerId="ADAL" clId="{B57D3A9B-03EF-4BB1-BD49-FFBF15E9483A}" dt="2024-01-30T11:15:35.941" v="1300"/>
        <pc:sldMkLst>
          <pc:docMk/>
          <pc:sldMk cId="2359014563" sldId="785"/>
        </pc:sldMkLst>
        <pc:spChg chg="topLvl">
          <ac:chgData name="Al Friend" userId="e5ed79da-d858-46d4-9eed-a7a24903f2de" providerId="ADAL" clId="{B57D3A9B-03EF-4BB1-BD49-FFBF15E9483A}" dt="2024-01-30T11:15:09.562" v="1290" actId="478"/>
          <ac:spMkLst>
            <pc:docMk/>
            <pc:sldMk cId="2359014563" sldId="785"/>
            <ac:spMk id="5" creationId="{75577C27-51B9-4F55-BFA2-DF0566949856}"/>
          </ac:spMkLst>
        </pc:spChg>
        <pc:spChg chg="topLvl">
          <ac:chgData name="Al Friend" userId="e5ed79da-d858-46d4-9eed-a7a24903f2de" providerId="ADAL" clId="{B57D3A9B-03EF-4BB1-BD49-FFBF15E9483A}" dt="2024-01-30T11:15:22.853" v="1295" actId="478"/>
          <ac:spMkLst>
            <pc:docMk/>
            <pc:sldMk cId="2359014563" sldId="785"/>
            <ac:spMk id="6" creationId="{F5F57839-3C91-41D4-891E-F2668C4F76FF}"/>
          </ac:spMkLst>
        </pc:spChg>
        <pc:spChg chg="del topLvl">
          <ac:chgData name="Al Friend" userId="e5ed79da-d858-46d4-9eed-a7a24903f2de" providerId="ADAL" clId="{B57D3A9B-03EF-4BB1-BD49-FFBF15E9483A}" dt="2024-01-30T11:15:09.562" v="1290" actId="478"/>
          <ac:spMkLst>
            <pc:docMk/>
            <pc:sldMk cId="2359014563" sldId="785"/>
            <ac:spMk id="7" creationId="{63D9B717-8D10-4C1A-B8C3-2DDC0A4F4D6A}"/>
          </ac:spMkLst>
        </pc:spChg>
        <pc:spChg chg="del topLvl">
          <ac:chgData name="Al Friend" userId="e5ed79da-d858-46d4-9eed-a7a24903f2de" providerId="ADAL" clId="{B57D3A9B-03EF-4BB1-BD49-FFBF15E9483A}" dt="2024-01-30T11:15:22.853" v="1295" actId="478"/>
          <ac:spMkLst>
            <pc:docMk/>
            <pc:sldMk cId="2359014563" sldId="785"/>
            <ac:spMk id="8" creationId="{1F3D1295-BA4E-48A5-8E06-0FB956BB2492}"/>
          </ac:spMkLst>
        </pc:spChg>
        <pc:spChg chg="add del">
          <ac:chgData name="Al Friend" userId="e5ed79da-d858-46d4-9eed-a7a24903f2de" providerId="ADAL" clId="{B57D3A9B-03EF-4BB1-BD49-FFBF15E9483A}" dt="2024-01-30T11:15:28.752" v="1297" actId="478"/>
          <ac:spMkLst>
            <pc:docMk/>
            <pc:sldMk cId="2359014563" sldId="785"/>
            <ac:spMk id="23" creationId="{47742A20-A1DC-47EB-BD35-ED01AD283E70}"/>
          </ac:spMkLst>
        </pc:spChg>
        <pc:spChg chg="del">
          <ac:chgData name="Al Friend" userId="e5ed79da-d858-46d4-9eed-a7a24903f2de" providerId="ADAL" clId="{B57D3A9B-03EF-4BB1-BD49-FFBF15E9483A}" dt="2024-01-30T11:15:30.641" v="1298" actId="478"/>
          <ac:spMkLst>
            <pc:docMk/>
            <pc:sldMk cId="2359014563" sldId="785"/>
            <ac:spMk id="24" creationId="{55D30500-414A-47A8-8E14-97CF8CB1F911}"/>
          </ac:spMkLst>
        </pc:spChg>
        <pc:spChg chg="del">
          <ac:chgData name="Al Friend" userId="e5ed79da-d858-46d4-9eed-a7a24903f2de" providerId="ADAL" clId="{B57D3A9B-03EF-4BB1-BD49-FFBF15E9483A}" dt="2024-01-30T11:15:32.531" v="1299" actId="478"/>
          <ac:spMkLst>
            <pc:docMk/>
            <pc:sldMk cId="2359014563" sldId="785"/>
            <ac:spMk id="25" creationId="{7A4D3C7A-91B4-4F1F-A3EC-BF622A7CC6F1}"/>
          </ac:spMkLst>
        </pc:spChg>
        <pc:spChg chg="del">
          <ac:chgData name="Al Friend" userId="e5ed79da-d858-46d4-9eed-a7a24903f2de" providerId="ADAL" clId="{B57D3A9B-03EF-4BB1-BD49-FFBF15E9483A}" dt="2024-01-30T11:15:24.995" v="1296" actId="478"/>
          <ac:spMkLst>
            <pc:docMk/>
            <pc:sldMk cId="2359014563" sldId="785"/>
            <ac:spMk id="26" creationId="{A024410C-76DB-4FE6-921C-6D07FD62D6A1}"/>
          </ac:spMkLst>
        </pc:spChg>
        <pc:grpChg chg="del">
          <ac:chgData name="Al Friend" userId="e5ed79da-d858-46d4-9eed-a7a24903f2de" providerId="ADAL" clId="{B57D3A9B-03EF-4BB1-BD49-FFBF15E9483A}" dt="2024-01-30T11:15:09.562" v="1290" actId="478"/>
          <ac:grpSpMkLst>
            <pc:docMk/>
            <pc:sldMk cId="2359014563" sldId="785"/>
            <ac:grpSpMk id="9" creationId="{C35AF0A5-621C-4CF8-B38F-99F06F6343E8}"/>
          </ac:grpSpMkLst>
        </pc:grpChg>
        <pc:grpChg chg="add del">
          <ac:chgData name="Al Friend" userId="e5ed79da-d858-46d4-9eed-a7a24903f2de" providerId="ADAL" clId="{B57D3A9B-03EF-4BB1-BD49-FFBF15E9483A}" dt="2024-01-30T11:15:22.853" v="1295" actId="478"/>
          <ac:grpSpMkLst>
            <pc:docMk/>
            <pc:sldMk cId="2359014563" sldId="785"/>
            <ac:grpSpMk id="10" creationId="{DA5D8E01-FB30-4902-B8E8-AB6B49C05DB7}"/>
          </ac:grpSpMkLst>
        </pc:grpChg>
      </pc:sldChg>
    </pc:docChg>
  </pc:docChgLst>
  <pc:docChgLst>
    <pc:chgData name="Al Friend" userId="e5ed79da-d858-46d4-9eed-a7a24903f2de" providerId="ADAL" clId="{4A323B9D-3088-4881-81DE-1E5915C66568}"/>
    <pc:docChg chg="undo custSel addSld delSld modSld modSection">
      <pc:chgData name="Al Friend" userId="e5ed79da-d858-46d4-9eed-a7a24903f2de" providerId="ADAL" clId="{4A323B9D-3088-4881-81DE-1E5915C66568}" dt="2023-11-07T10:41:44.101" v="296" actId="2696"/>
      <pc:docMkLst>
        <pc:docMk/>
      </pc:docMkLst>
    </pc:docChg>
  </pc:docChgLst>
  <pc:docChgLst>
    <pc:chgData name="Al Friend" userId="e5ed79da-d858-46d4-9eed-a7a24903f2de" providerId="ADAL" clId="{96C8C40E-C11C-42E2-915D-6F1B3CD0AE12}"/>
    <pc:docChg chg="undo custSel addSld delSld modSld sldOrd addSection modSection">
      <pc:chgData name="Al Friend" userId="e5ed79da-d858-46d4-9eed-a7a24903f2de" providerId="ADAL" clId="{96C8C40E-C11C-42E2-915D-6F1B3CD0AE12}" dt="2024-01-27T20:14:59.419" v="3039" actId="20577"/>
      <pc:docMkLst>
        <pc:docMk/>
      </pc:docMkLst>
      <pc:sldChg chg="addSp delSp modSp mod delAnim modAnim">
        <pc:chgData name="Al Friend" userId="e5ed79da-d858-46d4-9eed-a7a24903f2de" providerId="ADAL" clId="{96C8C40E-C11C-42E2-915D-6F1B3CD0AE12}" dt="2024-01-03T20:55:01.826" v="1891" actId="1076"/>
        <pc:sldMkLst>
          <pc:docMk/>
          <pc:sldMk cId="1795813768" sldId="447"/>
        </pc:sldMkLst>
        <pc:spChg chg="add del mod">
          <ac:chgData name="Al Friend" userId="e5ed79da-d858-46d4-9eed-a7a24903f2de" providerId="ADAL" clId="{96C8C40E-C11C-42E2-915D-6F1B3CD0AE12}" dt="2024-01-03T13:13:57.522" v="768" actId="478"/>
          <ac:spMkLst>
            <pc:docMk/>
            <pc:sldMk cId="1795813768" sldId="447"/>
            <ac:spMk id="2" creationId="{0D365603-DDC4-1E92-578E-929C456EE703}"/>
          </ac:spMkLst>
        </pc:spChg>
        <pc:spChg chg="add mod">
          <ac:chgData name="Al Friend" userId="e5ed79da-d858-46d4-9eed-a7a24903f2de" providerId="ADAL" clId="{96C8C40E-C11C-42E2-915D-6F1B3CD0AE12}" dt="2024-01-03T20:55:01.826" v="1891" actId="1076"/>
          <ac:spMkLst>
            <pc:docMk/>
            <pc:sldMk cId="1795813768" sldId="447"/>
            <ac:spMk id="3" creationId="{E9C42267-2A63-0C61-8DA0-0F26B0511377}"/>
          </ac:spMkLst>
        </pc:spChg>
        <pc:spChg chg="mod">
          <ac:chgData name="Al Friend" userId="e5ed79da-d858-46d4-9eed-a7a24903f2de" providerId="ADAL" clId="{96C8C40E-C11C-42E2-915D-6F1B3CD0AE12}" dt="2024-01-03T15:27:06.931" v="1461" actId="20577"/>
          <ac:spMkLst>
            <pc:docMk/>
            <pc:sldMk cId="1795813768" sldId="447"/>
            <ac:spMk id="4" creationId="{12630251-0176-4E08-9A40-5821ACD1944C}"/>
          </ac:spMkLst>
        </pc:spChg>
        <pc:spChg chg="add mod">
          <ac:chgData name="Al Friend" userId="e5ed79da-d858-46d4-9eed-a7a24903f2de" providerId="ADAL" clId="{96C8C40E-C11C-42E2-915D-6F1B3CD0AE12}" dt="2024-01-03T15:01:20.068" v="1298" actId="1076"/>
          <ac:spMkLst>
            <pc:docMk/>
            <pc:sldMk cId="1795813768" sldId="447"/>
            <ac:spMk id="5" creationId="{82539874-A4E3-C27A-F605-227A2FA50564}"/>
          </ac:spMkLst>
        </pc:spChg>
        <pc:spChg chg="mod">
          <ac:chgData name="Al Friend" userId="e5ed79da-d858-46d4-9eed-a7a24903f2de" providerId="ADAL" clId="{96C8C40E-C11C-42E2-915D-6F1B3CD0AE12}" dt="2024-01-03T13:14:41.556" v="776" actId="12788"/>
          <ac:spMkLst>
            <pc:docMk/>
            <pc:sldMk cId="1795813768" sldId="447"/>
            <ac:spMk id="12" creationId="{B6B84172-F9B4-4F21-B3B5-E22731A18339}"/>
          </ac:spMkLst>
        </pc:spChg>
        <pc:spChg chg="mod">
          <ac:chgData name="Al Friend" userId="e5ed79da-d858-46d4-9eed-a7a24903f2de" providerId="ADAL" clId="{96C8C40E-C11C-42E2-915D-6F1B3CD0AE12}" dt="2023-12-23T13:54:26.514" v="279" actId="6549"/>
          <ac:spMkLst>
            <pc:docMk/>
            <pc:sldMk cId="1795813768" sldId="447"/>
            <ac:spMk id="20" creationId="{06B8E8D6-C037-4571-B1CB-E4BD14A48ED7}"/>
          </ac:spMkLst>
        </pc:spChg>
        <pc:spChg chg="mod">
          <ac:chgData name="Al Friend" userId="e5ed79da-d858-46d4-9eed-a7a24903f2de" providerId="ADAL" clId="{96C8C40E-C11C-42E2-915D-6F1B3CD0AE12}" dt="2023-12-23T13:54:35.778" v="280" actId="14100"/>
          <ac:spMkLst>
            <pc:docMk/>
            <pc:sldMk cId="1795813768" sldId="447"/>
            <ac:spMk id="21" creationId="{F7586BB6-2057-4CF7-A670-A8A12468AEB7}"/>
          </ac:spMkLst>
        </pc:spChg>
        <pc:grpChg chg="mod">
          <ac:chgData name="Al Friend" userId="e5ed79da-d858-46d4-9eed-a7a24903f2de" providerId="ADAL" clId="{96C8C40E-C11C-42E2-915D-6F1B3CD0AE12}" dt="2024-01-03T13:14:56.685" v="846" actId="1037"/>
          <ac:grpSpMkLst>
            <pc:docMk/>
            <pc:sldMk cId="1795813768" sldId="447"/>
            <ac:grpSpMk id="17" creationId="{9B0A13DE-1279-4C56-8488-32B10C503456}"/>
          </ac:grpSpMkLst>
        </pc:grpChg>
        <pc:grpChg chg="mod">
          <ac:chgData name="Al Friend" userId="e5ed79da-d858-46d4-9eed-a7a24903f2de" providerId="ADAL" clId="{96C8C40E-C11C-42E2-915D-6F1B3CD0AE12}" dt="2024-01-03T13:15:13.639" v="907" actId="1038"/>
          <ac:grpSpMkLst>
            <pc:docMk/>
            <pc:sldMk cId="1795813768" sldId="447"/>
            <ac:grpSpMk id="19" creationId="{1F565CB8-10B5-434D-9118-818C6E69EDA5}"/>
          </ac:grpSpMkLst>
        </pc:grpChg>
        <pc:grpChg chg="mod">
          <ac:chgData name="Al Friend" userId="e5ed79da-d858-46d4-9eed-a7a24903f2de" providerId="ADAL" clId="{96C8C40E-C11C-42E2-915D-6F1B3CD0AE12}" dt="2024-01-03T13:14:35.987" v="775" actId="12788"/>
          <ac:grpSpMkLst>
            <pc:docMk/>
            <pc:sldMk cId="1795813768" sldId="447"/>
            <ac:grpSpMk id="25" creationId="{73ECD6FA-A67B-453C-85EA-D204C24E2C7A}"/>
          </ac:grpSpMkLst>
        </pc:grpChg>
      </pc:sldChg>
      <pc:sldChg chg="modNotesTx">
        <pc:chgData name="Al Friend" userId="e5ed79da-d858-46d4-9eed-a7a24903f2de" providerId="ADAL" clId="{96C8C40E-C11C-42E2-915D-6F1B3CD0AE12}" dt="2024-01-27T20:14:59.419" v="3039" actId="20577"/>
        <pc:sldMkLst>
          <pc:docMk/>
          <pc:sldMk cId="2052178966" sldId="467"/>
        </pc:sldMkLst>
      </pc:sldChg>
      <pc:sldChg chg="modSp">
        <pc:chgData name="Al Friend" userId="e5ed79da-d858-46d4-9eed-a7a24903f2de" providerId="ADAL" clId="{96C8C40E-C11C-42E2-915D-6F1B3CD0AE12}" dt="2024-01-03T15:34:10.436" v="1463" actId="404"/>
        <pc:sldMkLst>
          <pc:docMk/>
          <pc:sldMk cId="783260934" sldId="470"/>
        </pc:sldMkLst>
        <pc:spChg chg="mod">
          <ac:chgData name="Al Friend" userId="e5ed79da-d858-46d4-9eed-a7a24903f2de" providerId="ADAL" clId="{96C8C40E-C11C-42E2-915D-6F1B3CD0AE12}" dt="2024-01-03T15:34:10.436" v="1463" actId="404"/>
          <ac:spMkLst>
            <pc:docMk/>
            <pc:sldMk cId="783260934" sldId="470"/>
            <ac:spMk id="3" creationId="{E4EE7085-4C5B-409B-8843-A8A3D3CB6E90}"/>
          </ac:spMkLst>
        </pc:spChg>
      </pc:sldChg>
      <pc:sldChg chg="addSp modSp mod modAnim">
        <pc:chgData name="Al Friend" userId="e5ed79da-d858-46d4-9eed-a7a24903f2de" providerId="ADAL" clId="{96C8C40E-C11C-42E2-915D-6F1B3CD0AE12}" dt="2024-01-03T20:52:19.284" v="1858" actId="1076"/>
        <pc:sldMkLst>
          <pc:docMk/>
          <pc:sldMk cId="40042554" sldId="471"/>
        </pc:sldMkLst>
        <pc:spChg chg="mod">
          <ac:chgData name="Al Friend" userId="e5ed79da-d858-46d4-9eed-a7a24903f2de" providerId="ADAL" clId="{96C8C40E-C11C-42E2-915D-6F1B3CD0AE12}" dt="2024-01-03T20:43:13.754" v="1746" actId="20577"/>
          <ac:spMkLst>
            <pc:docMk/>
            <pc:sldMk cId="40042554" sldId="471"/>
            <ac:spMk id="3" creationId="{E4EE7085-4C5B-409B-8843-A8A3D3CB6E90}"/>
          </ac:spMkLst>
        </pc:spChg>
        <pc:spChg chg="add mod">
          <ac:chgData name="Al Friend" userId="e5ed79da-d858-46d4-9eed-a7a24903f2de" providerId="ADAL" clId="{96C8C40E-C11C-42E2-915D-6F1B3CD0AE12}" dt="2024-01-03T20:52:19.284" v="1858" actId="1076"/>
          <ac:spMkLst>
            <pc:docMk/>
            <pc:sldMk cId="40042554" sldId="471"/>
            <ac:spMk id="5" creationId="{C5786D92-2AB0-D36B-A2BC-31B1C89FF7DD}"/>
          </ac:spMkLst>
        </pc:spChg>
      </pc:sldChg>
      <pc:sldChg chg="addSp modSp mod modAnim">
        <pc:chgData name="Al Friend" userId="e5ed79da-d858-46d4-9eed-a7a24903f2de" providerId="ADAL" clId="{96C8C40E-C11C-42E2-915D-6F1B3CD0AE12}" dt="2024-01-03T20:52:22.641" v="1859" actId="113"/>
        <pc:sldMkLst>
          <pc:docMk/>
          <pc:sldMk cId="1314343701" sldId="472"/>
        </pc:sldMkLst>
        <pc:spChg chg="mod">
          <ac:chgData name="Al Friend" userId="e5ed79da-d858-46d4-9eed-a7a24903f2de" providerId="ADAL" clId="{96C8C40E-C11C-42E2-915D-6F1B3CD0AE12}" dt="2024-01-03T15:34:18.142" v="1465" actId="404"/>
          <ac:spMkLst>
            <pc:docMk/>
            <pc:sldMk cId="1314343701" sldId="472"/>
            <ac:spMk id="3" creationId="{E4EE7085-4C5B-409B-8843-A8A3D3CB6E90}"/>
          </ac:spMkLst>
        </pc:spChg>
        <pc:spChg chg="add mod">
          <ac:chgData name="Al Friend" userId="e5ed79da-d858-46d4-9eed-a7a24903f2de" providerId="ADAL" clId="{96C8C40E-C11C-42E2-915D-6F1B3CD0AE12}" dt="2024-01-03T20:52:22.641" v="1859" actId="113"/>
          <ac:spMkLst>
            <pc:docMk/>
            <pc:sldMk cId="1314343701" sldId="472"/>
            <ac:spMk id="4" creationId="{0C75A64C-164B-E364-54A7-D8C9A5479CB1}"/>
          </ac:spMkLst>
        </pc:spChg>
      </pc:sldChg>
      <pc:sldChg chg="addSp modSp mod modAnim">
        <pc:chgData name="Al Friend" userId="e5ed79da-d858-46d4-9eed-a7a24903f2de" providerId="ADAL" clId="{96C8C40E-C11C-42E2-915D-6F1B3CD0AE12}" dt="2024-01-05T17:43:28.761" v="2060" actId="12788"/>
        <pc:sldMkLst>
          <pc:docMk/>
          <pc:sldMk cId="2840772432" sldId="473"/>
        </pc:sldMkLst>
        <pc:spChg chg="mod">
          <ac:chgData name="Al Friend" userId="e5ed79da-d858-46d4-9eed-a7a24903f2de" providerId="ADAL" clId="{96C8C40E-C11C-42E2-915D-6F1B3CD0AE12}" dt="2024-01-03T15:34:27.775" v="1467" actId="404"/>
          <ac:spMkLst>
            <pc:docMk/>
            <pc:sldMk cId="2840772432" sldId="473"/>
            <ac:spMk id="3" creationId="{E4EE7085-4C5B-409B-8843-A8A3D3CB6E90}"/>
          </ac:spMkLst>
        </pc:spChg>
        <pc:spChg chg="add mod">
          <ac:chgData name="Al Friend" userId="e5ed79da-d858-46d4-9eed-a7a24903f2de" providerId="ADAL" clId="{96C8C40E-C11C-42E2-915D-6F1B3CD0AE12}" dt="2024-01-05T17:43:28.761" v="2060" actId="12788"/>
          <ac:spMkLst>
            <pc:docMk/>
            <pc:sldMk cId="2840772432" sldId="473"/>
            <ac:spMk id="4" creationId="{7B8C0501-8641-F1BB-034C-41D49A9FFA27}"/>
          </ac:spMkLst>
        </pc:spChg>
      </pc:sldChg>
      <pc:sldChg chg="addSp modSp mod modAnim">
        <pc:chgData name="Al Friend" userId="e5ed79da-d858-46d4-9eed-a7a24903f2de" providerId="ADAL" clId="{96C8C40E-C11C-42E2-915D-6F1B3CD0AE12}" dt="2024-01-05T17:43:20.902" v="2059" actId="12788"/>
        <pc:sldMkLst>
          <pc:docMk/>
          <pc:sldMk cId="782162594" sldId="474"/>
        </pc:sldMkLst>
        <pc:spChg chg="mod">
          <ac:chgData name="Al Friend" userId="e5ed79da-d858-46d4-9eed-a7a24903f2de" providerId="ADAL" clId="{96C8C40E-C11C-42E2-915D-6F1B3CD0AE12}" dt="2024-01-03T20:46:14.426" v="1790" actId="20577"/>
          <ac:spMkLst>
            <pc:docMk/>
            <pc:sldMk cId="782162594" sldId="474"/>
            <ac:spMk id="3" creationId="{E4EE7085-4C5B-409B-8843-A8A3D3CB6E90}"/>
          </ac:spMkLst>
        </pc:spChg>
        <pc:spChg chg="add mod">
          <ac:chgData name="Al Friend" userId="e5ed79da-d858-46d4-9eed-a7a24903f2de" providerId="ADAL" clId="{96C8C40E-C11C-42E2-915D-6F1B3CD0AE12}" dt="2024-01-05T17:43:20.902" v="2059" actId="12788"/>
          <ac:spMkLst>
            <pc:docMk/>
            <pc:sldMk cId="782162594" sldId="474"/>
            <ac:spMk id="4" creationId="{01FC222F-8775-0B23-F845-1CE3CE282EB7}"/>
          </ac:spMkLst>
        </pc:spChg>
      </pc:sldChg>
      <pc:sldChg chg="ord">
        <pc:chgData name="Al Friend" userId="e5ed79da-d858-46d4-9eed-a7a24903f2de" providerId="ADAL" clId="{96C8C40E-C11C-42E2-915D-6F1B3CD0AE12}" dt="2024-01-03T20:48:46.418" v="1816"/>
        <pc:sldMkLst>
          <pc:docMk/>
          <pc:sldMk cId="2338730230" sldId="475"/>
        </pc:sldMkLst>
      </pc:sldChg>
      <pc:sldChg chg="modSp ord">
        <pc:chgData name="Al Friend" userId="e5ed79da-d858-46d4-9eed-a7a24903f2de" providerId="ADAL" clId="{96C8C40E-C11C-42E2-915D-6F1B3CD0AE12}" dt="2024-01-03T20:48:46.418" v="1816"/>
        <pc:sldMkLst>
          <pc:docMk/>
          <pc:sldMk cId="3097720531" sldId="476"/>
        </pc:sldMkLst>
        <pc:spChg chg="mod">
          <ac:chgData name="Al Friend" userId="e5ed79da-d858-46d4-9eed-a7a24903f2de" providerId="ADAL" clId="{96C8C40E-C11C-42E2-915D-6F1B3CD0AE12}" dt="2024-01-03T15:36:33.204" v="1483" actId="404"/>
          <ac:spMkLst>
            <pc:docMk/>
            <pc:sldMk cId="3097720531" sldId="476"/>
            <ac:spMk id="3" creationId="{E4EE7085-4C5B-409B-8843-A8A3D3CB6E90}"/>
          </ac:spMkLst>
        </pc:spChg>
      </pc:sldChg>
      <pc:sldChg chg="addSp modSp mod ord modAnim">
        <pc:chgData name="Al Friend" userId="e5ed79da-d858-46d4-9eed-a7a24903f2de" providerId="ADAL" clId="{96C8C40E-C11C-42E2-915D-6F1B3CD0AE12}" dt="2024-01-03T20:51:11.924" v="1854" actId="1076"/>
        <pc:sldMkLst>
          <pc:docMk/>
          <pc:sldMk cId="1118836114" sldId="477"/>
        </pc:sldMkLst>
        <pc:spChg chg="mod">
          <ac:chgData name="Al Friend" userId="e5ed79da-d858-46d4-9eed-a7a24903f2de" providerId="ADAL" clId="{96C8C40E-C11C-42E2-915D-6F1B3CD0AE12}" dt="2024-01-03T15:36:28.946" v="1482" actId="404"/>
          <ac:spMkLst>
            <pc:docMk/>
            <pc:sldMk cId="1118836114" sldId="477"/>
            <ac:spMk id="3" creationId="{E4EE7085-4C5B-409B-8843-A8A3D3CB6E90}"/>
          </ac:spMkLst>
        </pc:spChg>
        <pc:spChg chg="add mod">
          <ac:chgData name="Al Friend" userId="e5ed79da-d858-46d4-9eed-a7a24903f2de" providerId="ADAL" clId="{96C8C40E-C11C-42E2-915D-6F1B3CD0AE12}" dt="2024-01-03T20:51:11.924" v="1854" actId="1076"/>
          <ac:spMkLst>
            <pc:docMk/>
            <pc:sldMk cId="1118836114" sldId="477"/>
            <ac:spMk id="5" creationId="{C2FD1D64-4D71-ED86-33E1-18E0E0206C14}"/>
          </ac:spMkLst>
        </pc:spChg>
      </pc:sldChg>
      <pc:sldChg chg="modSp mod ord modAnim">
        <pc:chgData name="Al Friend" userId="e5ed79da-d858-46d4-9eed-a7a24903f2de" providerId="ADAL" clId="{96C8C40E-C11C-42E2-915D-6F1B3CD0AE12}" dt="2024-01-03T20:51:28.933" v="1855" actId="12788"/>
        <pc:sldMkLst>
          <pc:docMk/>
          <pc:sldMk cId="1902124579" sldId="478"/>
        </pc:sldMkLst>
        <pc:spChg chg="mod">
          <ac:chgData name="Al Friend" userId="e5ed79da-d858-46d4-9eed-a7a24903f2de" providerId="ADAL" clId="{96C8C40E-C11C-42E2-915D-6F1B3CD0AE12}" dt="2024-01-03T20:49:17.982" v="1818" actId="6549"/>
          <ac:spMkLst>
            <pc:docMk/>
            <pc:sldMk cId="1902124579" sldId="478"/>
            <ac:spMk id="3" creationId="{E4EE7085-4C5B-409B-8843-A8A3D3CB6E90}"/>
          </ac:spMkLst>
        </pc:spChg>
        <pc:spChg chg="mod">
          <ac:chgData name="Al Friend" userId="e5ed79da-d858-46d4-9eed-a7a24903f2de" providerId="ADAL" clId="{96C8C40E-C11C-42E2-915D-6F1B3CD0AE12}" dt="2024-01-03T20:51:28.933" v="1855" actId="12788"/>
          <ac:spMkLst>
            <pc:docMk/>
            <pc:sldMk cId="1902124579" sldId="478"/>
            <ac:spMk id="4" creationId="{9AF3D93F-27AF-4E26-B57D-A94F67FC76D5}"/>
          </ac:spMkLst>
        </pc:spChg>
      </pc:sldChg>
      <pc:sldChg chg="modSp">
        <pc:chgData name="Al Friend" userId="e5ed79da-d858-46d4-9eed-a7a24903f2de" providerId="ADAL" clId="{96C8C40E-C11C-42E2-915D-6F1B3CD0AE12}" dt="2024-01-03T15:09:32.738" v="1354" actId="404"/>
        <pc:sldMkLst>
          <pc:docMk/>
          <pc:sldMk cId="1470971289" sldId="480"/>
        </pc:sldMkLst>
        <pc:spChg chg="mod">
          <ac:chgData name="Al Friend" userId="e5ed79da-d858-46d4-9eed-a7a24903f2de" providerId="ADAL" clId="{96C8C40E-C11C-42E2-915D-6F1B3CD0AE12}" dt="2024-01-03T15:09:32.738" v="1354" actId="404"/>
          <ac:spMkLst>
            <pc:docMk/>
            <pc:sldMk cId="1470971289" sldId="480"/>
            <ac:spMk id="3" creationId="{E4EE7085-4C5B-409B-8843-A8A3D3CB6E90}"/>
          </ac:spMkLst>
        </pc:spChg>
      </pc:sldChg>
      <pc:sldChg chg="addSp delSp modSp mod">
        <pc:chgData name="Al Friend" userId="e5ed79da-d858-46d4-9eed-a7a24903f2de" providerId="ADAL" clId="{96C8C40E-C11C-42E2-915D-6F1B3CD0AE12}" dt="2024-01-03T15:09:23.134" v="1352" actId="404"/>
        <pc:sldMkLst>
          <pc:docMk/>
          <pc:sldMk cId="4234199121" sldId="481"/>
        </pc:sldMkLst>
        <pc:spChg chg="mod">
          <ac:chgData name="Al Friend" userId="e5ed79da-d858-46d4-9eed-a7a24903f2de" providerId="ADAL" clId="{96C8C40E-C11C-42E2-915D-6F1B3CD0AE12}" dt="2024-01-03T15:03:23.871" v="1329" actId="20577"/>
          <ac:spMkLst>
            <pc:docMk/>
            <pc:sldMk cId="4234199121" sldId="481"/>
            <ac:spMk id="2" creationId="{2CE87805-17F2-4B70-B505-57FB17E1FEE3}"/>
          </ac:spMkLst>
        </pc:spChg>
        <pc:spChg chg="mod">
          <ac:chgData name="Al Friend" userId="e5ed79da-d858-46d4-9eed-a7a24903f2de" providerId="ADAL" clId="{96C8C40E-C11C-42E2-915D-6F1B3CD0AE12}" dt="2024-01-03T15:09:23.134" v="1352" actId="404"/>
          <ac:spMkLst>
            <pc:docMk/>
            <pc:sldMk cId="4234199121" sldId="481"/>
            <ac:spMk id="3" creationId="{E4EE7085-4C5B-409B-8843-A8A3D3CB6E90}"/>
          </ac:spMkLst>
        </pc:spChg>
        <pc:spChg chg="add del">
          <ac:chgData name="Al Friend" userId="e5ed79da-d858-46d4-9eed-a7a24903f2de" providerId="ADAL" clId="{96C8C40E-C11C-42E2-915D-6F1B3CD0AE12}" dt="2024-01-03T15:04:43.372" v="1351"/>
          <ac:spMkLst>
            <pc:docMk/>
            <pc:sldMk cId="4234199121" sldId="481"/>
            <ac:spMk id="4" creationId="{4307E3E2-1815-41CD-2A75-A633AA59643E}"/>
          </ac:spMkLst>
        </pc:spChg>
      </pc:sldChg>
      <pc:sldChg chg="modSp mod modNotesTx">
        <pc:chgData name="Al Friend" userId="e5ed79da-d858-46d4-9eed-a7a24903f2de" providerId="ADAL" clId="{96C8C40E-C11C-42E2-915D-6F1B3CD0AE12}" dt="2024-01-03T15:19:08.044" v="1368" actId="20577"/>
        <pc:sldMkLst>
          <pc:docMk/>
          <pc:sldMk cId="1332464609" sldId="482"/>
        </pc:sldMkLst>
        <pc:spChg chg="mod">
          <ac:chgData name="Al Friend" userId="e5ed79da-d858-46d4-9eed-a7a24903f2de" providerId="ADAL" clId="{96C8C40E-C11C-42E2-915D-6F1B3CD0AE12}" dt="2024-01-03T15:02:46.398" v="1306" actId="20577"/>
          <ac:spMkLst>
            <pc:docMk/>
            <pc:sldMk cId="1332464609" sldId="482"/>
            <ac:spMk id="3" creationId="{E4EE7085-4C5B-409B-8843-A8A3D3CB6E90}"/>
          </ac:spMkLst>
        </pc:spChg>
        <pc:spChg chg="mod">
          <ac:chgData name="Al Friend" userId="e5ed79da-d858-46d4-9eed-a7a24903f2de" providerId="ADAL" clId="{96C8C40E-C11C-42E2-915D-6F1B3CD0AE12}" dt="2024-01-03T15:18:43.749" v="1363" actId="14100"/>
          <ac:spMkLst>
            <pc:docMk/>
            <pc:sldMk cId="1332464609" sldId="482"/>
            <ac:spMk id="4" creationId="{4F7F657C-0885-47FC-9332-3A73D95D6B79}"/>
          </ac:spMkLst>
        </pc:spChg>
      </pc:sldChg>
      <pc:sldChg chg="modSp mod">
        <pc:chgData name="Al Friend" userId="e5ed79da-d858-46d4-9eed-a7a24903f2de" providerId="ADAL" clId="{96C8C40E-C11C-42E2-915D-6F1B3CD0AE12}" dt="2024-01-03T15:21:35.479" v="1391" actId="1076"/>
        <pc:sldMkLst>
          <pc:docMk/>
          <pc:sldMk cId="932557511" sldId="483"/>
        </pc:sldMkLst>
        <pc:spChg chg="mod">
          <ac:chgData name="Al Friend" userId="e5ed79da-d858-46d4-9eed-a7a24903f2de" providerId="ADAL" clId="{96C8C40E-C11C-42E2-915D-6F1B3CD0AE12}" dt="2024-01-03T15:09:47.259" v="1356" actId="404"/>
          <ac:spMkLst>
            <pc:docMk/>
            <pc:sldMk cId="932557511" sldId="483"/>
            <ac:spMk id="3" creationId="{E4EE7085-4C5B-409B-8843-A8A3D3CB6E90}"/>
          </ac:spMkLst>
        </pc:spChg>
        <pc:spChg chg="mod">
          <ac:chgData name="Al Friend" userId="e5ed79da-d858-46d4-9eed-a7a24903f2de" providerId="ADAL" clId="{96C8C40E-C11C-42E2-915D-6F1B3CD0AE12}" dt="2024-01-03T15:21:35.479" v="1391" actId="1076"/>
          <ac:spMkLst>
            <pc:docMk/>
            <pc:sldMk cId="932557511" sldId="483"/>
            <ac:spMk id="4" creationId="{70059189-A8F5-443B-840A-C462858FF9EC}"/>
          </ac:spMkLst>
        </pc:spChg>
        <pc:spChg chg="mod">
          <ac:chgData name="Al Friend" userId="e5ed79da-d858-46d4-9eed-a7a24903f2de" providerId="ADAL" clId="{96C8C40E-C11C-42E2-915D-6F1B3CD0AE12}" dt="2024-01-03T15:19:21.959" v="1369" actId="1076"/>
          <ac:spMkLst>
            <pc:docMk/>
            <pc:sldMk cId="932557511" sldId="483"/>
            <ac:spMk id="5" creationId="{567A433E-E691-4BFC-9B6B-B5540B46EE38}"/>
          </ac:spMkLst>
        </pc:spChg>
      </pc:sldChg>
      <pc:sldChg chg="modSp mod">
        <pc:chgData name="Al Friend" userId="e5ed79da-d858-46d4-9eed-a7a24903f2de" providerId="ADAL" clId="{96C8C40E-C11C-42E2-915D-6F1B3CD0AE12}" dt="2024-01-03T15:21:14.302" v="1386" actId="14100"/>
        <pc:sldMkLst>
          <pc:docMk/>
          <pc:sldMk cId="1332464609" sldId="484"/>
        </pc:sldMkLst>
        <pc:spChg chg="mod">
          <ac:chgData name="Al Friend" userId="e5ed79da-d858-46d4-9eed-a7a24903f2de" providerId="ADAL" clId="{96C8C40E-C11C-42E2-915D-6F1B3CD0AE12}" dt="2024-01-03T15:21:14.302" v="1386" actId="14100"/>
          <ac:spMkLst>
            <pc:docMk/>
            <pc:sldMk cId="1332464609" sldId="484"/>
            <ac:spMk id="4" creationId="{B7CE4B85-86DF-46E6-8482-B52ACDB31684}"/>
          </ac:spMkLst>
        </pc:spChg>
        <pc:spChg chg="mod">
          <ac:chgData name="Al Friend" userId="e5ed79da-d858-46d4-9eed-a7a24903f2de" providerId="ADAL" clId="{96C8C40E-C11C-42E2-915D-6F1B3CD0AE12}" dt="2024-01-03T15:20:45.561" v="1382" actId="14100"/>
          <ac:spMkLst>
            <pc:docMk/>
            <pc:sldMk cId="1332464609" sldId="484"/>
            <ac:spMk id="5" creationId="{EC02A9DC-52B1-4524-8ECF-08E718F2F72F}"/>
          </ac:spMkLst>
        </pc:spChg>
      </pc:sldChg>
      <pc:sldChg chg="addSp delSp modSp mod delAnim modAnim">
        <pc:chgData name="Al Friend" userId="e5ed79da-d858-46d4-9eed-a7a24903f2de" providerId="ADAL" clId="{96C8C40E-C11C-42E2-915D-6F1B3CD0AE12}" dt="2024-01-14T15:18:44.038" v="2433" actId="6549"/>
        <pc:sldMkLst>
          <pc:docMk/>
          <pc:sldMk cId="82727171" sldId="486"/>
        </pc:sldMkLst>
        <pc:spChg chg="mod">
          <ac:chgData name="Al Friend" userId="e5ed79da-d858-46d4-9eed-a7a24903f2de" providerId="ADAL" clId="{96C8C40E-C11C-42E2-915D-6F1B3CD0AE12}" dt="2024-01-03T21:16:28.254" v="2033" actId="20577"/>
          <ac:spMkLst>
            <pc:docMk/>
            <pc:sldMk cId="82727171" sldId="486"/>
            <ac:spMk id="2" creationId="{2CE87805-17F2-4B70-B505-57FB17E1FEE3}"/>
          </ac:spMkLst>
        </pc:spChg>
        <pc:spChg chg="mod">
          <ac:chgData name="Al Friend" userId="e5ed79da-d858-46d4-9eed-a7a24903f2de" providerId="ADAL" clId="{96C8C40E-C11C-42E2-915D-6F1B3CD0AE12}" dt="2024-01-14T15:18:44.038" v="2433" actId="6549"/>
          <ac:spMkLst>
            <pc:docMk/>
            <pc:sldMk cId="82727171" sldId="486"/>
            <ac:spMk id="3" creationId="{E4EE7085-4C5B-409B-8843-A8A3D3CB6E90}"/>
          </ac:spMkLst>
        </pc:spChg>
        <pc:spChg chg="add del mod">
          <ac:chgData name="Al Friend" userId="e5ed79da-d858-46d4-9eed-a7a24903f2de" providerId="ADAL" clId="{96C8C40E-C11C-42E2-915D-6F1B3CD0AE12}" dt="2024-01-03T21:12:55.327" v="1923" actId="21"/>
          <ac:spMkLst>
            <pc:docMk/>
            <pc:sldMk cId="82727171" sldId="486"/>
            <ac:spMk id="4" creationId="{CEE7DBC1-453D-F224-9314-FF4022DB9811}"/>
          </ac:spMkLst>
        </pc:spChg>
      </pc:sldChg>
      <pc:sldChg chg="addSp modSp mod modAnim">
        <pc:chgData name="Al Friend" userId="e5ed79da-d858-46d4-9eed-a7a24903f2de" providerId="ADAL" clId="{96C8C40E-C11C-42E2-915D-6F1B3CD0AE12}" dt="2024-01-14T15:20:15.942" v="2473"/>
        <pc:sldMkLst>
          <pc:docMk/>
          <pc:sldMk cId="1361527633" sldId="487"/>
        </pc:sldMkLst>
        <pc:spChg chg="mod">
          <ac:chgData name="Al Friend" userId="e5ed79da-d858-46d4-9eed-a7a24903f2de" providerId="ADAL" clId="{96C8C40E-C11C-42E2-915D-6F1B3CD0AE12}" dt="2024-01-14T15:18:32.875" v="2432" actId="6549"/>
          <ac:spMkLst>
            <pc:docMk/>
            <pc:sldMk cId="1361527633" sldId="487"/>
            <ac:spMk id="3" creationId="{E4EE7085-4C5B-409B-8843-A8A3D3CB6E90}"/>
          </ac:spMkLst>
        </pc:spChg>
        <pc:spChg chg="add mod">
          <ac:chgData name="Al Friend" userId="e5ed79da-d858-46d4-9eed-a7a24903f2de" providerId="ADAL" clId="{96C8C40E-C11C-42E2-915D-6F1B3CD0AE12}" dt="2024-01-14T15:20:15.942" v="2473"/>
          <ac:spMkLst>
            <pc:docMk/>
            <pc:sldMk cId="1361527633" sldId="487"/>
            <ac:spMk id="4" creationId="{3232ABB4-6CA7-B7FB-1B1A-D46FCC5E2B31}"/>
          </ac:spMkLst>
        </pc:spChg>
      </pc:sldChg>
      <pc:sldChg chg="modSp modAnim">
        <pc:chgData name="Al Friend" userId="e5ed79da-d858-46d4-9eed-a7a24903f2de" providerId="ADAL" clId="{96C8C40E-C11C-42E2-915D-6F1B3CD0AE12}" dt="2024-01-03T21:17:17.244" v="2051"/>
        <pc:sldMkLst>
          <pc:docMk/>
          <pc:sldMk cId="2258517631" sldId="488"/>
        </pc:sldMkLst>
        <pc:spChg chg="mod">
          <ac:chgData name="Al Friend" userId="e5ed79da-d858-46d4-9eed-a7a24903f2de" providerId="ADAL" clId="{96C8C40E-C11C-42E2-915D-6F1B3CD0AE12}" dt="2024-01-03T15:36:52.158" v="1485" actId="404"/>
          <ac:spMkLst>
            <pc:docMk/>
            <pc:sldMk cId="2258517631" sldId="488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96C8C40E-C11C-42E2-915D-6F1B3CD0AE12}" dt="2024-01-03T15:41:23.458" v="1552" actId="20577"/>
        <pc:sldMkLst>
          <pc:docMk/>
          <pc:sldMk cId="2270313325" sldId="490"/>
        </pc:sldMkLst>
        <pc:spChg chg="mod">
          <ac:chgData name="Al Friend" userId="e5ed79da-d858-46d4-9eed-a7a24903f2de" providerId="ADAL" clId="{96C8C40E-C11C-42E2-915D-6F1B3CD0AE12}" dt="2024-01-03T15:41:23.458" v="1552" actId="20577"/>
          <ac:spMkLst>
            <pc:docMk/>
            <pc:sldMk cId="2270313325" sldId="490"/>
            <ac:spMk id="2" creationId="{2CE87805-17F2-4B70-B505-57FB17E1FEE3}"/>
          </ac:spMkLst>
        </pc:spChg>
      </pc:sldChg>
      <pc:sldChg chg="modSp">
        <pc:chgData name="Al Friend" userId="e5ed79da-d858-46d4-9eed-a7a24903f2de" providerId="ADAL" clId="{96C8C40E-C11C-42E2-915D-6F1B3CD0AE12}" dt="2024-01-03T21:18:13.140" v="2054" actId="20577"/>
        <pc:sldMkLst>
          <pc:docMk/>
          <pc:sldMk cId="3448936418" sldId="491"/>
        </pc:sldMkLst>
        <pc:spChg chg="mod">
          <ac:chgData name="Al Friend" userId="e5ed79da-d858-46d4-9eed-a7a24903f2de" providerId="ADAL" clId="{96C8C40E-C11C-42E2-915D-6F1B3CD0AE12}" dt="2024-01-03T21:18:13.140" v="2054" actId="20577"/>
          <ac:spMkLst>
            <pc:docMk/>
            <pc:sldMk cId="3448936418" sldId="491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96C8C40E-C11C-42E2-915D-6F1B3CD0AE12}" dt="2024-01-06T19:48:31.854" v="2255" actId="108"/>
        <pc:sldMkLst>
          <pc:docMk/>
          <pc:sldMk cId="3470282460" sldId="493"/>
        </pc:sldMkLst>
        <pc:spChg chg="mod">
          <ac:chgData name="Al Friend" userId="e5ed79da-d858-46d4-9eed-a7a24903f2de" providerId="ADAL" clId="{96C8C40E-C11C-42E2-915D-6F1B3CD0AE12}" dt="2024-01-03T15:45:20.296" v="1620" actId="20577"/>
          <ac:spMkLst>
            <pc:docMk/>
            <pc:sldMk cId="3470282460" sldId="493"/>
            <ac:spMk id="2" creationId="{2CE87805-17F2-4B70-B505-57FB17E1FEE3}"/>
          </ac:spMkLst>
        </pc:spChg>
        <pc:spChg chg="mod">
          <ac:chgData name="Al Friend" userId="e5ed79da-d858-46d4-9eed-a7a24903f2de" providerId="ADAL" clId="{96C8C40E-C11C-42E2-915D-6F1B3CD0AE12}" dt="2024-01-06T19:48:31.854" v="2255" actId="108"/>
          <ac:spMkLst>
            <pc:docMk/>
            <pc:sldMk cId="3470282460" sldId="493"/>
            <ac:spMk id="3" creationId="{E4EE7085-4C5B-409B-8843-A8A3D3CB6E90}"/>
          </ac:spMkLst>
        </pc:spChg>
        <pc:spChg chg="mod">
          <ac:chgData name="Al Friend" userId="e5ed79da-d858-46d4-9eed-a7a24903f2de" providerId="ADAL" clId="{96C8C40E-C11C-42E2-915D-6F1B3CD0AE12}" dt="2024-01-03T15:40:20.297" v="1539" actId="1076"/>
          <ac:spMkLst>
            <pc:docMk/>
            <pc:sldMk cId="3470282460" sldId="493"/>
            <ac:spMk id="8" creationId="{CFABE92C-5953-4861-B81B-63B50ED26AC8}"/>
          </ac:spMkLst>
        </pc:spChg>
        <pc:spChg chg="mod">
          <ac:chgData name="Al Friend" userId="e5ed79da-d858-46d4-9eed-a7a24903f2de" providerId="ADAL" clId="{96C8C40E-C11C-42E2-915D-6F1B3CD0AE12}" dt="2024-01-03T15:40:15.799" v="1538" actId="1076"/>
          <ac:spMkLst>
            <pc:docMk/>
            <pc:sldMk cId="3470282460" sldId="493"/>
            <ac:spMk id="9" creationId="{B512F120-344F-4640-B3E2-359F2279C62B}"/>
          </ac:spMkLst>
        </pc:spChg>
      </pc:sldChg>
      <pc:sldChg chg="addSp modSp mod ord modAnim">
        <pc:chgData name="Al Friend" userId="e5ed79da-d858-46d4-9eed-a7a24903f2de" providerId="ADAL" clId="{96C8C40E-C11C-42E2-915D-6F1B3CD0AE12}" dt="2024-01-06T19:41:20.425" v="2245" actId="1076"/>
        <pc:sldMkLst>
          <pc:docMk/>
          <pc:sldMk cId="2101183669" sldId="495"/>
        </pc:sldMkLst>
        <pc:spChg chg="mod">
          <ac:chgData name="Al Friend" userId="e5ed79da-d858-46d4-9eed-a7a24903f2de" providerId="ADAL" clId="{96C8C40E-C11C-42E2-915D-6F1B3CD0AE12}" dt="2024-01-03T21:02:41.317" v="1897" actId="20577"/>
          <ac:spMkLst>
            <pc:docMk/>
            <pc:sldMk cId="2101183669" sldId="495"/>
            <ac:spMk id="2" creationId="{2CE87805-17F2-4B70-B505-57FB17E1FEE3}"/>
          </ac:spMkLst>
        </pc:spChg>
        <pc:spChg chg="mod">
          <ac:chgData name="Al Friend" userId="e5ed79da-d858-46d4-9eed-a7a24903f2de" providerId="ADAL" clId="{96C8C40E-C11C-42E2-915D-6F1B3CD0AE12}" dt="2024-01-06T19:38:33.283" v="2205" actId="20577"/>
          <ac:spMkLst>
            <pc:docMk/>
            <pc:sldMk cId="2101183669" sldId="495"/>
            <ac:spMk id="3" creationId="{E4EE7085-4C5B-409B-8843-A8A3D3CB6E90}"/>
          </ac:spMkLst>
        </pc:spChg>
        <pc:spChg chg="add mod">
          <ac:chgData name="Al Friend" userId="e5ed79da-d858-46d4-9eed-a7a24903f2de" providerId="ADAL" clId="{96C8C40E-C11C-42E2-915D-6F1B3CD0AE12}" dt="2024-01-06T19:41:20.425" v="2245" actId="1076"/>
          <ac:spMkLst>
            <pc:docMk/>
            <pc:sldMk cId="2101183669" sldId="495"/>
            <ac:spMk id="4" creationId="{185813CB-9FAE-BFE0-99F7-D887C6794568}"/>
          </ac:spMkLst>
        </pc:spChg>
      </pc:sldChg>
      <pc:sldChg chg="modSp">
        <pc:chgData name="Al Friend" userId="e5ed79da-d858-46d4-9eed-a7a24903f2de" providerId="ADAL" clId="{96C8C40E-C11C-42E2-915D-6F1B3CD0AE12}" dt="2024-01-03T15:34:36.355" v="1469" actId="404"/>
        <pc:sldMkLst>
          <pc:docMk/>
          <pc:sldMk cId="4224193016" sldId="496"/>
        </pc:sldMkLst>
        <pc:spChg chg="mod">
          <ac:chgData name="Al Friend" userId="e5ed79da-d858-46d4-9eed-a7a24903f2de" providerId="ADAL" clId="{96C8C40E-C11C-42E2-915D-6F1B3CD0AE12}" dt="2024-01-03T15:34:36.355" v="1469" actId="404"/>
          <ac:spMkLst>
            <pc:docMk/>
            <pc:sldMk cId="4224193016" sldId="496"/>
            <ac:spMk id="3" creationId="{E4EE7085-4C5B-409B-8843-A8A3D3CB6E90}"/>
          </ac:spMkLst>
        </pc:spChg>
      </pc:sldChg>
      <pc:sldChg chg="addSp delSp modSp mod modAnim">
        <pc:chgData name="Al Friend" userId="e5ed79da-d858-46d4-9eed-a7a24903f2de" providerId="ADAL" clId="{96C8C40E-C11C-42E2-915D-6F1B3CD0AE12}" dt="2024-01-03T15:38:49.449" v="1526"/>
        <pc:sldMkLst>
          <pc:docMk/>
          <pc:sldMk cId="370581991" sldId="497"/>
        </pc:sldMkLst>
        <pc:spChg chg="mod">
          <ac:chgData name="Al Friend" userId="e5ed79da-d858-46d4-9eed-a7a24903f2de" providerId="ADAL" clId="{96C8C40E-C11C-42E2-915D-6F1B3CD0AE12}" dt="2024-01-03T15:38:11.399" v="1516" actId="20577"/>
          <ac:spMkLst>
            <pc:docMk/>
            <pc:sldMk cId="370581991" sldId="497"/>
            <ac:spMk id="3" creationId="{E4EE7085-4C5B-409B-8843-A8A3D3CB6E90}"/>
          </ac:spMkLst>
        </pc:spChg>
        <pc:spChg chg="add del mod">
          <ac:chgData name="Al Friend" userId="e5ed79da-d858-46d4-9eed-a7a24903f2de" providerId="ADAL" clId="{96C8C40E-C11C-42E2-915D-6F1B3CD0AE12}" dt="2024-01-03T15:38:49.449" v="1526"/>
          <ac:spMkLst>
            <pc:docMk/>
            <pc:sldMk cId="370581991" sldId="497"/>
            <ac:spMk id="7" creationId="{88F5AA0D-7A76-6D6B-61A0-5E7DD6DEC99C}"/>
          </ac:spMkLst>
        </pc:spChg>
      </pc:sldChg>
      <pc:sldChg chg="mod modShow">
        <pc:chgData name="Al Friend" userId="e5ed79da-d858-46d4-9eed-a7a24903f2de" providerId="ADAL" clId="{96C8C40E-C11C-42E2-915D-6F1B3CD0AE12}" dt="2023-12-23T17:17:25.517" v="397" actId="729"/>
        <pc:sldMkLst>
          <pc:docMk/>
          <pc:sldMk cId="870331737" sldId="499"/>
        </pc:sldMkLst>
      </pc:sldChg>
      <pc:sldChg chg="addSp modSp mod modAnim">
        <pc:chgData name="Al Friend" userId="e5ed79da-d858-46d4-9eed-a7a24903f2de" providerId="ADAL" clId="{96C8C40E-C11C-42E2-915D-6F1B3CD0AE12}" dt="2024-01-03T13:21:41.264" v="1042" actId="1037"/>
        <pc:sldMkLst>
          <pc:docMk/>
          <pc:sldMk cId="4106518413" sldId="504"/>
        </pc:sldMkLst>
        <pc:spChg chg="mod">
          <ac:chgData name="Al Friend" userId="e5ed79da-d858-46d4-9eed-a7a24903f2de" providerId="ADAL" clId="{96C8C40E-C11C-42E2-915D-6F1B3CD0AE12}" dt="2023-12-23T17:16:59.460" v="396" actId="1076"/>
          <ac:spMkLst>
            <pc:docMk/>
            <pc:sldMk cId="4106518413" sldId="504"/>
            <ac:spMk id="2" creationId="{60691E62-541D-B007-EA58-027DB4B72146}"/>
          </ac:spMkLst>
        </pc:spChg>
        <pc:spChg chg="add mod">
          <ac:chgData name="Al Friend" userId="e5ed79da-d858-46d4-9eed-a7a24903f2de" providerId="ADAL" clId="{96C8C40E-C11C-42E2-915D-6F1B3CD0AE12}" dt="2023-12-23T17:16:56.546" v="395" actId="1076"/>
          <ac:spMkLst>
            <pc:docMk/>
            <pc:sldMk cId="4106518413" sldId="504"/>
            <ac:spMk id="3" creationId="{725D3502-5640-FB71-2BE9-CC8B4B0D74BB}"/>
          </ac:spMkLst>
        </pc:spChg>
        <pc:spChg chg="mod">
          <ac:chgData name="Al Friend" userId="e5ed79da-d858-46d4-9eed-a7a24903f2de" providerId="ADAL" clId="{96C8C40E-C11C-42E2-915D-6F1B3CD0AE12}" dt="2023-12-23T17:16:38.406" v="391" actId="1076"/>
          <ac:spMkLst>
            <pc:docMk/>
            <pc:sldMk cId="4106518413" sldId="504"/>
            <ac:spMk id="7" creationId="{663E3461-DC5D-48CF-AE13-69B629EAA16E}"/>
          </ac:spMkLst>
        </pc:spChg>
        <pc:spChg chg="mod">
          <ac:chgData name="Al Friend" userId="e5ed79da-d858-46d4-9eed-a7a24903f2de" providerId="ADAL" clId="{96C8C40E-C11C-42E2-915D-6F1B3CD0AE12}" dt="2023-12-23T13:52:46.093" v="209" actId="1076"/>
          <ac:spMkLst>
            <pc:docMk/>
            <pc:sldMk cId="4106518413" sldId="504"/>
            <ac:spMk id="20" creationId="{06B8E8D6-C037-4571-B1CB-E4BD14A48ED7}"/>
          </ac:spMkLst>
        </pc:spChg>
        <pc:spChg chg="mod">
          <ac:chgData name="Al Friend" userId="e5ed79da-d858-46d4-9eed-a7a24903f2de" providerId="ADAL" clId="{96C8C40E-C11C-42E2-915D-6F1B3CD0AE12}" dt="2023-12-23T13:52:52.882" v="210" actId="14100"/>
          <ac:spMkLst>
            <pc:docMk/>
            <pc:sldMk cId="4106518413" sldId="504"/>
            <ac:spMk id="21" creationId="{F7586BB6-2057-4CF7-A670-A8A12468AEB7}"/>
          </ac:spMkLst>
        </pc:spChg>
        <pc:grpChg chg="mod">
          <ac:chgData name="Al Friend" userId="e5ed79da-d858-46d4-9eed-a7a24903f2de" providerId="ADAL" clId="{96C8C40E-C11C-42E2-915D-6F1B3CD0AE12}" dt="2024-01-03T13:21:35.338" v="1041" actId="1037"/>
          <ac:grpSpMkLst>
            <pc:docMk/>
            <pc:sldMk cId="4106518413" sldId="504"/>
            <ac:grpSpMk id="5" creationId="{00000000-0000-0000-0000-000000000000}"/>
          </ac:grpSpMkLst>
        </pc:grpChg>
        <pc:grpChg chg="mod">
          <ac:chgData name="Al Friend" userId="e5ed79da-d858-46d4-9eed-a7a24903f2de" providerId="ADAL" clId="{96C8C40E-C11C-42E2-915D-6F1B3CD0AE12}" dt="2023-12-23T13:53:30.746" v="259" actId="1037"/>
          <ac:grpSpMkLst>
            <pc:docMk/>
            <pc:sldMk cId="4106518413" sldId="504"/>
            <ac:grpSpMk id="18" creationId="{1F565CB8-10B5-434D-9118-818C6E69EDA5}"/>
          </ac:grpSpMkLst>
        </pc:grpChg>
        <pc:grpChg chg="mod">
          <ac:chgData name="Al Friend" userId="e5ed79da-d858-46d4-9eed-a7a24903f2de" providerId="ADAL" clId="{96C8C40E-C11C-42E2-915D-6F1B3CD0AE12}" dt="2023-12-23T13:53:30.746" v="259" actId="1037"/>
          <ac:grpSpMkLst>
            <pc:docMk/>
            <pc:sldMk cId="4106518413" sldId="504"/>
            <ac:grpSpMk id="19" creationId="{1F565CB8-10B5-434D-9118-818C6E69EDA5}"/>
          </ac:grpSpMkLst>
        </pc:grpChg>
        <pc:grpChg chg="mod">
          <ac:chgData name="Al Friend" userId="e5ed79da-d858-46d4-9eed-a7a24903f2de" providerId="ADAL" clId="{96C8C40E-C11C-42E2-915D-6F1B3CD0AE12}" dt="2024-01-03T13:21:41.264" v="1042" actId="1037"/>
          <ac:grpSpMkLst>
            <pc:docMk/>
            <pc:sldMk cId="4106518413" sldId="504"/>
            <ac:grpSpMk id="22" creationId="{9B0A13DE-1279-4C56-8488-32B10C503456}"/>
          </ac:grpSpMkLst>
        </pc:grpChg>
        <pc:grpChg chg="mod">
          <ac:chgData name="Al Friend" userId="e5ed79da-d858-46d4-9eed-a7a24903f2de" providerId="ADAL" clId="{96C8C40E-C11C-42E2-915D-6F1B3CD0AE12}" dt="2023-12-23T13:53:30.746" v="259" actId="1037"/>
          <ac:grpSpMkLst>
            <pc:docMk/>
            <pc:sldMk cId="4106518413" sldId="504"/>
            <ac:grpSpMk id="27" creationId="{00000000-0000-0000-0000-000000000000}"/>
          </ac:grpSpMkLst>
        </pc:grpChg>
      </pc:sldChg>
      <pc:sldChg chg="addSp delSp modSp mod delAnim modAnim modNotesTx">
        <pc:chgData name="Al Friend" userId="e5ed79da-d858-46d4-9eed-a7a24903f2de" providerId="ADAL" clId="{96C8C40E-C11C-42E2-915D-6F1B3CD0AE12}" dt="2024-01-03T15:24:45.684" v="1415"/>
        <pc:sldMkLst>
          <pc:docMk/>
          <pc:sldMk cId="1968761958" sldId="506"/>
        </pc:sldMkLst>
        <pc:spChg chg="add mod">
          <ac:chgData name="Al Friend" userId="e5ed79da-d858-46d4-9eed-a7a24903f2de" providerId="ADAL" clId="{96C8C40E-C11C-42E2-915D-6F1B3CD0AE12}" dt="2024-01-03T13:27:47.902" v="1160" actId="20577"/>
          <ac:spMkLst>
            <pc:docMk/>
            <pc:sldMk cId="1968761958" sldId="506"/>
            <ac:spMk id="2" creationId="{F51513F4-A186-1E01-0974-19751EDBA2A3}"/>
          </ac:spMkLst>
        </pc:spChg>
        <pc:spChg chg="add mod">
          <ac:chgData name="Al Friend" userId="e5ed79da-d858-46d4-9eed-a7a24903f2de" providerId="ADAL" clId="{96C8C40E-C11C-42E2-915D-6F1B3CD0AE12}" dt="2024-01-03T13:27:52.753" v="1165" actId="20577"/>
          <ac:spMkLst>
            <pc:docMk/>
            <pc:sldMk cId="1968761958" sldId="506"/>
            <ac:spMk id="3" creationId="{2CFD988F-E4C7-8ABA-5E53-92D3F870232B}"/>
          </ac:spMkLst>
        </pc:spChg>
        <pc:spChg chg="mod">
          <ac:chgData name="Al Friend" userId="e5ed79da-d858-46d4-9eed-a7a24903f2de" providerId="ADAL" clId="{96C8C40E-C11C-42E2-915D-6F1B3CD0AE12}" dt="2024-01-03T15:24:45.684" v="1415"/>
          <ac:spMkLst>
            <pc:docMk/>
            <pc:sldMk cId="1968761958" sldId="506"/>
            <ac:spMk id="4" creationId="{12630251-0176-4E08-9A40-5821ACD1944C}"/>
          </ac:spMkLst>
        </pc:spChg>
        <pc:spChg chg="add mod">
          <ac:chgData name="Al Friend" userId="e5ed79da-d858-46d4-9eed-a7a24903f2de" providerId="ADAL" clId="{96C8C40E-C11C-42E2-915D-6F1B3CD0AE12}" dt="2024-01-03T13:29:05.626" v="1257" actId="20577"/>
          <ac:spMkLst>
            <pc:docMk/>
            <pc:sldMk cId="1968761958" sldId="506"/>
            <ac:spMk id="11" creationId="{FA6BAF3D-DFEA-531E-6730-C3034F45CD0E}"/>
          </ac:spMkLst>
        </pc:spChg>
        <pc:spChg chg="mod">
          <ac:chgData name="Al Friend" userId="e5ed79da-d858-46d4-9eed-a7a24903f2de" providerId="ADAL" clId="{96C8C40E-C11C-42E2-915D-6F1B3CD0AE12}" dt="2023-12-23T13:39:29.095" v="1" actId="208"/>
          <ac:spMkLst>
            <pc:docMk/>
            <pc:sldMk cId="1968761958" sldId="506"/>
            <ac:spMk id="16" creationId="{3F69C500-F565-491D-AB71-83B51F06FDA1}"/>
          </ac:spMkLst>
        </pc:spChg>
        <pc:spChg chg="mod">
          <ac:chgData name="Al Friend" userId="e5ed79da-d858-46d4-9eed-a7a24903f2de" providerId="ADAL" clId="{96C8C40E-C11C-42E2-915D-6F1B3CD0AE12}" dt="2023-12-23T13:41:43.770" v="27" actId="1076"/>
          <ac:spMkLst>
            <pc:docMk/>
            <pc:sldMk cId="1968761958" sldId="506"/>
            <ac:spMk id="26" creationId="{4F052754-CF53-4CC5-81E2-201FFCF1ADEF}"/>
          </ac:spMkLst>
        </pc:spChg>
        <pc:spChg chg="mod">
          <ac:chgData name="Al Friend" userId="e5ed79da-d858-46d4-9eed-a7a24903f2de" providerId="ADAL" clId="{96C8C40E-C11C-42E2-915D-6F1B3CD0AE12}" dt="2023-12-23T13:39:41.165" v="3" actId="207"/>
          <ac:spMkLst>
            <pc:docMk/>
            <pc:sldMk cId="1968761958" sldId="506"/>
            <ac:spMk id="27" creationId="{46F76525-63F7-433C-B5AB-86D8EDEDE006}"/>
          </ac:spMkLst>
        </pc:spChg>
        <pc:spChg chg="mod">
          <ac:chgData name="Al Friend" userId="e5ed79da-d858-46d4-9eed-a7a24903f2de" providerId="ADAL" clId="{96C8C40E-C11C-42E2-915D-6F1B3CD0AE12}" dt="2023-12-23T13:42:35.973" v="38" actId="20577"/>
          <ac:spMkLst>
            <pc:docMk/>
            <pc:sldMk cId="1968761958" sldId="506"/>
            <ac:spMk id="47" creationId="{0C63B20E-9FDF-4898-BD04-878DC12660FD}"/>
          </ac:spMkLst>
        </pc:spChg>
        <pc:spChg chg="mod">
          <ac:chgData name="Al Friend" userId="e5ed79da-d858-46d4-9eed-a7a24903f2de" providerId="ADAL" clId="{96C8C40E-C11C-42E2-915D-6F1B3CD0AE12}" dt="2023-12-23T13:42:46.794" v="46" actId="20577"/>
          <ac:spMkLst>
            <pc:docMk/>
            <pc:sldMk cId="1968761958" sldId="506"/>
            <ac:spMk id="48" creationId="{A55B2123-C239-48AF-B807-663504FBD5DB}"/>
          </ac:spMkLst>
        </pc:spChg>
        <pc:spChg chg="mod">
          <ac:chgData name="Al Friend" userId="e5ed79da-d858-46d4-9eed-a7a24903f2de" providerId="ADAL" clId="{96C8C40E-C11C-42E2-915D-6F1B3CD0AE12}" dt="2023-12-23T13:43:04.368" v="48" actId="1076"/>
          <ac:spMkLst>
            <pc:docMk/>
            <pc:sldMk cId="1968761958" sldId="506"/>
            <ac:spMk id="50" creationId="{B6B84172-F9B4-4F21-B3B5-E22731A18339}"/>
          </ac:spMkLst>
        </pc:spChg>
        <pc:grpChg chg="add del mod">
          <ac:chgData name="Al Friend" userId="e5ed79da-d858-46d4-9eed-a7a24903f2de" providerId="ADAL" clId="{96C8C40E-C11C-42E2-915D-6F1B3CD0AE12}" dt="2023-12-23T13:42:23.857" v="32" actId="478"/>
          <ac:grpSpMkLst>
            <pc:docMk/>
            <pc:sldMk cId="1968761958" sldId="506"/>
            <ac:grpSpMk id="5" creationId="{6C35A19B-6F42-D411-7DE0-CC6EB422D091}"/>
          </ac:grpSpMkLst>
        </pc:grpChg>
        <pc:grpChg chg="add mod">
          <ac:chgData name="Al Friend" userId="e5ed79da-d858-46d4-9eed-a7a24903f2de" providerId="ADAL" clId="{96C8C40E-C11C-42E2-915D-6F1B3CD0AE12}" dt="2023-12-23T13:42:31.708" v="34" actId="1076"/>
          <ac:grpSpMkLst>
            <pc:docMk/>
            <pc:sldMk cId="1968761958" sldId="506"/>
            <ac:grpSpMk id="14" creationId="{DA8CD8FE-92E4-E540-CC30-55E7D5C3A7D4}"/>
          </ac:grpSpMkLst>
        </pc:grpChg>
        <pc:cxnChg chg="mod">
          <ac:chgData name="Al Friend" userId="e5ed79da-d858-46d4-9eed-a7a24903f2de" providerId="ADAL" clId="{96C8C40E-C11C-42E2-915D-6F1B3CD0AE12}" dt="2023-12-23T13:42:23.857" v="32" actId="478"/>
          <ac:cxnSpMkLst>
            <pc:docMk/>
            <pc:sldMk cId="1968761958" sldId="506"/>
            <ac:cxnSpMk id="6" creationId="{1DB18927-A8F6-2BF3-9032-CB6DF1774658}"/>
          </ac:cxnSpMkLst>
        </pc:cxnChg>
        <pc:cxnChg chg="mod">
          <ac:chgData name="Al Friend" userId="e5ed79da-d858-46d4-9eed-a7a24903f2de" providerId="ADAL" clId="{96C8C40E-C11C-42E2-915D-6F1B3CD0AE12}" dt="2023-12-23T13:41:53.189" v="28"/>
          <ac:cxnSpMkLst>
            <pc:docMk/>
            <pc:sldMk cId="1968761958" sldId="506"/>
            <ac:cxnSpMk id="7" creationId="{809B2771-0158-5720-8ACE-D3D5A96F93B7}"/>
          </ac:cxnSpMkLst>
        </pc:cxnChg>
        <pc:cxnChg chg="mod">
          <ac:chgData name="Al Friend" userId="e5ed79da-d858-46d4-9eed-a7a24903f2de" providerId="ADAL" clId="{96C8C40E-C11C-42E2-915D-6F1B3CD0AE12}" dt="2023-12-23T13:41:53.189" v="28"/>
          <ac:cxnSpMkLst>
            <pc:docMk/>
            <pc:sldMk cId="1968761958" sldId="506"/>
            <ac:cxnSpMk id="8" creationId="{58793A95-B170-A858-C931-C2D0C3991D4C}"/>
          </ac:cxnSpMkLst>
        </pc:cxnChg>
        <pc:cxnChg chg="mod">
          <ac:chgData name="Al Friend" userId="e5ed79da-d858-46d4-9eed-a7a24903f2de" providerId="ADAL" clId="{96C8C40E-C11C-42E2-915D-6F1B3CD0AE12}" dt="2023-12-23T13:41:53.189" v="28"/>
          <ac:cxnSpMkLst>
            <pc:docMk/>
            <pc:sldMk cId="1968761958" sldId="506"/>
            <ac:cxnSpMk id="9" creationId="{88BCFB84-604D-8E50-DB38-C42469FD384C}"/>
          </ac:cxnSpMkLst>
        </pc:cxnChg>
        <pc:cxnChg chg="mod">
          <ac:chgData name="Al Friend" userId="e5ed79da-d858-46d4-9eed-a7a24903f2de" providerId="ADAL" clId="{96C8C40E-C11C-42E2-915D-6F1B3CD0AE12}" dt="2023-12-23T13:41:53.189" v="28"/>
          <ac:cxnSpMkLst>
            <pc:docMk/>
            <pc:sldMk cId="1968761958" sldId="506"/>
            <ac:cxnSpMk id="10" creationId="{4A753D5F-090D-015E-72CB-00C6C1DA4986}"/>
          </ac:cxnSpMkLst>
        </pc:cxnChg>
        <pc:cxnChg chg="mod">
          <ac:chgData name="Al Friend" userId="e5ed79da-d858-46d4-9eed-a7a24903f2de" providerId="ADAL" clId="{96C8C40E-C11C-42E2-915D-6F1B3CD0AE12}" dt="2023-12-23T13:42:27.350" v="33"/>
          <ac:cxnSpMkLst>
            <pc:docMk/>
            <pc:sldMk cId="1968761958" sldId="506"/>
            <ac:cxnSpMk id="15" creationId="{4DEFF17B-7B90-C385-A399-1BDF30EDB1CA}"/>
          </ac:cxnSpMkLst>
        </pc:cxnChg>
        <pc:cxnChg chg="mod">
          <ac:chgData name="Al Friend" userId="e5ed79da-d858-46d4-9eed-a7a24903f2de" providerId="ADAL" clId="{96C8C40E-C11C-42E2-915D-6F1B3CD0AE12}" dt="2023-12-23T13:42:27.350" v="33"/>
          <ac:cxnSpMkLst>
            <pc:docMk/>
            <pc:sldMk cId="1968761958" sldId="506"/>
            <ac:cxnSpMk id="17" creationId="{72701D00-1011-B8A0-7AAC-F7AE8C68B5EF}"/>
          </ac:cxnSpMkLst>
        </pc:cxnChg>
        <pc:cxnChg chg="mod">
          <ac:chgData name="Al Friend" userId="e5ed79da-d858-46d4-9eed-a7a24903f2de" providerId="ADAL" clId="{96C8C40E-C11C-42E2-915D-6F1B3CD0AE12}" dt="2023-12-23T13:42:27.350" v="33"/>
          <ac:cxnSpMkLst>
            <pc:docMk/>
            <pc:sldMk cId="1968761958" sldId="506"/>
            <ac:cxnSpMk id="18" creationId="{6A5EC8C1-7B8D-0429-D96C-8D24D5A90841}"/>
          </ac:cxnSpMkLst>
        </pc:cxnChg>
        <pc:cxnChg chg="mod">
          <ac:chgData name="Al Friend" userId="e5ed79da-d858-46d4-9eed-a7a24903f2de" providerId="ADAL" clId="{96C8C40E-C11C-42E2-915D-6F1B3CD0AE12}" dt="2023-12-23T13:42:27.350" v="33"/>
          <ac:cxnSpMkLst>
            <pc:docMk/>
            <pc:sldMk cId="1968761958" sldId="506"/>
            <ac:cxnSpMk id="19" creationId="{B8A57594-EB6A-6B42-CF34-66B0145BF3DE}"/>
          </ac:cxnSpMkLst>
        </pc:cxnChg>
        <pc:cxnChg chg="mod">
          <ac:chgData name="Al Friend" userId="e5ed79da-d858-46d4-9eed-a7a24903f2de" providerId="ADAL" clId="{96C8C40E-C11C-42E2-915D-6F1B3CD0AE12}" dt="2023-12-23T13:42:27.350" v="33"/>
          <ac:cxnSpMkLst>
            <pc:docMk/>
            <pc:sldMk cId="1968761958" sldId="506"/>
            <ac:cxnSpMk id="24" creationId="{45A0FF39-B80C-4B73-A9E5-24E9DC2D4CEA}"/>
          </ac:cxnSpMkLst>
        </pc:cxnChg>
      </pc:sldChg>
      <pc:sldChg chg="mod modShow">
        <pc:chgData name="Al Friend" userId="e5ed79da-d858-46d4-9eed-a7a24903f2de" providerId="ADAL" clId="{96C8C40E-C11C-42E2-915D-6F1B3CD0AE12}" dt="2023-12-23T17:17:31.318" v="398" actId="729"/>
        <pc:sldMkLst>
          <pc:docMk/>
          <pc:sldMk cId="2089487072" sldId="507"/>
        </pc:sldMkLst>
      </pc:sldChg>
      <pc:sldChg chg="addSp modSp mod modAnim">
        <pc:chgData name="Al Friend" userId="e5ed79da-d858-46d4-9eed-a7a24903f2de" providerId="ADAL" clId="{96C8C40E-C11C-42E2-915D-6F1B3CD0AE12}" dt="2024-01-06T19:57:07.820" v="2265" actId="20577"/>
        <pc:sldMkLst>
          <pc:docMk/>
          <pc:sldMk cId="3479897373" sldId="513"/>
        </pc:sldMkLst>
        <pc:spChg chg="mod">
          <ac:chgData name="Al Friend" userId="e5ed79da-d858-46d4-9eed-a7a24903f2de" providerId="ADAL" clId="{96C8C40E-C11C-42E2-915D-6F1B3CD0AE12}" dt="2024-01-03T15:45:09.879" v="1612" actId="20577"/>
          <ac:spMkLst>
            <pc:docMk/>
            <pc:sldMk cId="3479897373" sldId="513"/>
            <ac:spMk id="2" creationId="{2CE87805-17F2-4B70-B505-57FB17E1FEE3}"/>
          </ac:spMkLst>
        </pc:spChg>
        <pc:spChg chg="mod">
          <ac:chgData name="Al Friend" userId="e5ed79da-d858-46d4-9eed-a7a24903f2de" providerId="ADAL" clId="{96C8C40E-C11C-42E2-915D-6F1B3CD0AE12}" dt="2024-01-06T19:56:51.034" v="2257" actId="108"/>
          <ac:spMkLst>
            <pc:docMk/>
            <pc:sldMk cId="3479897373" sldId="513"/>
            <ac:spMk id="3" creationId="{E4EE7085-4C5B-409B-8843-A8A3D3CB6E90}"/>
          </ac:spMkLst>
        </pc:spChg>
        <pc:spChg chg="add mod">
          <ac:chgData name="Al Friend" userId="e5ed79da-d858-46d4-9eed-a7a24903f2de" providerId="ADAL" clId="{96C8C40E-C11C-42E2-915D-6F1B3CD0AE12}" dt="2024-01-06T19:57:07.820" v="2265" actId="20577"/>
          <ac:spMkLst>
            <pc:docMk/>
            <pc:sldMk cId="3479897373" sldId="513"/>
            <ac:spMk id="4" creationId="{18209E76-511B-8593-E056-8BB623981B3A}"/>
          </ac:spMkLst>
        </pc:spChg>
        <pc:spChg chg="mod">
          <ac:chgData name="Al Friend" userId="e5ed79da-d858-46d4-9eed-a7a24903f2de" providerId="ADAL" clId="{96C8C40E-C11C-42E2-915D-6F1B3CD0AE12}" dt="2024-01-03T15:39:12.483" v="1527" actId="14100"/>
          <ac:spMkLst>
            <pc:docMk/>
            <pc:sldMk cId="3479897373" sldId="513"/>
            <ac:spMk id="5" creationId="{6D2EF630-5AF1-4974-BD56-0BD5A45FB059}"/>
          </ac:spMkLst>
        </pc:spChg>
        <pc:spChg chg="mod">
          <ac:chgData name="Al Friend" userId="e5ed79da-d858-46d4-9eed-a7a24903f2de" providerId="ADAL" clId="{96C8C40E-C11C-42E2-915D-6F1B3CD0AE12}" dt="2024-01-03T15:47:13.608" v="1707" actId="114"/>
          <ac:spMkLst>
            <pc:docMk/>
            <pc:sldMk cId="3479897373" sldId="513"/>
            <ac:spMk id="7" creationId="{607135EA-02F8-474E-AA7E-06DCCB57BD7C}"/>
          </ac:spMkLst>
        </pc:spChg>
        <pc:spChg chg="mod">
          <ac:chgData name="Al Friend" userId="e5ed79da-d858-46d4-9eed-a7a24903f2de" providerId="ADAL" clId="{96C8C40E-C11C-42E2-915D-6F1B3CD0AE12}" dt="2024-01-03T15:39:23.141" v="1528" actId="14100"/>
          <ac:spMkLst>
            <pc:docMk/>
            <pc:sldMk cId="3479897373" sldId="513"/>
            <ac:spMk id="8" creationId="{4E063AD4-6ECC-084B-CBC7-7B0DFA360F57}"/>
          </ac:spMkLst>
        </pc:spChg>
      </pc:sldChg>
      <pc:sldChg chg="modSp mod ord modAnim modNotesTx">
        <pc:chgData name="Al Friend" userId="e5ed79da-d858-46d4-9eed-a7a24903f2de" providerId="ADAL" clId="{96C8C40E-C11C-42E2-915D-6F1B3CD0AE12}" dt="2024-01-06T19:40:33.625" v="2217"/>
        <pc:sldMkLst>
          <pc:docMk/>
          <pc:sldMk cId="4107584093" sldId="589"/>
        </pc:sldMkLst>
        <pc:spChg chg="mod">
          <ac:chgData name="Al Friend" userId="e5ed79da-d858-46d4-9eed-a7a24903f2de" providerId="ADAL" clId="{96C8C40E-C11C-42E2-915D-6F1B3CD0AE12}" dt="2024-01-05T20:41:44.413" v="2102" actId="20577"/>
          <ac:spMkLst>
            <pc:docMk/>
            <pc:sldMk cId="4107584093" sldId="589"/>
            <ac:spMk id="2" creationId="{2CE87805-17F2-4B70-B505-57FB17E1FEE3}"/>
          </ac:spMkLst>
        </pc:spChg>
        <pc:spChg chg="mod">
          <ac:chgData name="Al Friend" userId="e5ed79da-d858-46d4-9eed-a7a24903f2de" providerId="ADAL" clId="{96C8C40E-C11C-42E2-915D-6F1B3CD0AE12}" dt="2024-01-06T19:36:29.146" v="2173" actId="20577"/>
          <ac:spMkLst>
            <pc:docMk/>
            <pc:sldMk cId="4107584093" sldId="589"/>
            <ac:spMk id="3" creationId="{E4EE7085-4C5B-409B-8843-A8A3D3CB6E90}"/>
          </ac:spMkLst>
        </pc:spChg>
        <pc:spChg chg="mod">
          <ac:chgData name="Al Friend" userId="e5ed79da-d858-46d4-9eed-a7a24903f2de" providerId="ADAL" clId="{96C8C40E-C11C-42E2-915D-6F1B3CD0AE12}" dt="2024-01-03T20:53:34.919" v="1877" actId="113"/>
          <ac:spMkLst>
            <pc:docMk/>
            <pc:sldMk cId="4107584093" sldId="589"/>
            <ac:spMk id="4" creationId="{77E8332C-AADD-4F2B-B0E2-AC0B43D6AE90}"/>
          </ac:spMkLst>
        </pc:spChg>
      </pc:sldChg>
      <pc:sldChg chg="modSp ord modAnim">
        <pc:chgData name="Al Friend" userId="e5ed79da-d858-46d4-9eed-a7a24903f2de" providerId="ADAL" clId="{96C8C40E-C11C-42E2-915D-6F1B3CD0AE12}" dt="2024-01-03T20:49:50.568" v="1826"/>
        <pc:sldMkLst>
          <pc:docMk/>
          <pc:sldMk cId="4250534393" sldId="590"/>
        </pc:sldMkLst>
        <pc:spChg chg="mod">
          <ac:chgData name="Al Friend" userId="e5ed79da-d858-46d4-9eed-a7a24903f2de" providerId="ADAL" clId="{96C8C40E-C11C-42E2-915D-6F1B3CD0AE12}" dt="2024-01-03T20:49:47.677" v="1825" actId="6549"/>
          <ac:spMkLst>
            <pc:docMk/>
            <pc:sldMk cId="4250534393" sldId="590"/>
            <ac:spMk id="3" creationId="{E4EE7085-4C5B-409B-8843-A8A3D3CB6E90}"/>
          </ac:spMkLst>
        </pc:spChg>
      </pc:sldChg>
      <pc:sldChg chg="modSp mod modAnim">
        <pc:chgData name="Al Friend" userId="e5ed79da-d858-46d4-9eed-a7a24903f2de" providerId="ADAL" clId="{96C8C40E-C11C-42E2-915D-6F1B3CD0AE12}" dt="2024-01-03T15:45:44.222" v="1626"/>
        <pc:sldMkLst>
          <pc:docMk/>
          <pc:sldMk cId="3987821192" sldId="592"/>
        </pc:sldMkLst>
        <pc:spChg chg="mod">
          <ac:chgData name="Al Friend" userId="e5ed79da-d858-46d4-9eed-a7a24903f2de" providerId="ADAL" clId="{96C8C40E-C11C-42E2-915D-6F1B3CD0AE12}" dt="2024-01-03T15:45:14.554" v="1616" actId="20577"/>
          <ac:spMkLst>
            <pc:docMk/>
            <pc:sldMk cId="3987821192" sldId="592"/>
            <ac:spMk id="2" creationId="{2CE87805-17F2-4B70-B505-57FB17E1FEE3}"/>
          </ac:spMkLst>
        </pc:spChg>
      </pc:sldChg>
      <pc:sldChg chg="modSp mod modAnim">
        <pc:chgData name="Al Friend" userId="e5ed79da-d858-46d4-9eed-a7a24903f2de" providerId="ADAL" clId="{96C8C40E-C11C-42E2-915D-6F1B3CD0AE12}" dt="2024-01-06T19:48:41.364" v="2256" actId="108"/>
        <pc:sldMkLst>
          <pc:docMk/>
          <pc:sldMk cId="1825196932" sldId="593"/>
        </pc:sldMkLst>
        <pc:spChg chg="mod">
          <ac:chgData name="Al Friend" userId="e5ed79da-d858-46d4-9eed-a7a24903f2de" providerId="ADAL" clId="{96C8C40E-C11C-42E2-915D-6F1B3CD0AE12}" dt="2024-01-03T15:45:24.449" v="1624" actId="20577"/>
          <ac:spMkLst>
            <pc:docMk/>
            <pc:sldMk cId="1825196932" sldId="593"/>
            <ac:spMk id="2" creationId="{2CE87805-17F2-4B70-B505-57FB17E1FEE3}"/>
          </ac:spMkLst>
        </pc:spChg>
        <pc:spChg chg="mod">
          <ac:chgData name="Al Friend" userId="e5ed79da-d858-46d4-9eed-a7a24903f2de" providerId="ADAL" clId="{96C8C40E-C11C-42E2-915D-6F1B3CD0AE12}" dt="2024-01-06T19:48:41.364" v="2256" actId="108"/>
          <ac:spMkLst>
            <pc:docMk/>
            <pc:sldMk cId="1825196932" sldId="593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96C8C40E-C11C-42E2-915D-6F1B3CD0AE12}" dt="2024-01-03T21:18:25.259" v="2056" actId="20577"/>
        <pc:sldMkLst>
          <pc:docMk/>
          <pc:sldMk cId="3709169059" sldId="594"/>
        </pc:sldMkLst>
        <pc:spChg chg="mod">
          <ac:chgData name="Al Friend" userId="e5ed79da-d858-46d4-9eed-a7a24903f2de" providerId="ADAL" clId="{96C8C40E-C11C-42E2-915D-6F1B3CD0AE12}" dt="2024-01-03T21:18:25.259" v="2056" actId="20577"/>
          <ac:spMkLst>
            <pc:docMk/>
            <pc:sldMk cId="3709169059" sldId="594"/>
            <ac:spMk id="3" creationId="{E4EE7085-4C5B-409B-8843-A8A3D3CB6E90}"/>
          </ac:spMkLst>
        </pc:spChg>
      </pc:sldChg>
      <pc:sldChg chg="modSp modAnim">
        <pc:chgData name="Al Friend" userId="e5ed79da-d858-46d4-9eed-a7a24903f2de" providerId="ADAL" clId="{96C8C40E-C11C-42E2-915D-6F1B3CD0AE12}" dt="2024-01-03T15:18:56.785" v="1365"/>
        <pc:sldMkLst>
          <pc:docMk/>
          <pc:sldMk cId="1154128154" sldId="595"/>
        </pc:sldMkLst>
        <pc:spChg chg="mod">
          <ac:chgData name="Al Friend" userId="e5ed79da-d858-46d4-9eed-a7a24903f2de" providerId="ADAL" clId="{96C8C40E-C11C-42E2-915D-6F1B3CD0AE12}" dt="2024-01-03T15:09:37.415" v="1355" actId="404"/>
          <ac:spMkLst>
            <pc:docMk/>
            <pc:sldMk cId="1154128154" sldId="595"/>
            <ac:spMk id="3" creationId="{E4EE7085-4C5B-409B-8843-A8A3D3CB6E90}"/>
          </ac:spMkLst>
        </pc:spChg>
      </pc:sldChg>
      <pc:sldChg chg="delSp modSp mod delAnim modAnim modNotesTx">
        <pc:chgData name="Al Friend" userId="e5ed79da-d858-46d4-9eed-a7a24903f2de" providerId="ADAL" clId="{96C8C40E-C11C-42E2-915D-6F1B3CD0AE12}" dt="2024-01-03T15:19:05.944" v="1367" actId="20577"/>
        <pc:sldMkLst>
          <pc:docMk/>
          <pc:sldMk cId="2069661195" sldId="596"/>
        </pc:sldMkLst>
        <pc:spChg chg="mod">
          <ac:chgData name="Al Friend" userId="e5ed79da-d858-46d4-9eed-a7a24903f2de" providerId="ADAL" clId="{96C8C40E-C11C-42E2-915D-6F1B3CD0AE12}" dt="2024-01-03T15:02:55.998" v="1312" actId="20577"/>
          <ac:spMkLst>
            <pc:docMk/>
            <pc:sldMk cId="2069661195" sldId="596"/>
            <ac:spMk id="3" creationId="{E4EE7085-4C5B-409B-8843-A8A3D3CB6E90}"/>
          </ac:spMkLst>
        </pc:spChg>
        <pc:spChg chg="del">
          <ac:chgData name="Al Friend" userId="e5ed79da-d858-46d4-9eed-a7a24903f2de" providerId="ADAL" clId="{96C8C40E-C11C-42E2-915D-6F1B3CD0AE12}" dt="2024-01-03T15:18:52.236" v="1364" actId="478"/>
          <ac:spMkLst>
            <pc:docMk/>
            <pc:sldMk cId="2069661195" sldId="596"/>
            <ac:spMk id="4" creationId="{4F7F657C-0885-47FC-9332-3A73D95D6B79}"/>
          </ac:spMkLst>
        </pc:spChg>
      </pc:sldChg>
      <pc:sldChg chg="modSp modAnim">
        <pc:chgData name="Al Friend" userId="e5ed79da-d858-46d4-9eed-a7a24903f2de" providerId="ADAL" clId="{96C8C40E-C11C-42E2-915D-6F1B3CD0AE12}" dt="2024-01-03T15:19:32.602" v="1370"/>
        <pc:sldMkLst>
          <pc:docMk/>
          <pc:sldMk cId="4012337863" sldId="597"/>
        </pc:sldMkLst>
        <pc:spChg chg="mod">
          <ac:chgData name="Al Friend" userId="e5ed79da-d858-46d4-9eed-a7a24903f2de" providerId="ADAL" clId="{96C8C40E-C11C-42E2-915D-6F1B3CD0AE12}" dt="2024-01-03T15:09:50.946" v="1357" actId="404"/>
          <ac:spMkLst>
            <pc:docMk/>
            <pc:sldMk cId="4012337863" sldId="597"/>
            <ac:spMk id="3" creationId="{E4EE7085-4C5B-409B-8843-A8A3D3CB6E90}"/>
          </ac:spMkLst>
        </pc:spChg>
      </pc:sldChg>
      <pc:sldChg chg="modAnim">
        <pc:chgData name="Al Friend" userId="e5ed79da-d858-46d4-9eed-a7a24903f2de" providerId="ADAL" clId="{96C8C40E-C11C-42E2-915D-6F1B3CD0AE12}" dt="2024-01-03T15:22:14.686" v="1392"/>
        <pc:sldMkLst>
          <pc:docMk/>
          <pc:sldMk cId="142722427" sldId="598"/>
        </pc:sldMkLst>
      </pc:sldChg>
      <pc:sldChg chg="modAnim">
        <pc:chgData name="Al Friend" userId="e5ed79da-d858-46d4-9eed-a7a24903f2de" providerId="ADAL" clId="{96C8C40E-C11C-42E2-915D-6F1B3CD0AE12}" dt="2024-01-03T15:22:19.987" v="1393"/>
        <pc:sldMkLst>
          <pc:docMk/>
          <pc:sldMk cId="1162007761" sldId="599"/>
        </pc:sldMkLst>
      </pc:sldChg>
      <pc:sldChg chg="delSp modSp add mod delAnim modAnim modShow modNotesTx">
        <pc:chgData name="Al Friend" userId="e5ed79da-d858-46d4-9eed-a7a24903f2de" providerId="ADAL" clId="{96C8C40E-C11C-42E2-915D-6F1B3CD0AE12}" dt="2024-01-03T15:24:25.002" v="1414" actId="20577"/>
        <pc:sldMkLst>
          <pc:docMk/>
          <pc:sldMk cId="2887556788" sldId="688"/>
        </pc:sldMkLst>
        <pc:spChg chg="mod">
          <ac:chgData name="Al Friend" userId="e5ed79da-d858-46d4-9eed-a7a24903f2de" providerId="ADAL" clId="{96C8C40E-C11C-42E2-915D-6F1B3CD0AE12}" dt="2024-01-03T13:28:49.759" v="1241" actId="20577"/>
          <ac:spMkLst>
            <pc:docMk/>
            <pc:sldMk cId="2887556788" sldId="688"/>
            <ac:spMk id="2" creationId="{F51513F4-A186-1E01-0974-19751EDBA2A3}"/>
          </ac:spMkLst>
        </pc:spChg>
        <pc:spChg chg="mod">
          <ac:chgData name="Al Friend" userId="e5ed79da-d858-46d4-9eed-a7a24903f2de" providerId="ADAL" clId="{96C8C40E-C11C-42E2-915D-6F1B3CD0AE12}" dt="2024-01-03T13:28:58.720" v="1255" actId="20577"/>
          <ac:spMkLst>
            <pc:docMk/>
            <pc:sldMk cId="2887556788" sldId="688"/>
            <ac:spMk id="3" creationId="{2CFD988F-E4C7-8ABA-5E53-92D3F870232B}"/>
          </ac:spMkLst>
        </pc:spChg>
        <pc:spChg chg="mod">
          <ac:chgData name="Al Friend" userId="e5ed79da-d858-46d4-9eed-a7a24903f2de" providerId="ADAL" clId="{96C8C40E-C11C-42E2-915D-6F1B3CD0AE12}" dt="2024-01-03T15:24:25.002" v="1414" actId="20577"/>
          <ac:spMkLst>
            <pc:docMk/>
            <pc:sldMk cId="2887556788" sldId="688"/>
            <ac:spMk id="4" creationId="{12630251-0176-4E08-9A40-5821ACD1944C}"/>
          </ac:spMkLst>
        </pc:spChg>
        <pc:spChg chg="mod">
          <ac:chgData name="Al Friend" userId="e5ed79da-d858-46d4-9eed-a7a24903f2de" providerId="ADAL" clId="{96C8C40E-C11C-42E2-915D-6F1B3CD0AE12}" dt="2024-01-03T13:28:55.672" v="1250" actId="20577"/>
          <ac:spMkLst>
            <pc:docMk/>
            <pc:sldMk cId="2887556788" sldId="688"/>
            <ac:spMk id="11" creationId="{FA6BAF3D-DFEA-531E-6730-C3034F45CD0E}"/>
          </ac:spMkLst>
        </pc:spChg>
        <pc:spChg chg="del mod">
          <ac:chgData name="Al Friend" userId="e5ed79da-d858-46d4-9eed-a7a24903f2de" providerId="ADAL" clId="{96C8C40E-C11C-42E2-915D-6F1B3CD0AE12}" dt="2023-12-23T13:44:08.507" v="61" actId="478"/>
          <ac:spMkLst>
            <pc:docMk/>
            <pc:sldMk cId="2887556788" sldId="688"/>
            <ac:spMk id="16" creationId="{3F69C500-F565-491D-AB71-83B51F06FDA1}"/>
          </ac:spMkLst>
        </pc:spChg>
        <pc:spChg chg="del mod">
          <ac:chgData name="Al Friend" userId="e5ed79da-d858-46d4-9eed-a7a24903f2de" providerId="ADAL" clId="{96C8C40E-C11C-42E2-915D-6F1B3CD0AE12}" dt="2023-12-23T13:44:09.811" v="62" actId="478"/>
          <ac:spMkLst>
            <pc:docMk/>
            <pc:sldMk cId="2887556788" sldId="688"/>
            <ac:spMk id="27" creationId="{46F76525-63F7-433C-B5AB-86D8EDEDE006}"/>
          </ac:spMkLst>
        </pc:spChg>
        <pc:spChg chg="mod">
          <ac:chgData name="Al Friend" userId="e5ed79da-d858-46d4-9eed-a7a24903f2de" providerId="ADAL" clId="{96C8C40E-C11C-42E2-915D-6F1B3CD0AE12}" dt="2023-12-23T13:43:58.170" v="54" actId="6549"/>
          <ac:spMkLst>
            <pc:docMk/>
            <pc:sldMk cId="2887556788" sldId="688"/>
            <ac:spMk id="47" creationId="{0C63B20E-9FDF-4898-BD04-878DC12660FD}"/>
          </ac:spMkLst>
        </pc:spChg>
        <pc:spChg chg="mod">
          <ac:chgData name="Al Friend" userId="e5ed79da-d858-46d4-9eed-a7a24903f2de" providerId="ADAL" clId="{96C8C40E-C11C-42E2-915D-6F1B3CD0AE12}" dt="2023-12-23T13:44:01.709" v="56" actId="6549"/>
          <ac:spMkLst>
            <pc:docMk/>
            <pc:sldMk cId="2887556788" sldId="688"/>
            <ac:spMk id="48" creationId="{A55B2123-C239-48AF-B807-663504FBD5DB}"/>
          </ac:spMkLst>
        </pc:spChg>
        <pc:spChg chg="del mod">
          <ac:chgData name="Al Friend" userId="e5ed79da-d858-46d4-9eed-a7a24903f2de" providerId="ADAL" clId="{96C8C40E-C11C-42E2-915D-6F1B3CD0AE12}" dt="2023-12-23T13:44:05.299" v="59"/>
          <ac:spMkLst>
            <pc:docMk/>
            <pc:sldMk cId="2887556788" sldId="688"/>
            <ac:spMk id="50" creationId="{B6B84172-F9B4-4F21-B3B5-E22731A18339}"/>
          </ac:spMkLst>
        </pc:spChg>
      </pc:sldChg>
      <pc:sldChg chg="addSp delSp modSp add mod modAnim modShow modNotesTx">
        <pc:chgData name="Al Friend" userId="e5ed79da-d858-46d4-9eed-a7a24903f2de" providerId="ADAL" clId="{96C8C40E-C11C-42E2-915D-6F1B3CD0AE12}" dt="2024-01-03T15:02:15.695" v="1300" actId="20577"/>
        <pc:sldMkLst>
          <pc:docMk/>
          <pc:sldMk cId="2892980821" sldId="690"/>
        </pc:sldMkLst>
        <pc:spChg chg="add mod">
          <ac:chgData name="Al Friend" userId="e5ed79da-d858-46d4-9eed-a7a24903f2de" providerId="ADAL" clId="{96C8C40E-C11C-42E2-915D-6F1B3CD0AE12}" dt="2024-01-03T13:24:39.364" v="1112" actId="14100"/>
          <ac:spMkLst>
            <pc:docMk/>
            <pc:sldMk cId="2892980821" sldId="690"/>
            <ac:spMk id="2" creationId="{3FA458CF-69F4-839C-1E7A-E0F19E66A00F}"/>
          </ac:spMkLst>
        </pc:spChg>
        <pc:spChg chg="del">
          <ac:chgData name="Al Friend" userId="e5ed79da-d858-46d4-9eed-a7a24903f2de" providerId="ADAL" clId="{96C8C40E-C11C-42E2-915D-6F1B3CD0AE12}" dt="2023-12-23T13:53:51.285" v="263" actId="478"/>
          <ac:spMkLst>
            <pc:docMk/>
            <pc:sldMk cId="2892980821" sldId="690"/>
            <ac:spMk id="2" creationId="{60691E62-541D-B007-EA58-027DB4B72146}"/>
          </ac:spMkLst>
        </pc:spChg>
        <pc:spChg chg="del">
          <ac:chgData name="Al Friend" userId="e5ed79da-d858-46d4-9eed-a7a24903f2de" providerId="ADAL" clId="{96C8C40E-C11C-42E2-915D-6F1B3CD0AE12}" dt="2023-12-23T13:53:53.028" v="264" actId="478"/>
          <ac:spMkLst>
            <pc:docMk/>
            <pc:sldMk cId="2892980821" sldId="690"/>
            <ac:spMk id="3" creationId="{725D3502-5640-FB71-2BE9-CC8B4B0D74BB}"/>
          </ac:spMkLst>
        </pc:spChg>
        <pc:spChg chg="del mod">
          <ac:chgData name="Al Friend" userId="e5ed79da-d858-46d4-9eed-a7a24903f2de" providerId="ADAL" clId="{96C8C40E-C11C-42E2-915D-6F1B3CD0AE12}" dt="2024-01-03T13:22:47.506" v="1043" actId="478"/>
          <ac:spMkLst>
            <pc:docMk/>
            <pc:sldMk cId="2892980821" sldId="690"/>
            <ac:spMk id="7" creationId="{663E3461-DC5D-48CF-AE13-69B629EAA16E}"/>
          </ac:spMkLst>
        </pc:spChg>
        <pc:grpChg chg="del">
          <ac:chgData name="Al Friend" userId="e5ed79da-d858-46d4-9eed-a7a24903f2de" providerId="ADAL" clId="{96C8C40E-C11C-42E2-915D-6F1B3CD0AE12}" dt="2023-12-23T13:53:54.449" v="265" actId="478"/>
          <ac:grpSpMkLst>
            <pc:docMk/>
            <pc:sldMk cId="2892980821" sldId="690"/>
            <ac:grpSpMk id="5" creationId="{00000000-0000-0000-0000-000000000000}"/>
          </ac:grpSpMkLst>
        </pc:grpChg>
        <pc:grpChg chg="del">
          <ac:chgData name="Al Friend" userId="e5ed79da-d858-46d4-9eed-a7a24903f2de" providerId="ADAL" clId="{96C8C40E-C11C-42E2-915D-6F1B3CD0AE12}" dt="2023-12-23T13:53:55.533" v="266" actId="478"/>
          <ac:grpSpMkLst>
            <pc:docMk/>
            <pc:sldMk cId="2892980821" sldId="690"/>
            <ac:grpSpMk id="27" creationId="{00000000-0000-0000-0000-000000000000}"/>
          </ac:grpSpMkLst>
        </pc:grpChg>
      </pc:sldChg>
      <pc:sldChg chg="delSp modSp add mod delAnim modAnim modShow">
        <pc:chgData name="Al Friend" userId="e5ed79da-d858-46d4-9eed-a7a24903f2de" providerId="ADAL" clId="{96C8C40E-C11C-42E2-915D-6F1B3CD0AE12}" dt="2024-01-03T15:27:12.228" v="1462"/>
        <pc:sldMkLst>
          <pc:docMk/>
          <pc:sldMk cId="2224960931" sldId="691"/>
        </pc:sldMkLst>
        <pc:spChg chg="del">
          <ac:chgData name="Al Friend" userId="e5ed79da-d858-46d4-9eed-a7a24903f2de" providerId="ADAL" clId="{96C8C40E-C11C-42E2-915D-6F1B3CD0AE12}" dt="2024-01-03T13:03:40.451" v="477" actId="478"/>
          <ac:spMkLst>
            <pc:docMk/>
            <pc:sldMk cId="2224960931" sldId="691"/>
            <ac:spMk id="2" creationId="{0D365603-DDC4-1E92-578E-929C456EE703}"/>
          </ac:spMkLst>
        </pc:spChg>
        <pc:spChg chg="mod">
          <ac:chgData name="Al Friend" userId="e5ed79da-d858-46d4-9eed-a7a24903f2de" providerId="ADAL" clId="{96C8C40E-C11C-42E2-915D-6F1B3CD0AE12}" dt="2024-01-03T15:27:12.228" v="1462"/>
          <ac:spMkLst>
            <pc:docMk/>
            <pc:sldMk cId="2224960931" sldId="691"/>
            <ac:spMk id="4" creationId="{12630251-0176-4E08-9A40-5821ACD1944C}"/>
          </ac:spMkLst>
        </pc:spChg>
        <pc:spChg chg="del">
          <ac:chgData name="Al Friend" userId="e5ed79da-d858-46d4-9eed-a7a24903f2de" providerId="ADAL" clId="{96C8C40E-C11C-42E2-915D-6F1B3CD0AE12}" dt="2024-01-03T13:03:43.336" v="479" actId="478"/>
          <ac:spMkLst>
            <pc:docMk/>
            <pc:sldMk cId="2224960931" sldId="691"/>
            <ac:spMk id="12" creationId="{B6B84172-F9B4-4F21-B3B5-E22731A18339}"/>
          </ac:spMkLst>
        </pc:spChg>
        <pc:grpChg chg="del">
          <ac:chgData name="Al Friend" userId="e5ed79da-d858-46d4-9eed-a7a24903f2de" providerId="ADAL" clId="{96C8C40E-C11C-42E2-915D-6F1B3CD0AE12}" dt="2024-01-03T13:03:41.357" v="478" actId="478"/>
          <ac:grpSpMkLst>
            <pc:docMk/>
            <pc:sldMk cId="2224960931" sldId="691"/>
            <ac:grpSpMk id="25" creationId="{73ECD6FA-A67B-453C-85EA-D204C24E2C7A}"/>
          </ac:grpSpMkLst>
        </pc:grpChg>
      </pc:sldChg>
      <pc:sldChg chg="delSp modSp add mod ord delAnim modAnim modShow modNotesTx">
        <pc:chgData name="Al Friend" userId="e5ed79da-d858-46d4-9eed-a7a24903f2de" providerId="ADAL" clId="{96C8C40E-C11C-42E2-915D-6F1B3CD0AE12}" dt="2024-01-03T15:25:04.163" v="1428" actId="20577"/>
        <pc:sldMkLst>
          <pc:docMk/>
          <pc:sldMk cId="317975627" sldId="693"/>
        </pc:sldMkLst>
        <pc:spChg chg="mod">
          <ac:chgData name="Al Friend" userId="e5ed79da-d858-46d4-9eed-a7a24903f2de" providerId="ADAL" clId="{96C8C40E-C11C-42E2-915D-6F1B3CD0AE12}" dt="2024-01-03T15:24:58.522" v="1427" actId="20577"/>
          <ac:spMkLst>
            <pc:docMk/>
            <pc:sldMk cId="317975627" sldId="693"/>
            <ac:spMk id="4" creationId="{12630251-0176-4E08-9A40-5821ACD1944C}"/>
          </ac:spMkLst>
        </pc:spChg>
        <pc:spChg chg="del">
          <ac:chgData name="Al Friend" userId="e5ed79da-d858-46d4-9eed-a7a24903f2de" providerId="ADAL" clId="{96C8C40E-C11C-42E2-915D-6F1B3CD0AE12}" dt="2024-01-03T13:12:50.956" v="758" actId="478"/>
          <ac:spMkLst>
            <pc:docMk/>
            <pc:sldMk cId="317975627" sldId="693"/>
            <ac:spMk id="12" creationId="{04922DB4-E3E8-4CF4-A4E2-621E15D7DA29}"/>
          </ac:spMkLst>
        </pc:spChg>
        <pc:spChg chg="del">
          <ac:chgData name="Al Friend" userId="e5ed79da-d858-46d4-9eed-a7a24903f2de" providerId="ADAL" clId="{96C8C40E-C11C-42E2-915D-6F1B3CD0AE12}" dt="2024-01-03T13:12:53.772" v="760" actId="478"/>
          <ac:spMkLst>
            <pc:docMk/>
            <pc:sldMk cId="317975627" sldId="693"/>
            <ac:spMk id="14" creationId="{365A4904-DD2F-4FE6-BACB-463E7D0213EC}"/>
          </ac:spMkLst>
        </pc:spChg>
        <pc:spChg chg="del">
          <ac:chgData name="Al Friend" userId="e5ed79da-d858-46d4-9eed-a7a24903f2de" providerId="ADAL" clId="{96C8C40E-C11C-42E2-915D-6F1B3CD0AE12}" dt="2024-01-03T13:12:49.260" v="757" actId="478"/>
          <ac:spMkLst>
            <pc:docMk/>
            <pc:sldMk cId="317975627" sldId="693"/>
            <ac:spMk id="22" creationId="{42F83827-384D-43B4-AAE0-51B1DF4B7C1B}"/>
          </ac:spMkLst>
        </pc:spChg>
        <pc:grpChg chg="del">
          <ac:chgData name="Al Friend" userId="e5ed79da-d858-46d4-9eed-a7a24903f2de" providerId="ADAL" clId="{96C8C40E-C11C-42E2-915D-6F1B3CD0AE12}" dt="2024-01-03T13:12:52.242" v="759" actId="478"/>
          <ac:grpSpMkLst>
            <pc:docMk/>
            <pc:sldMk cId="317975627" sldId="693"/>
            <ac:grpSpMk id="2" creationId="{8DEFC1F2-EF4B-C1D0-C9B8-431797FDB08F}"/>
          </ac:grpSpMkLst>
        </pc:grpChg>
      </pc:sldChg>
      <pc:sldChg chg="modSp add mod">
        <pc:chgData name="Al Friend" userId="e5ed79da-d858-46d4-9eed-a7a24903f2de" providerId="ADAL" clId="{96C8C40E-C11C-42E2-915D-6F1B3CD0AE12}" dt="2024-01-03T20:54:38.644" v="1884" actId="1076"/>
        <pc:sldMkLst>
          <pc:docMk/>
          <pc:sldMk cId="2021259202" sldId="757"/>
        </pc:sldMkLst>
        <pc:spChg chg="mod">
          <ac:chgData name="Al Friend" userId="e5ed79da-d858-46d4-9eed-a7a24903f2de" providerId="ADAL" clId="{96C8C40E-C11C-42E2-915D-6F1B3CD0AE12}" dt="2024-01-03T15:25:08.201" v="1429"/>
          <ac:spMkLst>
            <pc:docMk/>
            <pc:sldMk cId="2021259202" sldId="757"/>
            <ac:spMk id="4" creationId="{12630251-0176-4E08-9A40-5821ACD1944C}"/>
          </ac:spMkLst>
        </pc:spChg>
        <pc:spChg chg="mod">
          <ac:chgData name="Al Friend" userId="e5ed79da-d858-46d4-9eed-a7a24903f2de" providerId="ADAL" clId="{96C8C40E-C11C-42E2-915D-6F1B3CD0AE12}" dt="2024-01-03T20:54:38.644" v="1884" actId="1076"/>
          <ac:spMkLst>
            <pc:docMk/>
            <pc:sldMk cId="2021259202" sldId="757"/>
            <ac:spMk id="12" creationId="{04922DB4-E3E8-4CF4-A4E2-621E15D7DA29}"/>
          </ac:spMkLst>
        </pc:spChg>
      </pc:sldChg>
      <pc:sldChg chg="delSp add mod modAnim modShow">
        <pc:chgData name="Al Friend" userId="e5ed79da-d858-46d4-9eed-a7a24903f2de" providerId="ADAL" clId="{96C8C40E-C11C-42E2-915D-6F1B3CD0AE12}" dt="2024-01-03T15:20:10.707" v="1375" actId="478"/>
        <pc:sldMkLst>
          <pc:docMk/>
          <pc:sldMk cId="3263263647" sldId="758"/>
        </pc:sldMkLst>
        <pc:spChg chg="del">
          <ac:chgData name="Al Friend" userId="e5ed79da-d858-46d4-9eed-a7a24903f2de" providerId="ADAL" clId="{96C8C40E-C11C-42E2-915D-6F1B3CD0AE12}" dt="2024-01-03T15:20:10.707" v="1375" actId="478"/>
          <ac:spMkLst>
            <pc:docMk/>
            <pc:sldMk cId="3263263647" sldId="758"/>
            <ac:spMk id="4" creationId="{B7CE4B85-86DF-46E6-8482-B52ACDB31684}"/>
          </ac:spMkLst>
        </pc:spChg>
        <pc:spChg chg="del">
          <ac:chgData name="Al Friend" userId="e5ed79da-d858-46d4-9eed-a7a24903f2de" providerId="ADAL" clId="{96C8C40E-C11C-42E2-915D-6F1B3CD0AE12}" dt="2024-01-03T15:20:08.756" v="1374" actId="478"/>
          <ac:spMkLst>
            <pc:docMk/>
            <pc:sldMk cId="3263263647" sldId="758"/>
            <ac:spMk id="5" creationId="{EC02A9DC-52B1-4524-8ECF-08E718F2F72F}"/>
          </ac:spMkLst>
        </pc:spChg>
      </pc:sldChg>
      <pc:sldChg chg="add mod modAnim modShow">
        <pc:chgData name="Al Friend" userId="e5ed79da-d858-46d4-9eed-a7a24903f2de" providerId="ADAL" clId="{96C8C40E-C11C-42E2-915D-6F1B3CD0AE12}" dt="2024-01-03T20:50:08.470" v="1829"/>
        <pc:sldMkLst>
          <pc:docMk/>
          <pc:sldMk cId="1304874565" sldId="759"/>
        </pc:sldMkLst>
      </pc:sldChg>
      <pc:sldChg chg="delSp modSp add mod modAnim modShow">
        <pc:chgData name="Al Friend" userId="e5ed79da-d858-46d4-9eed-a7a24903f2de" providerId="ADAL" clId="{96C8C40E-C11C-42E2-915D-6F1B3CD0AE12}" dt="2024-01-14T15:18:48.577" v="2434" actId="6549"/>
        <pc:sldMkLst>
          <pc:docMk/>
          <pc:sldMk cId="2396091098" sldId="760"/>
        </pc:sldMkLst>
        <pc:spChg chg="mod">
          <ac:chgData name="Al Friend" userId="e5ed79da-d858-46d4-9eed-a7a24903f2de" providerId="ADAL" clId="{96C8C40E-C11C-42E2-915D-6F1B3CD0AE12}" dt="2024-01-14T15:18:48.577" v="2434" actId="6549"/>
          <ac:spMkLst>
            <pc:docMk/>
            <pc:sldMk cId="2396091098" sldId="760"/>
            <ac:spMk id="3" creationId="{E4EE7085-4C5B-409B-8843-A8A3D3CB6E90}"/>
          </ac:spMkLst>
        </pc:spChg>
        <pc:spChg chg="del">
          <ac:chgData name="Al Friend" userId="e5ed79da-d858-46d4-9eed-a7a24903f2de" providerId="ADAL" clId="{96C8C40E-C11C-42E2-915D-6F1B3CD0AE12}" dt="2024-01-03T21:16:50.342" v="2037" actId="478"/>
          <ac:spMkLst>
            <pc:docMk/>
            <pc:sldMk cId="2396091098" sldId="760"/>
            <ac:spMk id="4" creationId="{3232ABB4-6CA7-B7FB-1B1A-D46FCC5E2B31}"/>
          </ac:spMkLst>
        </pc:spChg>
      </pc:sldChg>
      <pc:sldChg chg="modSp mod modAnim modNotesTx">
        <pc:chgData name="Al Friend" userId="e5ed79da-d858-46d4-9eed-a7a24903f2de" providerId="ADAL" clId="{96C8C40E-C11C-42E2-915D-6F1B3CD0AE12}" dt="2024-01-08T22:00:02.522" v="2270"/>
        <pc:sldMkLst>
          <pc:docMk/>
          <pc:sldMk cId="731722010" sldId="771"/>
        </pc:sldMkLst>
        <pc:spChg chg="mod">
          <ac:chgData name="Al Friend" userId="e5ed79da-d858-46d4-9eed-a7a24903f2de" providerId="ADAL" clId="{96C8C40E-C11C-42E2-915D-6F1B3CD0AE12}" dt="2024-01-08T21:59:53.138" v="2269" actId="6549"/>
          <ac:spMkLst>
            <pc:docMk/>
            <pc:sldMk cId="731722010" sldId="771"/>
            <ac:spMk id="3" creationId="{E4EE7085-4C5B-409B-8843-A8A3D3CB6E90}"/>
          </ac:spMkLst>
        </pc:spChg>
        <pc:spChg chg="mod">
          <ac:chgData name="Al Friend" userId="e5ed79da-d858-46d4-9eed-a7a24903f2de" providerId="ADAL" clId="{96C8C40E-C11C-42E2-915D-6F1B3CD0AE12}" dt="2024-01-06T19:35:34.010" v="2158" actId="1076"/>
          <ac:spMkLst>
            <pc:docMk/>
            <pc:sldMk cId="731722010" sldId="771"/>
            <ac:spMk id="4" creationId="{77E8332C-AADD-4F2B-B0E2-AC0B43D6AE90}"/>
          </ac:spMkLst>
        </pc:spChg>
      </pc:sldChg>
      <pc:sldChg chg="delSp add mod delAnim modAnim modShow">
        <pc:chgData name="Al Friend" userId="e5ed79da-d858-46d4-9eed-a7a24903f2de" providerId="ADAL" clId="{96C8C40E-C11C-42E2-915D-6F1B3CD0AE12}" dt="2024-01-06T19:37:01.326" v="2178"/>
        <pc:sldMkLst>
          <pc:docMk/>
          <pc:sldMk cId="2224595681" sldId="772"/>
        </pc:sldMkLst>
        <pc:spChg chg="del">
          <ac:chgData name="Al Friend" userId="e5ed79da-d858-46d4-9eed-a7a24903f2de" providerId="ADAL" clId="{96C8C40E-C11C-42E2-915D-6F1B3CD0AE12}" dt="2024-01-06T19:36:47.508" v="2176" actId="478"/>
          <ac:spMkLst>
            <pc:docMk/>
            <pc:sldMk cId="2224595681" sldId="772"/>
            <ac:spMk id="4" creationId="{77E8332C-AADD-4F2B-B0E2-AC0B43D6AE90}"/>
          </ac:spMkLst>
        </pc:spChg>
      </pc:sldChg>
      <pc:sldChg chg="delSp modSp add mod delAnim modAnim modShow">
        <pc:chgData name="Al Friend" userId="e5ed79da-d858-46d4-9eed-a7a24903f2de" providerId="ADAL" clId="{96C8C40E-C11C-42E2-915D-6F1B3CD0AE12}" dt="2024-01-08T22:00:12.256" v="2271"/>
        <pc:sldMkLst>
          <pc:docMk/>
          <pc:sldMk cId="234386027" sldId="773"/>
        </pc:sldMkLst>
        <pc:spChg chg="mod">
          <ac:chgData name="Al Friend" userId="e5ed79da-d858-46d4-9eed-a7a24903f2de" providerId="ADAL" clId="{96C8C40E-C11C-42E2-915D-6F1B3CD0AE12}" dt="2024-01-08T22:00:12.256" v="2271"/>
          <ac:spMkLst>
            <pc:docMk/>
            <pc:sldMk cId="234386027" sldId="773"/>
            <ac:spMk id="3" creationId="{E4EE7085-4C5B-409B-8843-A8A3D3CB6E90}"/>
          </ac:spMkLst>
        </pc:spChg>
        <pc:spChg chg="del">
          <ac:chgData name="Al Friend" userId="e5ed79da-d858-46d4-9eed-a7a24903f2de" providerId="ADAL" clId="{96C8C40E-C11C-42E2-915D-6F1B3CD0AE12}" dt="2024-01-06T19:37:22.296" v="2181" actId="478"/>
          <ac:spMkLst>
            <pc:docMk/>
            <pc:sldMk cId="234386027" sldId="773"/>
            <ac:spMk id="4" creationId="{77E8332C-AADD-4F2B-B0E2-AC0B43D6AE90}"/>
          </ac:spMkLst>
        </pc:spChg>
      </pc:sldChg>
      <pc:sldChg chg="delSp add mod delAnim modAnim modShow">
        <pc:chgData name="Al Friend" userId="e5ed79da-d858-46d4-9eed-a7a24903f2de" providerId="ADAL" clId="{96C8C40E-C11C-42E2-915D-6F1B3CD0AE12}" dt="2024-01-06T19:41:41.354" v="2249"/>
        <pc:sldMkLst>
          <pc:docMk/>
          <pc:sldMk cId="2734450975" sldId="775"/>
        </pc:sldMkLst>
        <pc:spChg chg="del">
          <ac:chgData name="Al Friend" userId="e5ed79da-d858-46d4-9eed-a7a24903f2de" providerId="ADAL" clId="{96C8C40E-C11C-42E2-915D-6F1B3CD0AE12}" dt="2024-01-06T19:41:39.719" v="2248" actId="478"/>
          <ac:spMkLst>
            <pc:docMk/>
            <pc:sldMk cId="2734450975" sldId="775"/>
            <ac:spMk id="4" creationId="{185813CB-9FAE-BFE0-99F7-D887C6794568}"/>
          </ac:spMkLst>
        </pc:spChg>
      </pc:sldChg>
      <pc:sldChg chg="delSp mod delAnim">
        <pc:chgData name="Al Friend" userId="e5ed79da-d858-46d4-9eed-a7a24903f2de" providerId="ADAL" clId="{96C8C40E-C11C-42E2-915D-6F1B3CD0AE12}" dt="2024-01-14T15:20:54.929" v="2474" actId="478"/>
        <pc:sldMkLst>
          <pc:docMk/>
          <pc:sldMk cId="2197686200" sldId="776"/>
        </pc:sldMkLst>
        <pc:spChg chg="del">
          <ac:chgData name="Al Friend" userId="e5ed79da-d858-46d4-9eed-a7a24903f2de" providerId="ADAL" clId="{96C8C40E-C11C-42E2-915D-6F1B3CD0AE12}" dt="2024-01-14T15:20:54.929" v="2474" actId="478"/>
          <ac:spMkLst>
            <pc:docMk/>
            <pc:sldMk cId="2197686200" sldId="776"/>
            <ac:spMk id="4" creationId="{9AF3D93F-27AF-4E26-B57D-A94F67FC76D5}"/>
          </ac:spMkLst>
        </pc:spChg>
      </pc:sldChg>
      <pc:sldChg chg="addSp delSp modSp new mod modAnim">
        <pc:chgData name="Al Friend" userId="e5ed79da-d858-46d4-9eed-a7a24903f2de" providerId="ADAL" clId="{96C8C40E-C11C-42E2-915D-6F1B3CD0AE12}" dt="2024-01-14T16:03:10.941" v="3015" actId="1076"/>
        <pc:sldMkLst>
          <pc:docMk/>
          <pc:sldMk cId="3610594677" sldId="777"/>
        </pc:sldMkLst>
        <pc:spChg chg="mod">
          <ac:chgData name="Al Friend" userId="e5ed79da-d858-46d4-9eed-a7a24903f2de" providerId="ADAL" clId="{96C8C40E-C11C-42E2-915D-6F1B3CD0AE12}" dt="2024-01-14T15:50:25.719" v="2943" actId="20577"/>
          <ac:spMkLst>
            <pc:docMk/>
            <pc:sldMk cId="3610594677" sldId="777"/>
            <ac:spMk id="2" creationId="{66C99C3A-A6F0-6A47-0FA8-325C285BA925}"/>
          </ac:spMkLst>
        </pc:spChg>
        <pc:spChg chg="add mod">
          <ac:chgData name="Al Friend" userId="e5ed79da-d858-46d4-9eed-a7a24903f2de" providerId="ADAL" clId="{96C8C40E-C11C-42E2-915D-6F1B3CD0AE12}" dt="2024-01-14T16:02:06.082" v="3003" actId="1076"/>
          <ac:spMkLst>
            <pc:docMk/>
            <pc:sldMk cId="3610594677" sldId="777"/>
            <ac:spMk id="4" creationId="{E5870479-DC4B-89DD-6014-9CC89A52ED37}"/>
          </ac:spMkLst>
        </pc:spChg>
        <pc:spChg chg="add mod">
          <ac:chgData name="Al Friend" userId="e5ed79da-d858-46d4-9eed-a7a24903f2de" providerId="ADAL" clId="{96C8C40E-C11C-42E2-915D-6F1B3CD0AE12}" dt="2024-01-14T15:37:36.456" v="2809" actId="1035"/>
          <ac:spMkLst>
            <pc:docMk/>
            <pc:sldMk cId="3610594677" sldId="777"/>
            <ac:spMk id="6" creationId="{6A000952-B354-22AB-5E3C-40BD9EFC1768}"/>
          </ac:spMkLst>
        </pc:spChg>
        <pc:spChg chg="add mod">
          <ac:chgData name="Al Friend" userId="e5ed79da-d858-46d4-9eed-a7a24903f2de" providerId="ADAL" clId="{96C8C40E-C11C-42E2-915D-6F1B3CD0AE12}" dt="2024-01-14T15:40:38.420" v="2837" actId="1037"/>
          <ac:spMkLst>
            <pc:docMk/>
            <pc:sldMk cId="3610594677" sldId="777"/>
            <ac:spMk id="7" creationId="{8BF49693-EDF0-BFD8-9E36-1EE54837DB7F}"/>
          </ac:spMkLst>
        </pc:spChg>
        <pc:spChg chg="add mod">
          <ac:chgData name="Al Friend" userId="e5ed79da-d858-46d4-9eed-a7a24903f2de" providerId="ADAL" clId="{96C8C40E-C11C-42E2-915D-6F1B3CD0AE12}" dt="2024-01-14T15:41:03.798" v="2851" actId="14100"/>
          <ac:spMkLst>
            <pc:docMk/>
            <pc:sldMk cId="3610594677" sldId="777"/>
            <ac:spMk id="8" creationId="{D05EF893-4D00-17E8-E2F6-14708A1FB533}"/>
          </ac:spMkLst>
        </pc:spChg>
        <pc:spChg chg="add mod">
          <ac:chgData name="Al Friend" userId="e5ed79da-d858-46d4-9eed-a7a24903f2de" providerId="ADAL" clId="{96C8C40E-C11C-42E2-915D-6F1B3CD0AE12}" dt="2024-01-14T15:41:15.674" v="2853" actId="14100"/>
          <ac:spMkLst>
            <pc:docMk/>
            <pc:sldMk cId="3610594677" sldId="777"/>
            <ac:spMk id="9" creationId="{451D59B1-C794-964C-1718-12EA778DEE39}"/>
          </ac:spMkLst>
        </pc:spChg>
        <pc:spChg chg="add mod">
          <ac:chgData name="Al Friend" userId="e5ed79da-d858-46d4-9eed-a7a24903f2de" providerId="ADAL" clId="{96C8C40E-C11C-42E2-915D-6F1B3CD0AE12}" dt="2024-01-14T15:41:25.773" v="2855" actId="14100"/>
          <ac:spMkLst>
            <pc:docMk/>
            <pc:sldMk cId="3610594677" sldId="777"/>
            <ac:spMk id="10" creationId="{583F86E8-E916-562E-D4E1-A2CABAEFE58B}"/>
          </ac:spMkLst>
        </pc:spChg>
        <pc:spChg chg="add mod">
          <ac:chgData name="Al Friend" userId="e5ed79da-d858-46d4-9eed-a7a24903f2de" providerId="ADAL" clId="{96C8C40E-C11C-42E2-915D-6F1B3CD0AE12}" dt="2024-01-14T15:38:34.325" v="2820" actId="1076"/>
          <ac:spMkLst>
            <pc:docMk/>
            <pc:sldMk cId="3610594677" sldId="777"/>
            <ac:spMk id="11" creationId="{64FF9BBB-E6BC-7BCD-BC80-7611848F5C74}"/>
          </ac:spMkLst>
        </pc:spChg>
        <pc:spChg chg="add mod">
          <ac:chgData name="Al Friend" userId="e5ed79da-d858-46d4-9eed-a7a24903f2de" providerId="ADAL" clId="{96C8C40E-C11C-42E2-915D-6F1B3CD0AE12}" dt="2024-01-14T15:41:42.526" v="2856" actId="208"/>
          <ac:spMkLst>
            <pc:docMk/>
            <pc:sldMk cId="3610594677" sldId="777"/>
            <ac:spMk id="12" creationId="{B0CDEF5F-2C8F-7C27-5298-FE52DB4AAD40}"/>
          </ac:spMkLst>
        </pc:spChg>
        <pc:spChg chg="add del mod">
          <ac:chgData name="Al Friend" userId="e5ed79da-d858-46d4-9eed-a7a24903f2de" providerId="ADAL" clId="{96C8C40E-C11C-42E2-915D-6F1B3CD0AE12}" dt="2024-01-14T15:51:34.032" v="2947" actId="478"/>
          <ac:spMkLst>
            <pc:docMk/>
            <pc:sldMk cId="3610594677" sldId="777"/>
            <ac:spMk id="14" creationId="{53452628-7DA5-BC54-6B8A-CB3445C9FF9E}"/>
          </ac:spMkLst>
        </pc:spChg>
        <pc:spChg chg="add mod">
          <ac:chgData name="Al Friend" userId="e5ed79da-d858-46d4-9eed-a7a24903f2de" providerId="ADAL" clId="{96C8C40E-C11C-42E2-915D-6F1B3CD0AE12}" dt="2024-01-14T15:54:02.166" v="2988" actId="1076"/>
          <ac:spMkLst>
            <pc:docMk/>
            <pc:sldMk cId="3610594677" sldId="777"/>
            <ac:spMk id="16" creationId="{1BECEBE5-599B-7661-BE97-C0ED003726F3}"/>
          </ac:spMkLst>
        </pc:spChg>
        <pc:graphicFrameChg chg="add mod modGraphic">
          <ac:chgData name="Al Friend" userId="e5ed79da-d858-46d4-9eed-a7a24903f2de" providerId="ADAL" clId="{96C8C40E-C11C-42E2-915D-6F1B3CD0AE12}" dt="2024-01-14T15:37:36.456" v="2809" actId="1035"/>
          <ac:graphicFrameMkLst>
            <pc:docMk/>
            <pc:sldMk cId="3610594677" sldId="777"/>
            <ac:graphicFrameMk id="3" creationId="{101BDBD7-AA23-4AC9-94B1-A7B6B7AC14B5}"/>
          </ac:graphicFrameMkLst>
        </pc:graphicFrameChg>
        <pc:graphicFrameChg chg="add mod modGraphic">
          <ac:chgData name="Al Friend" userId="e5ed79da-d858-46d4-9eed-a7a24903f2de" providerId="ADAL" clId="{96C8C40E-C11C-42E2-915D-6F1B3CD0AE12}" dt="2024-01-14T15:56:08.821" v="2998" actId="20577"/>
          <ac:graphicFrameMkLst>
            <pc:docMk/>
            <pc:sldMk cId="3610594677" sldId="777"/>
            <ac:graphicFrameMk id="5" creationId="{A2CD0D12-F55D-2CC8-C1DB-E06546BBAC38}"/>
          </ac:graphicFrameMkLst>
        </pc:graphicFrameChg>
        <pc:graphicFrameChg chg="add mod modGraphic">
          <ac:chgData name="Al Friend" userId="e5ed79da-d858-46d4-9eed-a7a24903f2de" providerId="ADAL" clId="{96C8C40E-C11C-42E2-915D-6F1B3CD0AE12}" dt="2024-01-14T16:03:10.941" v="3015" actId="1076"/>
          <ac:graphicFrameMkLst>
            <pc:docMk/>
            <pc:sldMk cId="3610594677" sldId="777"/>
            <ac:graphicFrameMk id="15" creationId="{EC0439F8-64CE-A07F-D4D9-C1A345299400}"/>
          </ac:graphicFrameMkLst>
        </pc:graphicFrameChg>
      </pc:sldChg>
      <pc:sldChg chg="addSp delSp modSp add mod delAnim modAnim modShow">
        <pc:chgData name="Al Friend" userId="e5ed79da-d858-46d4-9eed-a7a24903f2de" providerId="ADAL" clId="{96C8C40E-C11C-42E2-915D-6F1B3CD0AE12}" dt="2024-01-14T16:03:44.495" v="3022" actId="20577"/>
        <pc:sldMkLst>
          <pc:docMk/>
          <pc:sldMk cId="2149083771" sldId="778"/>
        </pc:sldMkLst>
        <pc:spChg chg="del">
          <ac:chgData name="Al Friend" userId="e5ed79da-d858-46d4-9eed-a7a24903f2de" providerId="ADAL" clId="{96C8C40E-C11C-42E2-915D-6F1B3CD0AE12}" dt="2024-01-14T16:02:33.543" v="3008" actId="478"/>
          <ac:spMkLst>
            <pc:docMk/>
            <pc:sldMk cId="2149083771" sldId="778"/>
            <ac:spMk id="7" creationId="{8BF49693-EDF0-BFD8-9E36-1EE54837DB7F}"/>
          </ac:spMkLst>
        </pc:spChg>
        <pc:spChg chg="del">
          <ac:chgData name="Al Friend" userId="e5ed79da-d858-46d4-9eed-a7a24903f2de" providerId="ADAL" clId="{96C8C40E-C11C-42E2-915D-6F1B3CD0AE12}" dt="2024-01-14T16:02:41.622" v="3011" actId="478"/>
          <ac:spMkLst>
            <pc:docMk/>
            <pc:sldMk cId="2149083771" sldId="778"/>
            <ac:spMk id="8" creationId="{D05EF893-4D00-17E8-E2F6-14708A1FB533}"/>
          </ac:spMkLst>
        </pc:spChg>
        <pc:spChg chg="del">
          <ac:chgData name="Al Friend" userId="e5ed79da-d858-46d4-9eed-a7a24903f2de" providerId="ADAL" clId="{96C8C40E-C11C-42E2-915D-6F1B3CD0AE12}" dt="2024-01-14T16:02:45.728" v="3012" actId="478"/>
          <ac:spMkLst>
            <pc:docMk/>
            <pc:sldMk cId="2149083771" sldId="778"/>
            <ac:spMk id="9" creationId="{451D59B1-C794-964C-1718-12EA778DEE39}"/>
          </ac:spMkLst>
        </pc:spChg>
        <pc:spChg chg="del">
          <ac:chgData name="Al Friend" userId="e5ed79da-d858-46d4-9eed-a7a24903f2de" providerId="ADAL" clId="{96C8C40E-C11C-42E2-915D-6F1B3CD0AE12}" dt="2024-01-14T16:02:46.447" v="3013" actId="478"/>
          <ac:spMkLst>
            <pc:docMk/>
            <pc:sldMk cId="2149083771" sldId="778"/>
            <ac:spMk id="10" creationId="{583F86E8-E916-562E-D4E1-A2CABAEFE58B}"/>
          </ac:spMkLst>
        </pc:spChg>
        <pc:spChg chg="del">
          <ac:chgData name="Al Friend" userId="e5ed79da-d858-46d4-9eed-a7a24903f2de" providerId="ADAL" clId="{96C8C40E-C11C-42E2-915D-6F1B3CD0AE12}" dt="2024-01-14T16:02:29.719" v="3006" actId="478"/>
          <ac:spMkLst>
            <pc:docMk/>
            <pc:sldMk cId="2149083771" sldId="778"/>
            <ac:spMk id="11" creationId="{64FF9BBB-E6BC-7BCD-BC80-7611848F5C74}"/>
          </ac:spMkLst>
        </pc:spChg>
        <pc:spChg chg="del">
          <ac:chgData name="Al Friend" userId="e5ed79da-d858-46d4-9eed-a7a24903f2de" providerId="ADAL" clId="{96C8C40E-C11C-42E2-915D-6F1B3CD0AE12}" dt="2024-01-14T16:02:35.688" v="3009" actId="478"/>
          <ac:spMkLst>
            <pc:docMk/>
            <pc:sldMk cId="2149083771" sldId="778"/>
            <ac:spMk id="12" creationId="{B0CDEF5F-2C8F-7C27-5298-FE52DB4AAD40}"/>
          </ac:spMkLst>
        </pc:spChg>
        <pc:spChg chg="del">
          <ac:chgData name="Al Friend" userId="e5ed79da-d858-46d4-9eed-a7a24903f2de" providerId="ADAL" clId="{96C8C40E-C11C-42E2-915D-6F1B3CD0AE12}" dt="2024-01-14T16:02:32.382" v="3007" actId="478"/>
          <ac:spMkLst>
            <pc:docMk/>
            <pc:sldMk cId="2149083771" sldId="778"/>
            <ac:spMk id="16" creationId="{1BECEBE5-599B-7661-BE97-C0ED003726F3}"/>
          </ac:spMkLst>
        </pc:spChg>
        <pc:graphicFrameChg chg="add mod modGraphic">
          <ac:chgData name="Al Friend" userId="e5ed79da-d858-46d4-9eed-a7a24903f2de" providerId="ADAL" clId="{96C8C40E-C11C-42E2-915D-6F1B3CD0AE12}" dt="2024-01-14T16:03:44.495" v="3022" actId="20577"/>
          <ac:graphicFrameMkLst>
            <pc:docMk/>
            <pc:sldMk cId="2149083771" sldId="778"/>
            <ac:graphicFrameMk id="13" creationId="{EA824408-8548-D9FA-9D6C-AF268D0875E7}"/>
          </ac:graphicFrameMkLst>
        </pc:graphicFrameChg>
        <pc:graphicFrameChg chg="del mod">
          <ac:chgData name="Al Friend" userId="e5ed79da-d858-46d4-9eed-a7a24903f2de" providerId="ADAL" clId="{96C8C40E-C11C-42E2-915D-6F1B3CD0AE12}" dt="2024-01-14T16:03:22.177" v="3016" actId="478"/>
          <ac:graphicFrameMkLst>
            <pc:docMk/>
            <pc:sldMk cId="2149083771" sldId="778"/>
            <ac:graphicFrameMk id="15" creationId="{EC0439F8-64CE-A07F-D4D9-C1A345299400}"/>
          </ac:graphicFrameMkLst>
        </pc:graphicFrameChg>
      </pc:sldChg>
    </pc:docChg>
  </pc:docChgLst>
  <pc:docChgLst>
    <pc:chgData name="Al Friend" userId="e5ed79da-d858-46d4-9eed-a7a24903f2de" providerId="ADAL" clId="{D1731ABB-4611-4C19-8F3A-00B17A12E275}"/>
    <pc:docChg chg="addSld modSld">
      <pc:chgData name="Al Friend" userId="e5ed79da-d858-46d4-9eed-a7a24903f2de" providerId="ADAL" clId="{D1731ABB-4611-4C19-8F3A-00B17A12E275}" dt="2023-11-30T09:51:00.219" v="0"/>
      <pc:docMkLst>
        <pc:docMk/>
      </pc:docMkLst>
      <pc:sldChg chg="add">
        <pc:chgData name="Al Friend" userId="e5ed79da-d858-46d4-9eed-a7a24903f2de" providerId="ADAL" clId="{D1731ABB-4611-4C19-8F3A-00B17A12E275}" dt="2023-11-30T09:51:00.219" v="0"/>
        <pc:sldMkLst>
          <pc:docMk/>
          <pc:sldMk cId="3252904998" sldId="686"/>
        </pc:sldMkLst>
      </pc:sldChg>
    </pc:docChg>
  </pc:docChgLst>
  <pc:docChgLst>
    <pc:chgData name="Al Friend" userId="e5ed79da-d858-46d4-9eed-a7a24903f2de" providerId="ADAL" clId="{317E190B-56F7-4B87-AE3E-DCAFFC769F8D}"/>
    <pc:docChg chg="undo custSel modSld sldOrd addSection modSection">
      <pc:chgData name="Al Friend" userId="e5ed79da-d858-46d4-9eed-a7a24903f2de" providerId="ADAL" clId="{317E190B-56F7-4B87-AE3E-DCAFFC769F8D}" dt="2023-11-21T21:02:55.067" v="9" actId="571"/>
      <pc:docMkLst>
        <pc:docMk/>
      </pc:docMkLst>
      <pc:sldChg chg="addSp modSp mod modAnim">
        <pc:chgData name="Al Friend" userId="e5ed79da-d858-46d4-9eed-a7a24903f2de" providerId="ADAL" clId="{317E190B-56F7-4B87-AE3E-DCAFFC769F8D}" dt="2023-11-21T21:02:55.067" v="9" actId="571"/>
        <pc:sldMkLst>
          <pc:docMk/>
          <pc:sldMk cId="4106518413" sldId="504"/>
        </pc:sldMkLst>
        <pc:spChg chg="add mod">
          <ac:chgData name="Al Friend" userId="e5ed79da-d858-46d4-9eed-a7a24903f2de" providerId="ADAL" clId="{317E190B-56F7-4B87-AE3E-DCAFFC769F8D}" dt="2023-11-21T21:02:55.067" v="9" actId="571"/>
          <ac:spMkLst>
            <pc:docMk/>
            <pc:sldMk cId="4106518413" sldId="504"/>
            <ac:spMk id="3" creationId="{0254E74F-B4A1-EE34-341E-741522ABD8BA}"/>
          </ac:spMkLst>
        </pc:spChg>
        <pc:spChg chg="mod">
          <ac:chgData name="Al Friend" userId="e5ed79da-d858-46d4-9eed-a7a24903f2de" providerId="ADAL" clId="{317E190B-56F7-4B87-AE3E-DCAFFC769F8D}" dt="2023-11-21T21:02:54.111" v="8" actId="20577"/>
          <ac:spMkLst>
            <pc:docMk/>
            <pc:sldMk cId="4106518413" sldId="504"/>
            <ac:spMk id="25" creationId="{06B8E8D6-C037-4571-B1CB-E4BD14A48ED7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/>
      <dgm:spPr/>
      <dgm:t>
        <a:bodyPr/>
        <a:lstStyle/>
        <a:p>
          <a:r>
            <a:rPr lang="en-US" dirty="0"/>
            <a:t>WDD</a:t>
          </a:r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/>
            <a:t>Assignment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/>
            <a:t>Exam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6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6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6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6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6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6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3" presStyleCnt="6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3" presStyleCnt="6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4" presStyleCnt="6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4" presStyleCnt="6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5" presStyleCnt="6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5" presStyleCnt="6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3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4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4944EAFC-B2B0-4E7D-94E9-B17B5C2D380E}" srcId="{AADFB80D-C2E8-416C-B522-D5F6D93F18D7}" destId="{9EC5D7E7-13E1-4749-A134-4C83AB922A61}" srcOrd="5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4B8D09CE-12DA-4A98-A079-57B4B36ABD66}" type="presParOf" srcId="{7EBBDEE6-A55E-47FA-9020-5BC46200AFFC}" destId="{3E2A20E0-2799-4B60-847C-0291A143F060}" srcOrd="6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7" destOrd="0" presId="urn:microsoft.com/office/officeart/2005/8/layout/chevron2"/>
    <dgm:cxn modelId="{5FCECAA4-B55F-4524-B52B-5579AFC35055}" type="presParOf" srcId="{7EBBDEE6-A55E-47FA-9020-5BC46200AFFC}" destId="{BC0413A5-5CFC-41A1-A4D1-32D9D3A580EB}" srcOrd="8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9" destOrd="0" presId="urn:microsoft.com/office/officeart/2005/8/layout/chevron2"/>
    <dgm:cxn modelId="{9C5603DB-FB5F-489A-A5FC-119F4545BE24}" type="presParOf" srcId="{7EBBDEE6-A55E-47FA-9020-5BC46200AFFC}" destId="{5FCAE6DF-E40E-46F3-84CF-149E85A19097}" srcOrd="10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/>
            <a:t>Assignment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/>
            <a:t>Exam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21106" y="123128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SDD</a:t>
          </a:r>
        </a:p>
      </dsp:txBody>
      <dsp:txXfrm rot="-5400000">
        <a:off x="1" y="284603"/>
        <a:ext cx="565164" cy="242213"/>
      </dsp:txXfrm>
    </dsp:sp>
    <dsp:sp modelId="{19C32B8D-512E-49A1-A0E6-109384C61E4D}">
      <dsp:nvSpPr>
        <dsp:cNvPr id="0" name=""/>
        <dsp:cNvSpPr/>
      </dsp:nvSpPr>
      <dsp:spPr>
        <a:xfrm rot="5400000">
          <a:off x="4074024" y="-3506838"/>
          <a:ext cx="524795" cy="7542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565164" y="27640"/>
        <a:ext cx="7516897" cy="473559"/>
      </dsp:txXfrm>
    </dsp:sp>
    <dsp:sp modelId="{AAD30B60-88C6-4919-B6DD-9F480459E84E}">
      <dsp:nvSpPr>
        <dsp:cNvPr id="0" name=""/>
        <dsp:cNvSpPr/>
      </dsp:nvSpPr>
      <dsp:spPr>
        <a:xfrm rot="5400000">
          <a:off x="-121106" y="831111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DDD</a:t>
          </a:r>
        </a:p>
      </dsp:txBody>
      <dsp:txXfrm rot="-5400000">
        <a:off x="1" y="992586"/>
        <a:ext cx="565164" cy="242213"/>
      </dsp:txXfrm>
    </dsp:sp>
    <dsp:sp modelId="{0DFDFC6D-8604-4378-B6A3-6A6720006C95}">
      <dsp:nvSpPr>
        <dsp:cNvPr id="0" name=""/>
        <dsp:cNvSpPr/>
      </dsp:nvSpPr>
      <dsp:spPr>
        <a:xfrm rot="5400000">
          <a:off x="4074024" y="-2798855"/>
          <a:ext cx="524795" cy="7542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565164" y="735623"/>
        <a:ext cx="7516897" cy="473559"/>
      </dsp:txXfrm>
    </dsp:sp>
    <dsp:sp modelId="{3451A250-69C4-4911-A975-CCB8D5F6053B}">
      <dsp:nvSpPr>
        <dsp:cNvPr id="0" name=""/>
        <dsp:cNvSpPr/>
      </dsp:nvSpPr>
      <dsp:spPr>
        <a:xfrm rot="5400000">
          <a:off x="-121106" y="1539095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WDD</a:t>
          </a:r>
        </a:p>
      </dsp:txBody>
      <dsp:txXfrm rot="-5400000">
        <a:off x="1" y="1700570"/>
        <a:ext cx="565164" cy="242213"/>
      </dsp:txXfrm>
    </dsp:sp>
    <dsp:sp modelId="{56AFEC8A-7D45-4965-A718-64DE087BA59E}">
      <dsp:nvSpPr>
        <dsp:cNvPr id="0" name=""/>
        <dsp:cNvSpPr/>
      </dsp:nvSpPr>
      <dsp:spPr>
        <a:xfrm rot="5400000">
          <a:off x="4074024" y="-2090871"/>
          <a:ext cx="524795" cy="7542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565164" y="1443607"/>
        <a:ext cx="7516897" cy="473559"/>
      </dsp:txXfrm>
    </dsp:sp>
    <dsp:sp modelId="{17253025-0BE3-46B4-B2C8-BFD879D75B26}">
      <dsp:nvSpPr>
        <dsp:cNvPr id="0" name=""/>
        <dsp:cNvSpPr/>
      </dsp:nvSpPr>
      <dsp:spPr>
        <a:xfrm rot="5400000">
          <a:off x="-121106" y="2247078"/>
          <a:ext cx="807377" cy="565164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 rot="-5400000">
        <a:off x="1" y="2408553"/>
        <a:ext cx="565164" cy="242213"/>
      </dsp:txXfrm>
    </dsp:sp>
    <dsp:sp modelId="{B2D4CD90-7709-4B59-AC85-D09667CFC12B}">
      <dsp:nvSpPr>
        <dsp:cNvPr id="0" name=""/>
        <dsp:cNvSpPr/>
      </dsp:nvSpPr>
      <dsp:spPr>
        <a:xfrm rot="5400000">
          <a:off x="4074024" y="-1382888"/>
          <a:ext cx="524795" cy="7542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b="1" kern="1200" dirty="0"/>
            <a:t>Assignment</a:t>
          </a:r>
        </a:p>
      </dsp:txBody>
      <dsp:txXfrm rot="-5400000">
        <a:off x="565164" y="2151590"/>
        <a:ext cx="7516897" cy="473559"/>
      </dsp:txXfrm>
    </dsp:sp>
    <dsp:sp modelId="{056CCBB6-5CE0-4348-89C6-99FB2D3AB62B}">
      <dsp:nvSpPr>
        <dsp:cNvPr id="0" name=""/>
        <dsp:cNvSpPr/>
      </dsp:nvSpPr>
      <dsp:spPr>
        <a:xfrm rot="5400000">
          <a:off x="-121106" y="2955062"/>
          <a:ext cx="807377" cy="565164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C/Sys</a:t>
          </a:r>
        </a:p>
      </dsp:txBody>
      <dsp:txXfrm rot="-5400000">
        <a:off x="1" y="3116537"/>
        <a:ext cx="565164" cy="242213"/>
      </dsp:txXfrm>
    </dsp:sp>
    <dsp:sp modelId="{90709722-0E94-45E4-BEDD-48CB660682DD}">
      <dsp:nvSpPr>
        <dsp:cNvPr id="0" name=""/>
        <dsp:cNvSpPr/>
      </dsp:nvSpPr>
      <dsp:spPr>
        <a:xfrm rot="5400000">
          <a:off x="4074024" y="-674904"/>
          <a:ext cx="524795" cy="7542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565164" y="2859574"/>
        <a:ext cx="7516897" cy="473559"/>
      </dsp:txXfrm>
    </dsp:sp>
    <dsp:sp modelId="{EB2E52AE-8FCF-47D0-B499-CFCFAF1883A9}">
      <dsp:nvSpPr>
        <dsp:cNvPr id="0" name=""/>
        <dsp:cNvSpPr/>
      </dsp:nvSpPr>
      <dsp:spPr>
        <a:xfrm rot="5400000">
          <a:off x="-121106" y="3663045"/>
          <a:ext cx="807377" cy="565164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500" kern="1200" dirty="0"/>
        </a:p>
      </dsp:txBody>
      <dsp:txXfrm rot="-5400000">
        <a:off x="1" y="3824520"/>
        <a:ext cx="565164" cy="242213"/>
      </dsp:txXfrm>
    </dsp:sp>
    <dsp:sp modelId="{C92F1771-01AA-4FF3-B7EC-0229DB7A592C}">
      <dsp:nvSpPr>
        <dsp:cNvPr id="0" name=""/>
        <dsp:cNvSpPr/>
      </dsp:nvSpPr>
      <dsp:spPr>
        <a:xfrm rot="5400000">
          <a:off x="4074024" y="33078"/>
          <a:ext cx="524795" cy="7542515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b="1" kern="1200" dirty="0"/>
            <a:t>Exam</a:t>
          </a:r>
        </a:p>
      </dsp:txBody>
      <dsp:txXfrm rot="-5400000">
        <a:off x="565164" y="3567556"/>
        <a:ext cx="7516897" cy="47355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/>
            <a:t>Assignment</a:t>
          </a: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/>
            <a:t>Exam</a:t>
          </a:r>
        </a:p>
      </dsp:txBody>
      <dsp:txXfrm rot="-5400000">
        <a:off x="675223" y="3415682"/>
        <a:ext cx="7401850" cy="565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1831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75682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8570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teacher teaches many classes – A class has many teachers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334591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89577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4807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00611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compound key is a primary key made from 2, or more, attributes.  Each attribute is a primary key in its own right.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705240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98171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N5 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49895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It is possible to give tables aliases but outside to scope</a:t>
            </a:r>
            <a:r>
              <a:rPr lang="en-GB" baseline="0" dirty="0"/>
              <a:t> of H CS.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35259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8655550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211847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18535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928701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932908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00429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918535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562253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N5 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0769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Minimum</a:t>
            </a:r>
            <a:r>
              <a:rPr lang="en-GB" baseline="0" dirty="0"/>
              <a:t> of 2 </a:t>
            </a:r>
            <a:r>
              <a:rPr lang="en-GB" dirty="0"/>
              <a:t>characters, first 2 "Sm", then anything</a:t>
            </a:r>
            <a:r>
              <a:rPr lang="en-GB" baseline="0" dirty="0"/>
              <a:t> or even nothing</a:t>
            </a:r>
            <a:endParaRPr lang="en-GB" dirty="0"/>
          </a:p>
          <a:p>
            <a:r>
              <a:rPr lang="en-GB" dirty="0"/>
              <a:t>% percent symbol</a:t>
            </a:r>
          </a:p>
          <a:p>
            <a:endParaRPr lang="en-GB" dirty="0"/>
          </a:p>
          <a:p>
            <a:r>
              <a:rPr lang="en-GB"/>
              <a:t>Case sensitive?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955635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091533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DDD: 0-5, 0-5</a:t>
            </a:r>
            <a:r>
              <a:rPr lang="en-GB"/>
              <a:t>, 7-9, </a:t>
            </a:r>
            <a:r>
              <a:rPr lang="en-GB" dirty="0"/>
              <a:t>0-5, 0-5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3627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Must be 5 characters, first 2 "Sm", last 2 "</a:t>
            </a:r>
            <a:r>
              <a:rPr lang="en-GB" dirty="0" err="1"/>
              <a:t>th</a:t>
            </a:r>
            <a:r>
              <a:rPr lang="en-GB" dirty="0"/>
              <a:t>", middle character can be anything</a:t>
            </a:r>
          </a:p>
          <a:p>
            <a:r>
              <a:rPr lang="en-GB" dirty="0"/>
              <a:t>_</a:t>
            </a:r>
            <a:r>
              <a:rPr lang="en-GB" baseline="0" dirty="0"/>
              <a:t> u</a:t>
            </a:r>
            <a:r>
              <a:rPr lang="en-GB" dirty="0"/>
              <a:t>nderscore symbol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69857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20405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N5 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00302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1098571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952312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 WHERE statement, no condition / filter, every record updated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248915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54054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N5 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7308044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Counts the number of rows that are returned by the query.</a:t>
            </a:r>
          </a:p>
          <a:p>
            <a:r>
              <a:rPr lang="en-GB" dirty="0"/>
              <a:t>All datatypes.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206083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42199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Used</a:t>
            </a:r>
            <a:r>
              <a:rPr lang="en-GB" sz="1200" baseline="0" dirty="0"/>
              <a:t> on websites – Amazon</a:t>
            </a:r>
          </a:p>
          <a:p>
            <a:r>
              <a:rPr lang="en-GB" sz="1200" baseline="0" dirty="0"/>
              <a:t>Used by government – HMRC, DVLA</a:t>
            </a:r>
          </a:p>
          <a:p>
            <a:r>
              <a:rPr lang="en-GB" sz="1200" baseline="0" dirty="0"/>
              <a:t>Used by school – SEEMIS</a:t>
            </a: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89710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Finds the maximum, or minimum, value returned by a query.</a:t>
            </a:r>
          </a:p>
          <a:p>
            <a:r>
              <a:rPr lang="en-GB" dirty="0"/>
              <a:t>Text, number, date, 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7385663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90002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Finds the sum (add them all up) of all the values returned by a query.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Numeric values only.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9204479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694727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Finds the average of the values returned by the query.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Numeric values only.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087845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6804124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Aggregate functions can't be mixed with columns</a:t>
            </a:r>
          </a:p>
          <a:p>
            <a:r>
              <a:rPr lang="en-GB" dirty="0"/>
              <a:t>Add the count, average rounded to 1 decimal place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675786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333626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Rounds a value to the specified number of decimal places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468224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Rounds a value to the specified number of decimal places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3649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SEQUEL: Structured English </a:t>
            </a:r>
            <a:r>
              <a:rPr lang="en-GB" dirty="0" err="1"/>
              <a:t>QUEry</a:t>
            </a:r>
            <a:r>
              <a:rPr lang="en-GB" dirty="0"/>
              <a:t>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797989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800" b="0" i="0" dirty="0">
                <a:solidFill>
                  <a:srgbClr val="F0F0F0"/>
                </a:solidFill>
                <a:effectLst/>
                <a:latin typeface="Consolas" panose="020B0609020204030204" pitchFamily="49" charset="0"/>
              </a:rPr>
              <a:t>2451543.5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825773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8696049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800" dirty="0">
                <a:solidFill>
                  <a:srgbClr val="000000"/>
                </a:solidFill>
                <a:latin typeface="Consolas" panose="020B0609020204030204" pitchFamily="49" charset="0"/>
              </a:rPr>
              <a:t>1999-12-31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6453921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522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N5 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97137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324493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1996858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6462377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548573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Share</a:t>
            </a:r>
            <a:r>
              <a:rPr lang="en-GB" dirty="0"/>
              <a:t> OneNote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51952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table in a weather database is to store the hourly rainfall recorded in millimetres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2534966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Share OneNote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3862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unique – if it needs to be, group by PK as well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45302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Can't use an aggregate function in a WHERE clause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9860034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Query 1 – this will be used as a subquery (SQL) / TEMP VIEW (SQLite)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240032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SQLite – Two query approach using a TEMP VIEW.  It is deleted by the database when the connection is lost.</a:t>
            </a:r>
          </a:p>
          <a:p>
            <a:r>
              <a:rPr lang="en-GB" dirty="0"/>
              <a:t>SQLite view: MS Access query</a:t>
            </a:r>
          </a:p>
          <a:p>
            <a:r>
              <a:rPr lang="en-GB" dirty="0"/>
              <a:t>https://www.sqlitetutorial.net/sqlite-create-view/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930422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6684216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442022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559622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Subquery: SQL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940934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55467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table in a weather database is to store the hourly rainfall recorded in millimetres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4367887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End-user: https://www.bbc.co.uk/bitesize/guides/zg8gpbk/revision/1</a:t>
            </a:r>
          </a:p>
          <a:p>
            <a:r>
              <a:rPr lang="en-GB" dirty="0"/>
              <a:t>Functional: https://www.bbc.co.uk/bitesize/guides/zg8gpbk/revision/2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77556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9035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composite key made from 2, or more, attributes.</a:t>
            </a:r>
          </a:p>
          <a:p>
            <a:r>
              <a:rPr lang="en-GB" dirty="0"/>
              <a:t>Not mentioned in specification.  Used in specimen assignment.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59245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 composite key made from 2, or more, attributes.</a:t>
            </a:r>
          </a:p>
          <a:p>
            <a:r>
              <a:rPr lang="en-GB" dirty="0"/>
              <a:t>Not mentioned in specification.  Used in specimen assignment.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5007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BDD7E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smtClean="0"/>
              <a:t>12/11/2024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5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5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Higher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Primary Key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/>
              <a:t>An entity has the following attributes:</a:t>
            </a:r>
          </a:p>
          <a:p>
            <a:r>
              <a:rPr lang="en-GB" sz="3600" dirty="0"/>
              <a:t>date</a:t>
            </a:r>
          </a:p>
          <a:p>
            <a:r>
              <a:rPr lang="en-GB" sz="3600" dirty="0"/>
              <a:t>time</a:t>
            </a:r>
          </a:p>
          <a:p>
            <a:r>
              <a:rPr lang="en-GB" sz="3600" dirty="0"/>
              <a:t>precipitation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/>
              <a:t>Example data:</a:t>
            </a:r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176121"/>
              </p:ext>
            </p:extLst>
          </p:nvPr>
        </p:nvGraphicFramePr>
        <p:xfrm>
          <a:off x="6176295" y="2549843"/>
          <a:ext cx="5173410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7868">
                  <a:extLst>
                    <a:ext uri="{9D8B030D-6E8A-4147-A177-3AD203B41FA5}">
                      <a16:colId xmlns:a16="http://schemas.microsoft.com/office/drawing/2014/main" val="697873247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val="2221629363"/>
                    </a:ext>
                  </a:extLst>
                </a:gridCol>
                <a:gridCol w="2102549">
                  <a:extLst>
                    <a:ext uri="{9D8B030D-6E8A-4147-A177-3AD203B41FA5}">
                      <a16:colId xmlns:a16="http://schemas.microsoft.com/office/drawing/2014/main" val="3969873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precipitation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090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01/01/2022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346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01/01/2022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99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863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02/01/2022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611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02/01/2022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03:00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86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372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114200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Composite Key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1693072" y="5529262"/>
            <a:ext cx="82711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Composite Key uses two or more attributes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2067830" y="2193608"/>
            <a:ext cx="2569936" cy="2308324"/>
            <a:chOff x="7175028" y="1690688"/>
            <a:chExt cx="2569936" cy="230832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569934" cy="230832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dirty="0"/>
                <a:t>date</a:t>
              </a:r>
            </a:p>
            <a:p>
              <a:r>
                <a:rPr lang="en-GB" sz="3600" dirty="0"/>
                <a:t>time</a:t>
              </a:r>
            </a:p>
            <a:p>
              <a:r>
                <a:rPr lang="en-GB" sz="3600" dirty="0"/>
                <a:t>precipitation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2569935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rainfall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2067831" y="2193608"/>
            <a:ext cx="2569936" cy="2308324"/>
            <a:chOff x="7175028" y="1690688"/>
            <a:chExt cx="2569936" cy="230832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569934" cy="230832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/>
                <a:t>date</a:t>
              </a:r>
            </a:p>
            <a:p>
              <a:r>
                <a:rPr lang="en-GB" sz="3600" u="sng" dirty="0"/>
                <a:t>time</a:t>
              </a:r>
            </a:p>
            <a:p>
              <a:r>
                <a:rPr lang="en-GB" sz="3600" dirty="0"/>
                <a:t>precipitation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2569935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rainfall</a:t>
              </a:r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5828623" y="2193608"/>
            <a:ext cx="441265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There isn't a naturally occurring Primary Key</a:t>
            </a:r>
          </a:p>
        </p:txBody>
      </p:sp>
    </p:spTree>
    <p:extLst>
      <p:ext uri="{BB962C8B-B14F-4D97-AF65-F5344CB8AC3E}">
        <p14:creationId xmlns:p14="http://schemas.microsoft.com/office/powerpoint/2010/main" val="208948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20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Composite Key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2067830" y="2193608"/>
            <a:ext cx="2569936" cy="2308324"/>
            <a:chOff x="7175028" y="1690688"/>
            <a:chExt cx="2569936" cy="2308324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569934" cy="230832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dirty="0"/>
                <a:t>date</a:t>
              </a:r>
            </a:p>
            <a:p>
              <a:r>
                <a:rPr lang="en-GB" sz="3600" dirty="0"/>
                <a:t>time</a:t>
              </a:r>
            </a:p>
            <a:p>
              <a:r>
                <a:rPr lang="en-GB" sz="3600" dirty="0"/>
                <a:t>precipitation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2569935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rainfall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134935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Revision – Foreign Key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922DB4-E3E8-4CF4-A4E2-621E15D7DA29}"/>
              </a:ext>
            </a:extLst>
          </p:cNvPr>
          <p:cNvSpPr txBox="1"/>
          <p:nvPr/>
        </p:nvSpPr>
        <p:spPr>
          <a:xfrm>
            <a:off x="2342942" y="5856052"/>
            <a:ext cx="7496349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b="1" dirty="0">
                <a:solidFill>
                  <a:srgbClr val="7030A0"/>
                </a:solidFill>
              </a:rPr>
              <a:t>FK at the many end of the relationship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5A4904-DD2F-4FE6-BACB-463E7D0213EC}"/>
              </a:ext>
            </a:extLst>
          </p:cNvPr>
          <p:cNvSpPr txBox="1"/>
          <p:nvPr/>
        </p:nvSpPr>
        <p:spPr>
          <a:xfrm>
            <a:off x="5349097" y="1805477"/>
            <a:ext cx="1493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educates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973617" cy="2862322"/>
            <a:chOff x="2197100" y="1720840"/>
            <a:chExt cx="197361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grpSp>
        <p:nvGrpSpPr>
          <p:cNvPr id="2" name="Many to Many">
            <a:extLst>
              <a:ext uri="{FF2B5EF4-FFF2-40B4-BE49-F238E27FC236}">
                <a16:creationId xmlns:a16="http://schemas.microsoft.com/office/drawing/2014/main" id="{8DEFC1F2-EF4B-C1D0-C9B8-431797FDB08F}"/>
              </a:ext>
            </a:extLst>
          </p:cNvPr>
          <p:cNvGrpSpPr/>
          <p:nvPr/>
        </p:nvGrpSpPr>
        <p:grpSpPr>
          <a:xfrm>
            <a:off x="3420431" y="2148697"/>
            <a:ext cx="5351138" cy="359999"/>
            <a:chOff x="4506145" y="5300546"/>
            <a:chExt cx="3203554" cy="359999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CB18A4B-1901-DFFD-D4FC-44FF35D4DB13}"/>
                </a:ext>
              </a:extLst>
            </p:cNvPr>
            <p:cNvCxnSpPr/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A060E52-8238-E772-AF2F-EE65A370EAC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6D044C9-B8E6-F69D-2BA5-A44AF409FD14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2F83827-384D-43B4-AAE0-51B1DF4B7C1B}"/>
              </a:ext>
            </a:extLst>
          </p:cNvPr>
          <p:cNvSpPr txBox="1"/>
          <p:nvPr/>
        </p:nvSpPr>
        <p:spPr>
          <a:xfrm>
            <a:off x="4192105" y="3653464"/>
            <a:ext cx="3798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Where should the Foreign Key go?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3DF221B-C6A2-6FA7-48E2-C0A032EFC0E0}"/>
              </a:ext>
            </a:extLst>
          </p:cNvPr>
          <p:cNvGrpSpPr/>
          <p:nvPr/>
        </p:nvGrpSpPr>
        <p:grpSpPr>
          <a:xfrm>
            <a:off x="8752519" y="1978068"/>
            <a:ext cx="2202848" cy="3416320"/>
            <a:chOff x="7175029" y="1690688"/>
            <a:chExt cx="2202848" cy="341632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AFBB813-144C-D1E5-6A0E-2EE81C1E5136}"/>
                </a:ext>
              </a:extLst>
            </p:cNvPr>
            <p:cNvSpPr txBox="1"/>
            <p:nvPr/>
          </p:nvSpPr>
          <p:spPr>
            <a:xfrm>
              <a:off x="7175030" y="1690688"/>
              <a:ext cx="220284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  <a:p>
              <a:r>
                <a:rPr lang="en-GB" sz="3600" dirty="0" err="1">
                  <a:solidFill>
                    <a:srgbClr val="FF0000"/>
                  </a:solidFill>
                </a:rPr>
                <a:t>school_id</a:t>
              </a:r>
              <a:r>
                <a:rPr lang="en-GB" sz="3600" dirty="0">
                  <a:solidFill>
                    <a:srgbClr val="FF0000"/>
                  </a:solidFill>
                </a:rPr>
                <a:t>*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C4E9CC6-AB7C-D903-FDFB-0C1AD87715C6}"/>
                </a:ext>
              </a:extLst>
            </p:cNvPr>
            <p:cNvSpPr txBox="1"/>
            <p:nvPr/>
          </p:nvSpPr>
          <p:spPr>
            <a:xfrm>
              <a:off x="7175029" y="1690688"/>
              <a:ext cx="220284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125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14" grpId="0"/>
      <p:bldP spid="22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Revision – Foreign Key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973617" cy="2862322"/>
            <a:chOff x="2197100" y="1720840"/>
            <a:chExt cx="197361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9756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N5 Revision – Many to Many</a:t>
            </a:r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8181984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sp>
        <p:nvSpPr>
          <p:cNvPr id="16" name="Callout: Bent Line with No Border 4">
            <a:extLst>
              <a:ext uri="{FF2B5EF4-FFF2-40B4-BE49-F238E27FC236}">
                <a16:creationId xmlns:a16="http://schemas.microsoft.com/office/drawing/2014/main" id="{3F69C500-F565-491D-AB71-83B51F06FDA1}"/>
              </a:ext>
            </a:extLst>
          </p:cNvPr>
          <p:cNvSpPr/>
          <p:nvPr/>
        </p:nvSpPr>
        <p:spPr>
          <a:xfrm flipH="1">
            <a:off x="2804170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47922B-056F-4E6A-8B38-A74E9DDF3E9F}"/>
              </a:ext>
            </a:extLst>
          </p:cNvPr>
          <p:cNvGrpSpPr/>
          <p:nvPr/>
        </p:nvGrpSpPr>
        <p:grpSpPr>
          <a:xfrm>
            <a:off x="2623595" y="2215226"/>
            <a:ext cx="6803554" cy="922735"/>
            <a:chOff x="2706145" y="4926513"/>
            <a:chExt cx="6803554" cy="922735"/>
          </a:xfrm>
        </p:grpSpPr>
        <p:sp>
          <p:nvSpPr>
            <p:cNvPr id="21" name="Entity 5">
              <a:extLst>
                <a:ext uri="{FF2B5EF4-FFF2-40B4-BE49-F238E27FC236}">
                  <a16:creationId xmlns:a16="http://schemas.microsoft.com/office/drawing/2014/main" id="{6467068A-2277-4AB9-927B-3762F8490F40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2" name="Entity 6">
              <a:extLst>
                <a:ext uri="{FF2B5EF4-FFF2-40B4-BE49-F238E27FC236}">
                  <a16:creationId xmlns:a16="http://schemas.microsoft.com/office/drawing/2014/main" id="{195BFA4E-4382-4021-9998-072E4DF26718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3" name="Mant yo Many">
              <a:extLst>
                <a:ext uri="{FF2B5EF4-FFF2-40B4-BE49-F238E27FC236}">
                  <a16:creationId xmlns:a16="http://schemas.microsoft.com/office/drawing/2014/main" id="{5F002C5B-C027-484C-96EA-1789841F5FB0}"/>
                </a:ext>
              </a:extLst>
            </p:cNvPr>
            <p:cNvGrpSpPr/>
            <p:nvPr/>
          </p:nvGrpSpPr>
          <p:grpSpPr>
            <a:xfrm>
              <a:off x="4506145" y="5300546"/>
              <a:ext cx="3203554" cy="359999"/>
              <a:chOff x="4506145" y="5300546"/>
              <a:chExt cx="3203554" cy="359999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6C12C31-E962-4721-BF86-B3B4FCE4B0BE}"/>
                  </a:ext>
                </a:extLst>
              </p:cNvPr>
              <p:cNvCxnSpPr>
                <a:stCxn id="21" idx="3"/>
                <a:endCxn id="22" idx="1"/>
              </p:cNvCxnSpPr>
              <p:nvPr/>
            </p:nvCxnSpPr>
            <p:spPr>
              <a:xfrm>
                <a:off x="4506145" y="5489248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D09C2A7-4203-4239-A031-7F6404BE38C5}"/>
                  </a:ext>
                </a:extLst>
              </p:cNvPr>
              <p:cNvCxnSpPr/>
              <p:nvPr/>
            </p:nvCxnSpPr>
            <p:spPr>
              <a:xfrm flipV="1">
                <a:off x="7391400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382379F-A587-4B39-A55E-32E29A4DA8A7}"/>
                  </a:ext>
                </a:extLst>
              </p:cNvPr>
              <p:cNvCxnSpPr/>
              <p:nvPr/>
            </p:nvCxnSpPr>
            <p:spPr>
              <a:xfrm>
                <a:off x="7391400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2EDFF1A8-3360-4892-84A0-06A925C720AF}"/>
                  </a:ext>
                </a:extLst>
              </p:cNvPr>
              <p:cNvCxnSpPr/>
              <p:nvPr/>
            </p:nvCxnSpPr>
            <p:spPr>
              <a:xfrm flipH="1" flipV="1">
                <a:off x="4506145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692404C-3BEE-48CF-818D-6844326E5D8C}"/>
                  </a:ext>
                </a:extLst>
              </p:cNvPr>
              <p:cNvCxnSpPr/>
              <p:nvPr/>
            </p:nvCxnSpPr>
            <p:spPr>
              <a:xfrm flipH="1">
                <a:off x="4506145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052754-CF53-4CC5-81E2-201FFCF1ADEF}"/>
                </a:ext>
              </a:extLst>
            </p:cNvPr>
            <p:cNvSpPr txBox="1"/>
            <p:nvPr/>
          </p:nvSpPr>
          <p:spPr>
            <a:xfrm>
              <a:off x="4904291" y="4926513"/>
              <a:ext cx="24072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relationship</a:t>
              </a:r>
            </a:p>
          </p:txBody>
        </p:sp>
      </p:grpSp>
      <p:sp>
        <p:nvSpPr>
          <p:cNvPr id="47" name="Entity 5">
            <a:extLst>
              <a:ext uri="{FF2B5EF4-FFF2-40B4-BE49-F238E27FC236}">
                <a16:creationId xmlns:a16="http://schemas.microsoft.com/office/drawing/2014/main" id="{0C63B20E-9FDF-4898-BD04-878DC12660FD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Noun</a:t>
            </a:r>
          </a:p>
        </p:txBody>
      </p:sp>
      <p:sp>
        <p:nvSpPr>
          <p:cNvPr id="48" name="Entity 6">
            <a:extLst>
              <a:ext uri="{FF2B5EF4-FFF2-40B4-BE49-F238E27FC236}">
                <a16:creationId xmlns:a16="http://schemas.microsoft.com/office/drawing/2014/main" id="{A55B2123-C239-48AF-B807-663504FBD5DB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Noun</a:t>
            </a:r>
          </a:p>
        </p:txBody>
      </p:sp>
      <p:grpSp>
        <p:nvGrpSpPr>
          <p:cNvPr id="49" name="Many to Many">
            <a:extLst>
              <a:ext uri="{FF2B5EF4-FFF2-40B4-BE49-F238E27FC236}">
                <a16:creationId xmlns:a16="http://schemas.microsoft.com/office/drawing/2014/main" id="{73ECD6FA-A67B-453C-85EA-D204C24E2C7A}"/>
              </a:ext>
            </a:extLst>
          </p:cNvPr>
          <p:cNvGrpSpPr/>
          <p:nvPr/>
        </p:nvGrpSpPr>
        <p:grpSpPr>
          <a:xfrm>
            <a:off x="4423595" y="4130906"/>
            <a:ext cx="3203554" cy="359999"/>
            <a:chOff x="4506145" y="5300546"/>
            <a:chExt cx="3203554" cy="359999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84C5A4D-6198-497E-BE3B-BCB8D24C0E98}"/>
                </a:ext>
              </a:extLst>
            </p:cNvPr>
            <p:cNvCxnSpPr>
              <a:stCxn id="47" idx="3"/>
              <a:endCxn id="48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E9D46E9-4E8E-4717-9456-F239E043F11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B2255B5-E5CC-4508-935C-135BE6748857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A6F60BF-38F6-4A6A-90CB-218DC269E685}"/>
                </a:ext>
              </a:extLst>
            </p:cNvPr>
            <p:cNvCxnSpPr/>
            <p:nvPr/>
          </p:nvCxnSpPr>
          <p:spPr>
            <a:xfrm flipH="1" flipV="1">
              <a:off x="4506145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5F1230A-6464-4DF9-9B3A-266A838665F7}"/>
                </a:ext>
              </a:extLst>
            </p:cNvPr>
            <p:cNvCxnSpPr/>
            <p:nvPr/>
          </p:nvCxnSpPr>
          <p:spPr>
            <a:xfrm flipH="1">
              <a:off x="4506145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B6B84172-F9B4-4F21-B3B5-E22731A18339}"/>
              </a:ext>
            </a:extLst>
          </p:cNvPr>
          <p:cNvSpPr txBox="1"/>
          <p:nvPr/>
        </p:nvSpPr>
        <p:spPr>
          <a:xfrm>
            <a:off x="5498112" y="3750782"/>
            <a:ext cx="10545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Verb</a:t>
            </a:r>
            <a:endParaRPr lang="en-GB" sz="2800" dirty="0"/>
          </a:p>
        </p:txBody>
      </p:sp>
      <p:sp>
        <p:nvSpPr>
          <p:cNvPr id="2" name="Entity 5">
            <a:extLst>
              <a:ext uri="{FF2B5EF4-FFF2-40B4-BE49-F238E27FC236}">
                <a16:creationId xmlns:a16="http://schemas.microsoft.com/office/drawing/2014/main" id="{F51513F4-A186-1E01-0974-19751EDBA2A3}"/>
              </a:ext>
            </a:extLst>
          </p:cNvPr>
          <p:cNvSpPr txBox="1"/>
          <p:nvPr/>
        </p:nvSpPr>
        <p:spPr>
          <a:xfrm>
            <a:off x="2623595" y="5515287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Teacher</a:t>
            </a:r>
          </a:p>
        </p:txBody>
      </p:sp>
      <p:sp>
        <p:nvSpPr>
          <p:cNvPr id="3" name="Entity 6">
            <a:extLst>
              <a:ext uri="{FF2B5EF4-FFF2-40B4-BE49-F238E27FC236}">
                <a16:creationId xmlns:a16="http://schemas.microsoft.com/office/drawing/2014/main" id="{2CFD988F-E4C7-8ABA-5E53-92D3F870232B}"/>
              </a:ext>
            </a:extLst>
          </p:cNvPr>
          <p:cNvSpPr txBox="1"/>
          <p:nvPr/>
        </p:nvSpPr>
        <p:spPr>
          <a:xfrm>
            <a:off x="7627149" y="5515287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Class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6BAF3D-DFEA-531E-6730-C3034F45CD0E}"/>
              </a:ext>
            </a:extLst>
          </p:cNvPr>
          <p:cNvSpPr txBox="1"/>
          <p:nvPr/>
        </p:nvSpPr>
        <p:spPr>
          <a:xfrm>
            <a:off x="5209350" y="5292300"/>
            <a:ext cx="1632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teaches</a:t>
            </a:r>
            <a:endParaRPr lang="en-GB" sz="2800" dirty="0"/>
          </a:p>
        </p:txBody>
      </p:sp>
      <p:grpSp>
        <p:nvGrpSpPr>
          <p:cNvPr id="14" name="Many to Many">
            <a:extLst>
              <a:ext uri="{FF2B5EF4-FFF2-40B4-BE49-F238E27FC236}">
                <a16:creationId xmlns:a16="http://schemas.microsoft.com/office/drawing/2014/main" id="{DA8CD8FE-92E4-E540-CC30-55E7D5C3A7D4}"/>
              </a:ext>
            </a:extLst>
          </p:cNvPr>
          <p:cNvGrpSpPr/>
          <p:nvPr/>
        </p:nvGrpSpPr>
        <p:grpSpPr>
          <a:xfrm>
            <a:off x="4423595" y="5666463"/>
            <a:ext cx="3203554" cy="359999"/>
            <a:chOff x="4506145" y="5300546"/>
            <a:chExt cx="3203554" cy="359999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DEFF17B-7B90-C385-A399-1BDF30EDB1CA}"/>
                </a:ext>
              </a:extLst>
            </p:cNvPr>
            <p:cNvCxnSpPr/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2701D00-1011-B8A0-7AAC-F7AE8C68B5E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5EC8C1-7B8D-0429-D96C-8D24D5A90841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A57594-EB6A-6B42-CF34-66B0145BF3DE}"/>
                </a:ext>
              </a:extLst>
            </p:cNvPr>
            <p:cNvCxnSpPr/>
            <p:nvPr/>
          </p:nvCxnSpPr>
          <p:spPr>
            <a:xfrm flipH="1" flipV="1">
              <a:off x="4506145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5A0FF39-B80C-4B73-A9E5-24E9DC2D4CEA}"/>
                </a:ext>
              </a:extLst>
            </p:cNvPr>
            <p:cNvCxnSpPr/>
            <p:nvPr/>
          </p:nvCxnSpPr>
          <p:spPr>
            <a:xfrm flipH="1">
              <a:off x="4506145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687619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6" grpId="0" animBg="1"/>
      <p:bldP spid="47" grpId="0" animBg="1"/>
      <p:bldP spid="48" grpId="0" animBg="1"/>
      <p:bldP spid="50" grpId="0"/>
      <p:bldP spid="2" grpId="0" animBg="1"/>
      <p:bldP spid="3" grpId="0" animBg="1"/>
      <p:bldP spid="11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N5 Revision – Many to Many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47922B-056F-4E6A-8B38-A74E9DDF3E9F}"/>
              </a:ext>
            </a:extLst>
          </p:cNvPr>
          <p:cNvGrpSpPr/>
          <p:nvPr/>
        </p:nvGrpSpPr>
        <p:grpSpPr>
          <a:xfrm>
            <a:off x="2623595" y="2215226"/>
            <a:ext cx="6803554" cy="922735"/>
            <a:chOff x="2706145" y="4926513"/>
            <a:chExt cx="6803554" cy="922735"/>
          </a:xfrm>
        </p:grpSpPr>
        <p:sp>
          <p:nvSpPr>
            <p:cNvPr id="21" name="Entity 5">
              <a:extLst>
                <a:ext uri="{FF2B5EF4-FFF2-40B4-BE49-F238E27FC236}">
                  <a16:creationId xmlns:a16="http://schemas.microsoft.com/office/drawing/2014/main" id="{6467068A-2277-4AB9-927B-3762F8490F40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2" name="Entity 6">
              <a:extLst>
                <a:ext uri="{FF2B5EF4-FFF2-40B4-BE49-F238E27FC236}">
                  <a16:creationId xmlns:a16="http://schemas.microsoft.com/office/drawing/2014/main" id="{195BFA4E-4382-4021-9998-072E4DF26718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3" name="Mant yo Many">
              <a:extLst>
                <a:ext uri="{FF2B5EF4-FFF2-40B4-BE49-F238E27FC236}">
                  <a16:creationId xmlns:a16="http://schemas.microsoft.com/office/drawing/2014/main" id="{5F002C5B-C027-484C-96EA-1789841F5FB0}"/>
                </a:ext>
              </a:extLst>
            </p:cNvPr>
            <p:cNvGrpSpPr/>
            <p:nvPr/>
          </p:nvGrpSpPr>
          <p:grpSpPr>
            <a:xfrm>
              <a:off x="4506145" y="5300546"/>
              <a:ext cx="3203554" cy="359999"/>
              <a:chOff x="4506145" y="5300546"/>
              <a:chExt cx="3203554" cy="359999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6C12C31-E962-4721-BF86-B3B4FCE4B0BE}"/>
                  </a:ext>
                </a:extLst>
              </p:cNvPr>
              <p:cNvCxnSpPr>
                <a:stCxn id="21" idx="3"/>
                <a:endCxn id="22" idx="1"/>
              </p:cNvCxnSpPr>
              <p:nvPr/>
            </p:nvCxnSpPr>
            <p:spPr>
              <a:xfrm>
                <a:off x="4506145" y="5489248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D09C2A7-4203-4239-A031-7F6404BE38C5}"/>
                  </a:ext>
                </a:extLst>
              </p:cNvPr>
              <p:cNvCxnSpPr/>
              <p:nvPr/>
            </p:nvCxnSpPr>
            <p:spPr>
              <a:xfrm flipV="1">
                <a:off x="7391400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382379F-A587-4B39-A55E-32E29A4DA8A7}"/>
                  </a:ext>
                </a:extLst>
              </p:cNvPr>
              <p:cNvCxnSpPr/>
              <p:nvPr/>
            </p:nvCxnSpPr>
            <p:spPr>
              <a:xfrm>
                <a:off x="7391400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2EDFF1A8-3360-4892-84A0-06A925C720AF}"/>
                  </a:ext>
                </a:extLst>
              </p:cNvPr>
              <p:cNvCxnSpPr/>
              <p:nvPr/>
            </p:nvCxnSpPr>
            <p:spPr>
              <a:xfrm flipH="1" flipV="1">
                <a:off x="4506145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692404C-3BEE-48CF-818D-6844326E5D8C}"/>
                  </a:ext>
                </a:extLst>
              </p:cNvPr>
              <p:cNvCxnSpPr/>
              <p:nvPr/>
            </p:nvCxnSpPr>
            <p:spPr>
              <a:xfrm flipH="1">
                <a:off x="4506145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052754-CF53-4CC5-81E2-201FFCF1ADEF}"/>
                </a:ext>
              </a:extLst>
            </p:cNvPr>
            <p:cNvSpPr txBox="1"/>
            <p:nvPr/>
          </p:nvSpPr>
          <p:spPr>
            <a:xfrm>
              <a:off x="4904291" y="4926513"/>
              <a:ext cx="240726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relationship</a:t>
              </a:r>
            </a:p>
          </p:txBody>
        </p:sp>
      </p:grpSp>
      <p:sp>
        <p:nvSpPr>
          <p:cNvPr id="47" name="Entity 5">
            <a:extLst>
              <a:ext uri="{FF2B5EF4-FFF2-40B4-BE49-F238E27FC236}">
                <a16:creationId xmlns:a16="http://schemas.microsoft.com/office/drawing/2014/main" id="{0C63B20E-9FDF-4898-BD04-878DC12660FD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sp>
        <p:nvSpPr>
          <p:cNvPr id="48" name="Entity 6">
            <a:extLst>
              <a:ext uri="{FF2B5EF4-FFF2-40B4-BE49-F238E27FC236}">
                <a16:creationId xmlns:a16="http://schemas.microsoft.com/office/drawing/2014/main" id="{A55B2123-C239-48AF-B807-663504FBD5DB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grpSp>
        <p:nvGrpSpPr>
          <p:cNvPr id="49" name="Many to Many">
            <a:extLst>
              <a:ext uri="{FF2B5EF4-FFF2-40B4-BE49-F238E27FC236}">
                <a16:creationId xmlns:a16="http://schemas.microsoft.com/office/drawing/2014/main" id="{73ECD6FA-A67B-453C-85EA-D204C24E2C7A}"/>
              </a:ext>
            </a:extLst>
          </p:cNvPr>
          <p:cNvGrpSpPr/>
          <p:nvPr/>
        </p:nvGrpSpPr>
        <p:grpSpPr>
          <a:xfrm>
            <a:off x="4423595" y="4130906"/>
            <a:ext cx="3203554" cy="359999"/>
            <a:chOff x="4506145" y="5300546"/>
            <a:chExt cx="3203554" cy="359999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84C5A4D-6198-497E-BE3B-BCB8D24C0E98}"/>
                </a:ext>
              </a:extLst>
            </p:cNvPr>
            <p:cNvCxnSpPr>
              <a:stCxn id="47" idx="3"/>
              <a:endCxn id="48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E9D46E9-4E8E-4717-9456-F239E043F11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B2255B5-E5CC-4508-935C-135BE6748857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A6F60BF-38F6-4A6A-90CB-218DC269E685}"/>
                </a:ext>
              </a:extLst>
            </p:cNvPr>
            <p:cNvCxnSpPr/>
            <p:nvPr/>
          </p:nvCxnSpPr>
          <p:spPr>
            <a:xfrm flipH="1" flipV="1">
              <a:off x="4506145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5F1230A-6464-4DF9-9B3A-266A838665F7}"/>
                </a:ext>
              </a:extLst>
            </p:cNvPr>
            <p:cNvCxnSpPr/>
            <p:nvPr/>
          </p:nvCxnSpPr>
          <p:spPr>
            <a:xfrm flipH="1">
              <a:off x="4506145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Entity 5">
            <a:extLst>
              <a:ext uri="{FF2B5EF4-FFF2-40B4-BE49-F238E27FC236}">
                <a16:creationId xmlns:a16="http://schemas.microsoft.com/office/drawing/2014/main" id="{F51513F4-A186-1E01-0974-19751EDBA2A3}"/>
              </a:ext>
            </a:extLst>
          </p:cNvPr>
          <p:cNvSpPr txBox="1"/>
          <p:nvPr/>
        </p:nvSpPr>
        <p:spPr>
          <a:xfrm>
            <a:off x="2623595" y="5515287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Teacher</a:t>
            </a:r>
          </a:p>
        </p:txBody>
      </p:sp>
      <p:sp>
        <p:nvSpPr>
          <p:cNvPr id="3" name="Entity 6">
            <a:extLst>
              <a:ext uri="{FF2B5EF4-FFF2-40B4-BE49-F238E27FC236}">
                <a16:creationId xmlns:a16="http://schemas.microsoft.com/office/drawing/2014/main" id="{2CFD988F-E4C7-8ABA-5E53-92D3F870232B}"/>
              </a:ext>
            </a:extLst>
          </p:cNvPr>
          <p:cNvSpPr txBox="1"/>
          <p:nvPr/>
        </p:nvSpPr>
        <p:spPr>
          <a:xfrm>
            <a:off x="7627149" y="5515287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Class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6BAF3D-DFEA-531E-6730-C3034F45CD0E}"/>
              </a:ext>
            </a:extLst>
          </p:cNvPr>
          <p:cNvSpPr txBox="1"/>
          <p:nvPr/>
        </p:nvSpPr>
        <p:spPr>
          <a:xfrm>
            <a:off x="5209347" y="5292300"/>
            <a:ext cx="16320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teaches</a:t>
            </a:r>
            <a:endParaRPr lang="en-GB" sz="2800" dirty="0"/>
          </a:p>
        </p:txBody>
      </p:sp>
      <p:grpSp>
        <p:nvGrpSpPr>
          <p:cNvPr id="14" name="Many to Many">
            <a:extLst>
              <a:ext uri="{FF2B5EF4-FFF2-40B4-BE49-F238E27FC236}">
                <a16:creationId xmlns:a16="http://schemas.microsoft.com/office/drawing/2014/main" id="{DA8CD8FE-92E4-E540-CC30-55E7D5C3A7D4}"/>
              </a:ext>
            </a:extLst>
          </p:cNvPr>
          <p:cNvGrpSpPr/>
          <p:nvPr/>
        </p:nvGrpSpPr>
        <p:grpSpPr>
          <a:xfrm>
            <a:off x="4423595" y="5666463"/>
            <a:ext cx="3203554" cy="359999"/>
            <a:chOff x="4506145" y="5300546"/>
            <a:chExt cx="3203554" cy="359999"/>
          </a:xfrm>
        </p:grpSpPr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DEFF17B-7B90-C385-A399-1BDF30EDB1CA}"/>
                </a:ext>
              </a:extLst>
            </p:cNvPr>
            <p:cNvCxnSpPr/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72701D00-1011-B8A0-7AAC-F7AE8C68B5E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6A5EC8C1-7B8D-0429-D96C-8D24D5A90841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8A57594-EB6A-6B42-CF34-66B0145BF3DE}"/>
                </a:ext>
              </a:extLst>
            </p:cNvPr>
            <p:cNvCxnSpPr/>
            <p:nvPr/>
          </p:nvCxnSpPr>
          <p:spPr>
            <a:xfrm flipH="1" flipV="1">
              <a:off x="4506145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5A0FF39-B80C-4B73-A9E5-24E9DC2D4CEA}"/>
                </a:ext>
              </a:extLst>
            </p:cNvPr>
            <p:cNvCxnSpPr/>
            <p:nvPr/>
          </p:nvCxnSpPr>
          <p:spPr>
            <a:xfrm flipH="1">
              <a:off x="4506145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875567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Foreign Key – Many to Many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1484408" y="1991115"/>
            <a:ext cx="1933673" cy="2862322"/>
            <a:chOff x="7175028" y="1690688"/>
            <a:chExt cx="1933673" cy="286232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1933671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B6B84172-F9B4-4F21-B3B5-E22731A18339}"/>
              </a:ext>
            </a:extLst>
          </p:cNvPr>
          <p:cNvSpPr txBox="1"/>
          <p:nvPr/>
        </p:nvSpPr>
        <p:spPr>
          <a:xfrm>
            <a:off x="5338613" y="1762300"/>
            <a:ext cx="1514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studies</a:t>
            </a:r>
            <a:endParaRPr lang="en-GB" sz="2800" dirty="0"/>
          </a:p>
        </p:txBody>
      </p:sp>
      <p:grpSp>
        <p:nvGrpSpPr>
          <p:cNvPr id="25" name="Many to Many">
            <a:extLst>
              <a:ext uri="{FF2B5EF4-FFF2-40B4-BE49-F238E27FC236}">
                <a16:creationId xmlns:a16="http://schemas.microsoft.com/office/drawing/2014/main" id="{73ECD6FA-A67B-453C-85EA-D204C24E2C7A}"/>
              </a:ext>
            </a:extLst>
          </p:cNvPr>
          <p:cNvGrpSpPr/>
          <p:nvPr/>
        </p:nvGrpSpPr>
        <p:grpSpPr>
          <a:xfrm>
            <a:off x="3420431" y="2134281"/>
            <a:ext cx="5351138" cy="359999"/>
            <a:chOff x="4506145" y="5300546"/>
            <a:chExt cx="3203554" cy="359999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184C5A4D-6198-497E-BE3B-BCB8D24C0E98}"/>
                </a:ext>
              </a:extLst>
            </p:cNvPr>
            <p:cNvCxnSpPr/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EE9D46E9-4E8E-4717-9456-F239E043F11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3B2255B5-E5CC-4508-935C-135BE6748857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A6F60BF-38F6-4A6A-90CB-218DC269E685}"/>
                </a:ext>
              </a:extLst>
            </p:cNvPr>
            <p:cNvCxnSpPr/>
            <p:nvPr/>
          </p:nvCxnSpPr>
          <p:spPr>
            <a:xfrm flipH="1" flipV="1">
              <a:off x="4506145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5F1230A-6464-4DF9-9B3A-266A838665F7}"/>
                </a:ext>
              </a:extLst>
            </p:cNvPr>
            <p:cNvCxnSpPr/>
            <p:nvPr/>
          </p:nvCxnSpPr>
          <p:spPr>
            <a:xfrm flipH="1">
              <a:off x="4506145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8762689" y="1995593"/>
            <a:ext cx="2116286" cy="2308324"/>
            <a:chOff x="2197099" y="1720840"/>
            <a:chExt cx="2116286" cy="230832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2116285" cy="230832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subject_id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level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099" y="1720840"/>
              <a:ext cx="2116285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subject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9C42267-2A63-0C61-8DA0-0F26B0511377}"/>
              </a:ext>
            </a:extLst>
          </p:cNvPr>
          <p:cNvSpPr txBox="1"/>
          <p:nvPr/>
        </p:nvSpPr>
        <p:spPr>
          <a:xfrm>
            <a:off x="2245756" y="5709850"/>
            <a:ext cx="7689256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b="1" dirty="0">
                <a:solidFill>
                  <a:srgbClr val="7030A0"/>
                </a:solidFill>
              </a:rPr>
              <a:t>FK at the many end of the relationship?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2539874-A4E3-C27A-F605-227A2FA50564}"/>
              </a:ext>
            </a:extLst>
          </p:cNvPr>
          <p:cNvSpPr txBox="1"/>
          <p:nvPr/>
        </p:nvSpPr>
        <p:spPr>
          <a:xfrm>
            <a:off x="4331072" y="3594187"/>
            <a:ext cx="35186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Where should the Foreign Key go?</a:t>
            </a:r>
          </a:p>
        </p:txBody>
      </p:sp>
    </p:spTree>
    <p:extLst>
      <p:ext uri="{BB962C8B-B14F-4D97-AF65-F5344CB8AC3E}">
        <p14:creationId xmlns:p14="http://schemas.microsoft.com/office/powerpoint/2010/main" val="179581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3" grpId="0" uiExpand="1" build="p"/>
      <p:bldP spid="5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Foreign Key – Many to Many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1079485" y="1991115"/>
            <a:ext cx="1933673" cy="2862322"/>
            <a:chOff x="7175028" y="1690688"/>
            <a:chExt cx="1933673" cy="286232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1933671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8364295" y="1995593"/>
            <a:ext cx="2116286" cy="2308324"/>
            <a:chOff x="2197099" y="1720840"/>
            <a:chExt cx="2116286" cy="2308324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2116285" cy="230832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subject_id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level</a:t>
              </a: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099" y="1720840"/>
              <a:ext cx="2116285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subject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249609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3373771" y="2433693"/>
            <a:ext cx="1492417" cy="359999"/>
            <a:chOff x="3053749" y="2433693"/>
            <a:chExt cx="1492417" cy="359999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EE9D46E9-4E8E-4717-9456-F239E043F11F}"/>
                </a:ext>
              </a:extLst>
            </p:cNvPr>
            <p:cNvCxnSpPr/>
            <p:nvPr/>
          </p:nvCxnSpPr>
          <p:spPr>
            <a:xfrm flipV="1">
              <a:off x="4227867" y="2433693"/>
              <a:ext cx="318299" cy="18870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B2255B5-E5CC-4508-935C-135BE6748857}"/>
                </a:ext>
              </a:extLst>
            </p:cNvPr>
            <p:cNvCxnSpPr/>
            <p:nvPr/>
          </p:nvCxnSpPr>
          <p:spPr>
            <a:xfrm>
              <a:off x="4227867" y="2622394"/>
              <a:ext cx="318299" cy="17129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3053749" y="2622394"/>
              <a:ext cx="1482515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/>
          <p:cNvGrpSpPr/>
          <p:nvPr/>
        </p:nvGrpSpPr>
        <p:grpSpPr>
          <a:xfrm>
            <a:off x="7195271" y="2622394"/>
            <a:ext cx="1482516" cy="703583"/>
            <a:chOff x="6881780" y="2622394"/>
            <a:chExt cx="1482516" cy="703583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2A6F60BF-38F6-4A6A-90CB-218DC269E685}"/>
                </a:ext>
              </a:extLst>
            </p:cNvPr>
            <p:cNvCxnSpPr/>
            <p:nvPr/>
          </p:nvCxnSpPr>
          <p:spPr>
            <a:xfrm flipH="1" flipV="1">
              <a:off x="6881780" y="2965978"/>
              <a:ext cx="318299" cy="18870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5F1230A-6464-4DF9-9B3A-266A838665F7}"/>
                </a:ext>
              </a:extLst>
            </p:cNvPr>
            <p:cNvCxnSpPr/>
            <p:nvPr/>
          </p:nvCxnSpPr>
          <p:spPr>
            <a:xfrm flipH="1">
              <a:off x="6881780" y="3154679"/>
              <a:ext cx="318299" cy="17129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DE6C70CF-28C5-4A35-AB1C-6B47F69960A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6881781" y="2622394"/>
              <a:ext cx="1482515" cy="532285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Compound Key</a:t>
            </a:r>
            <a:endParaRPr lang="en-GB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1438693" y="1690688"/>
            <a:ext cx="1933673" cy="2862322"/>
            <a:chOff x="7175028" y="1690688"/>
            <a:chExt cx="1933673" cy="286232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1933671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2185298" y="5555483"/>
            <a:ext cx="76874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Two or more Foreign Keys create the Primary Key, known as a Compound Key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8677786" y="1695166"/>
            <a:ext cx="2116286" cy="2308324"/>
            <a:chOff x="2197099" y="1720840"/>
            <a:chExt cx="2116286" cy="230832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2116285" cy="230832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subject_id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level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099" y="1720840"/>
              <a:ext cx="2116285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subject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4856286" y="1690688"/>
            <a:ext cx="2345516" cy="1754326"/>
            <a:chOff x="7175028" y="1690688"/>
            <a:chExt cx="2345516" cy="175432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345514" cy="175432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r>
                <a:rPr lang="en-GB" sz="3600" u="sng" dirty="0"/>
                <a:t>*</a:t>
              </a:r>
            </a:p>
            <a:p>
              <a:r>
                <a:rPr lang="en-GB" sz="3600" u="sng" dirty="0" err="1"/>
                <a:t>subject_id</a:t>
              </a:r>
              <a:r>
                <a:rPr lang="en-GB" sz="3600" u="sng" dirty="0"/>
                <a:t>*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23455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class</a:t>
              </a:r>
            </a:p>
          </p:txBody>
        </p:sp>
      </p:grpSp>
      <p:sp>
        <p:nvSpPr>
          <p:cNvPr id="2" name="Right Arrow 9">
            <a:extLst>
              <a:ext uri="{FF2B5EF4-FFF2-40B4-BE49-F238E27FC236}">
                <a16:creationId xmlns:a16="http://schemas.microsoft.com/office/drawing/2014/main" id="{60691E62-541D-B007-EA58-027DB4B72146}"/>
              </a:ext>
            </a:extLst>
          </p:cNvPr>
          <p:cNvSpPr/>
          <p:nvPr/>
        </p:nvSpPr>
        <p:spPr>
          <a:xfrm rot="16200000">
            <a:off x="5660530" y="3795443"/>
            <a:ext cx="870940" cy="509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5D3502-5640-FB71-2BE9-CC8B4B0D74BB}"/>
              </a:ext>
            </a:extLst>
          </p:cNvPr>
          <p:cNvSpPr txBox="1"/>
          <p:nvPr/>
        </p:nvSpPr>
        <p:spPr>
          <a:xfrm>
            <a:off x="4583066" y="4479589"/>
            <a:ext cx="30258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Intersect entity</a:t>
            </a:r>
          </a:p>
        </p:txBody>
      </p:sp>
    </p:spTree>
    <p:extLst>
      <p:ext uri="{BB962C8B-B14F-4D97-AF65-F5344CB8AC3E}">
        <p14:creationId xmlns:p14="http://schemas.microsoft.com/office/powerpoint/2010/main" val="41065184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3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2" grpId="0" animBg="1"/>
      <p:bldP spid="3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60303413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811780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811780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3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3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4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9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Compound Key</a:t>
            </a:r>
            <a:endParaRPr lang="en-GB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1438693" y="1690688"/>
            <a:ext cx="1933673" cy="2862322"/>
            <a:chOff x="7175028" y="1690688"/>
            <a:chExt cx="1933673" cy="2862322"/>
          </a:xfrm>
        </p:grpSpPr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1933671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8684317" y="1695166"/>
            <a:ext cx="2116286" cy="2308324"/>
            <a:chOff x="2197099" y="1720840"/>
            <a:chExt cx="2116286" cy="2308324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2116285" cy="2308324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subject_id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level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099" y="1720840"/>
              <a:ext cx="2116285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subject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4856286" y="1690688"/>
            <a:ext cx="2345516" cy="1754326"/>
            <a:chOff x="7175028" y="1690688"/>
            <a:chExt cx="2345516" cy="1754326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345514" cy="1754326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r>
                <a:rPr lang="en-GB" sz="3600" u="sng" dirty="0"/>
                <a:t>*</a:t>
              </a:r>
            </a:p>
            <a:p>
              <a:r>
                <a:rPr lang="en-GB" sz="3600" u="sng" dirty="0" err="1"/>
                <a:t>subject_id</a:t>
              </a:r>
              <a:r>
                <a:rPr lang="en-GB" sz="3600" u="sng" dirty="0"/>
                <a:t>*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23455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class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FA458CF-69F4-839C-1E7A-E0F19E66A00F}"/>
              </a:ext>
            </a:extLst>
          </p:cNvPr>
          <p:cNvSpPr txBox="1"/>
          <p:nvPr/>
        </p:nvSpPr>
        <p:spPr>
          <a:xfrm>
            <a:off x="2185299" y="5366071"/>
            <a:ext cx="729833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600" dirty="0">
                <a:solidFill>
                  <a:srgbClr val="7030A0"/>
                </a:solidFill>
              </a:rPr>
              <a:t>Foreign Keys create the</a:t>
            </a:r>
          </a:p>
          <a:p>
            <a:r>
              <a:rPr lang="en-GB" sz="3600" dirty="0">
                <a:solidFill>
                  <a:srgbClr val="7030A0"/>
                </a:solidFill>
              </a:rPr>
              <a:t>Primary Key, known as a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28929808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aliases</a:t>
            </a:r>
          </a:p>
        </p:txBody>
      </p:sp>
    </p:spTree>
    <p:extLst>
      <p:ext uri="{BB962C8B-B14F-4D97-AF65-F5344CB8AC3E}">
        <p14:creationId xmlns:p14="http://schemas.microsoft.com/office/powerpoint/2010/main" val="100540082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– N5 Revision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41991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– Single word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2251"/>
            <a:ext cx="105156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Forename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93721793-CA31-4B84-8EE1-CCC1FFFA35E8}"/>
              </a:ext>
            </a:extLst>
          </p:cNvPr>
          <p:cNvSpPr/>
          <p:nvPr/>
        </p:nvSpPr>
        <p:spPr>
          <a:xfrm>
            <a:off x="7788221" y="969609"/>
            <a:ext cx="3291840" cy="862642"/>
          </a:xfrm>
          <a:prstGeom prst="callout2">
            <a:avLst>
              <a:gd name="adj1" fmla="val 48750"/>
              <a:gd name="adj2" fmla="val -189"/>
              <a:gd name="adj3" fmla="val 49049"/>
              <a:gd name="adj4" fmla="val -16179"/>
              <a:gd name="adj5" fmla="val 116348"/>
              <a:gd name="adj6" fmla="val -2324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Keyword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043215A2-63BF-4071-82E3-F5D3AD04ED7E}"/>
              </a:ext>
            </a:extLst>
          </p:cNvPr>
          <p:cNvSpPr/>
          <p:nvPr/>
        </p:nvSpPr>
        <p:spPr>
          <a:xfrm>
            <a:off x="9866630" y="2566358"/>
            <a:ext cx="1331860" cy="86264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32691"/>
              <a:gd name="adj5" fmla="val -11120"/>
              <a:gd name="adj6" fmla="val -421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Alias</a:t>
            </a:r>
          </a:p>
        </p:txBody>
      </p:sp>
    </p:spTree>
    <p:extLst>
      <p:ext uri="{BB962C8B-B14F-4D97-AF65-F5344CB8AC3E}">
        <p14:creationId xmlns:p14="http://schemas.microsoft.com/office/powerpoint/2010/main" val="1470971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– Single word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32251"/>
            <a:ext cx="105156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Forename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412815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– Multiple words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altLang="en-US" sz="4000" dirty="0">
                <a:latin typeface="Consolas" panose="020B0609020204030204" pitchFamily="49" charset="0"/>
              </a:rPr>
              <a:t>First 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4F7F657C-0885-47FC-9332-3A73D95D6B79}"/>
              </a:ext>
            </a:extLst>
          </p:cNvPr>
          <p:cNvSpPr/>
          <p:nvPr/>
        </p:nvSpPr>
        <p:spPr>
          <a:xfrm>
            <a:off x="8168359" y="1027906"/>
            <a:ext cx="2591082" cy="862642"/>
          </a:xfrm>
          <a:prstGeom prst="callout2">
            <a:avLst>
              <a:gd name="adj1" fmla="val 48750"/>
              <a:gd name="adj2" fmla="val -189"/>
              <a:gd name="adj3" fmla="val 49647"/>
              <a:gd name="adj4" fmla="val -15630"/>
              <a:gd name="adj5" fmla="val 100297"/>
              <a:gd name="adj6" fmla="val -23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Alias in brackets</a:t>
            </a:r>
          </a:p>
        </p:txBody>
      </p:sp>
    </p:spTree>
    <p:extLst>
      <p:ext uri="{BB962C8B-B14F-4D97-AF65-F5344CB8AC3E}">
        <p14:creationId xmlns:p14="http://schemas.microsoft.com/office/powerpoint/2010/main" val="133246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– Multiple words (1)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altLang="en-US" sz="4000" dirty="0">
                <a:latin typeface="Consolas" panose="020B0609020204030204" pitchFamily="49" charset="0"/>
              </a:rPr>
              <a:t>First 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966119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– Single word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Forename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Forename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0059189-A8F5-443B-840A-C462858FF9EC}"/>
              </a:ext>
            </a:extLst>
          </p:cNvPr>
          <p:cNvSpPr/>
          <p:nvPr/>
        </p:nvSpPr>
        <p:spPr>
          <a:xfrm>
            <a:off x="9061176" y="1259367"/>
            <a:ext cx="984929" cy="566258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32691"/>
              <a:gd name="adj5" fmla="val 110888"/>
              <a:gd name="adj6" fmla="val -4529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Alias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567A433E-E691-4BFC-9B6B-B5540B46EE38}"/>
              </a:ext>
            </a:extLst>
          </p:cNvPr>
          <p:cNvSpPr/>
          <p:nvPr/>
        </p:nvSpPr>
        <p:spPr>
          <a:xfrm>
            <a:off x="6370318" y="4359377"/>
            <a:ext cx="3183323" cy="86264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16329"/>
              <a:gd name="adj5" fmla="val -9778"/>
              <a:gd name="adj6" fmla="val -2110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Alias used in query</a:t>
            </a:r>
          </a:p>
        </p:txBody>
      </p:sp>
    </p:spTree>
    <p:extLst>
      <p:ext uri="{BB962C8B-B14F-4D97-AF65-F5344CB8AC3E}">
        <p14:creationId xmlns:p14="http://schemas.microsoft.com/office/powerpoint/2010/main" val="932557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– Single word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Forename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Forename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233786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– Multiple words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altLang="en-US" sz="4000" dirty="0">
                <a:latin typeface="Consolas" panose="020B0609020204030204" pitchFamily="49" charset="0"/>
              </a:rPr>
              <a:t>First 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altLang="en-US" sz="4000" dirty="0">
                <a:latin typeface="Consolas" panose="020B0609020204030204" pitchFamily="49" charset="0"/>
              </a:rPr>
              <a:t>First 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B7CE4B85-86DF-46E6-8482-B52ACDB31684}"/>
              </a:ext>
            </a:extLst>
          </p:cNvPr>
          <p:cNvSpPr/>
          <p:nvPr/>
        </p:nvSpPr>
        <p:spPr>
          <a:xfrm>
            <a:off x="9706980" y="1235951"/>
            <a:ext cx="950860" cy="590068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32190"/>
              <a:gd name="adj5" fmla="val 124875"/>
              <a:gd name="adj6" fmla="val -5425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Alias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EC02A9DC-52B1-4524-8ECF-08E718F2F72F}"/>
              </a:ext>
            </a:extLst>
          </p:cNvPr>
          <p:cNvSpPr/>
          <p:nvPr/>
        </p:nvSpPr>
        <p:spPr>
          <a:xfrm>
            <a:off x="7071841" y="4487371"/>
            <a:ext cx="3183323" cy="58168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16329"/>
              <a:gd name="adj5" fmla="val -32485"/>
              <a:gd name="adj6" fmla="val -2206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Alias used in query</a:t>
            </a:r>
          </a:p>
        </p:txBody>
      </p:sp>
    </p:spTree>
    <p:extLst>
      <p:ext uri="{BB962C8B-B14F-4D97-AF65-F5344CB8AC3E}">
        <p14:creationId xmlns:p14="http://schemas.microsoft.com/office/powerpoint/2010/main" val="1332464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Plan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978224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978224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8620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Alias – Multiple words (2)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altLang="en-US" sz="4000" dirty="0">
                <a:latin typeface="Consolas" panose="020B0609020204030204" pitchFamily="49" charset="0"/>
              </a:rPr>
              <a:t>First 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[</a:t>
            </a:r>
            <a:r>
              <a:rPr lang="en-US" altLang="en-US" sz="4000" dirty="0">
                <a:latin typeface="Consolas" panose="020B0609020204030204" pitchFamily="49" charset="0"/>
              </a:rPr>
              <a:t>First 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]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326364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wildcards</a:t>
            </a:r>
          </a:p>
        </p:txBody>
      </p:sp>
    </p:spTree>
    <p:extLst>
      <p:ext uri="{BB962C8B-B14F-4D97-AF65-F5344CB8AC3E}">
        <p14:creationId xmlns:p14="http://schemas.microsoft.com/office/powerpoint/2010/main" val="123390021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Revision –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77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Wildcard: %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LIKE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Sm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%"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514025" y="5396458"/>
            <a:ext cx="716394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FF0000"/>
                </a:solidFill>
              </a:rPr>
              <a:t>%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represents zero or more characters</a:t>
            </a:r>
          </a:p>
          <a:p>
            <a:pPr algn="ctr"/>
            <a:r>
              <a:rPr lang="en-GB" sz="3600" dirty="0" err="1">
                <a:solidFill>
                  <a:srgbClr val="7030A0"/>
                </a:solidFill>
                <a:latin typeface="Consolas" panose="020B0609020204030204" pitchFamily="49" charset="0"/>
              </a:rPr>
              <a:t>Sm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, Sm</a:t>
            </a:r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ith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, Sm</a:t>
            </a:r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ithsonian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, etc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CA47E56C-5DB8-4159-B2B6-0AC97A9CCBAB}"/>
              </a:ext>
            </a:extLst>
          </p:cNvPr>
          <p:cNvSpPr/>
          <p:nvPr/>
        </p:nvSpPr>
        <p:spPr>
          <a:xfrm>
            <a:off x="9690205" y="3717557"/>
            <a:ext cx="1587946" cy="86264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32691"/>
              <a:gd name="adj5" fmla="val -11120"/>
              <a:gd name="adj6" fmla="val -421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Wildcard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50AAC98C-F945-C259-7F14-B01DB38E30EB}"/>
              </a:ext>
            </a:extLst>
          </p:cNvPr>
          <p:cNvSpPr/>
          <p:nvPr/>
        </p:nvSpPr>
        <p:spPr>
          <a:xfrm>
            <a:off x="8383506" y="2317079"/>
            <a:ext cx="1661638" cy="862642"/>
          </a:xfrm>
          <a:prstGeom prst="callout2">
            <a:avLst>
              <a:gd name="adj1" fmla="val 49992"/>
              <a:gd name="adj2" fmla="val -46"/>
              <a:gd name="adj3" fmla="val 49955"/>
              <a:gd name="adj4" fmla="val -18734"/>
              <a:gd name="adj5" fmla="val 97914"/>
              <a:gd name="adj6" fmla="val -4637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Keyword</a:t>
            </a:r>
          </a:p>
        </p:txBody>
      </p:sp>
    </p:spTree>
    <p:extLst>
      <p:ext uri="{BB962C8B-B14F-4D97-AF65-F5344CB8AC3E}">
        <p14:creationId xmlns:p14="http://schemas.microsoft.com/office/powerpoint/2010/main" val="20521789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  <p:bldP spid="6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Wildcard: %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LIKE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Sm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%"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2242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Wildcard: _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LIKE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Sm_th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3150546" y="5462932"/>
            <a:ext cx="589090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FF0000"/>
                </a:solidFill>
              </a:rPr>
              <a:t>_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represents a single character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Sm</a:t>
            </a:r>
            <a:r>
              <a:rPr lang="en-GB" sz="3600" dirty="0">
                <a:solidFill>
                  <a:srgbClr val="FF0000"/>
                </a:solidFill>
              </a:rPr>
              <a:t>i</a:t>
            </a:r>
            <a:r>
              <a:rPr lang="en-GB" sz="3600" dirty="0">
                <a:solidFill>
                  <a:srgbClr val="7030A0"/>
                </a:solidFill>
              </a:rPr>
              <a:t>th, Sm</a:t>
            </a:r>
            <a:r>
              <a:rPr lang="en-GB" sz="3600" dirty="0">
                <a:solidFill>
                  <a:srgbClr val="FF0000"/>
                </a:solidFill>
              </a:rPr>
              <a:t>y</a:t>
            </a:r>
            <a:r>
              <a:rPr lang="en-GB" sz="3600" dirty="0">
                <a:solidFill>
                  <a:srgbClr val="7030A0"/>
                </a:solidFill>
              </a:rPr>
              <a:t>th, etc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D791672-5F6B-4CD5-BBF4-8E25CEFE82E6}"/>
              </a:ext>
            </a:extLst>
          </p:cNvPr>
          <p:cNvSpPr/>
          <p:nvPr/>
        </p:nvSpPr>
        <p:spPr>
          <a:xfrm>
            <a:off x="8210634" y="2373507"/>
            <a:ext cx="1661638" cy="862642"/>
          </a:xfrm>
          <a:prstGeom prst="callout2">
            <a:avLst>
              <a:gd name="adj1" fmla="val 49992"/>
              <a:gd name="adj2" fmla="val -46"/>
              <a:gd name="adj3" fmla="val 49955"/>
              <a:gd name="adj4" fmla="val -18734"/>
              <a:gd name="adj5" fmla="val 93305"/>
              <a:gd name="adj6" fmla="val -384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Keyword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FD29D681-A9BE-41B7-83B6-F4235B81FD66}"/>
              </a:ext>
            </a:extLst>
          </p:cNvPr>
          <p:cNvSpPr/>
          <p:nvPr/>
        </p:nvSpPr>
        <p:spPr>
          <a:xfrm>
            <a:off x="9765854" y="3784031"/>
            <a:ext cx="1587946" cy="86264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32691"/>
              <a:gd name="adj5" fmla="val -2671"/>
              <a:gd name="adj6" fmla="val -526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Wildcard</a:t>
            </a:r>
          </a:p>
        </p:txBody>
      </p:sp>
    </p:spTree>
    <p:extLst>
      <p:ext uri="{BB962C8B-B14F-4D97-AF65-F5344CB8AC3E}">
        <p14:creationId xmlns:p14="http://schemas.microsoft.com/office/powerpoint/2010/main" val="66618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  <p:bldP spid="5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Wildcard: _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LIKE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000" dirty="0" err="1">
                <a:solidFill>
                  <a:srgbClr val="183691"/>
                </a:solidFill>
                <a:latin typeface="Consolas" panose="020B0609020204030204" pitchFamily="49" charset="0"/>
              </a:rPr>
              <a:t>Sm_th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00776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operations with computed values</a:t>
            </a:r>
          </a:p>
        </p:txBody>
      </p:sp>
    </p:spTree>
    <p:extLst>
      <p:ext uri="{BB962C8B-B14F-4D97-AF65-F5344CB8AC3E}">
        <p14:creationId xmlns:p14="http://schemas.microsoft.com/office/powerpoint/2010/main" val="233873023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Revision –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7720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Computed -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age, age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3532475-0A57-F31D-A238-0DAD516A5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C2FD1D64-4D71-ED86-33E1-18E0E0206C14}"/>
              </a:ext>
            </a:extLst>
          </p:cNvPr>
          <p:cNvSpPr/>
          <p:nvPr/>
        </p:nvSpPr>
        <p:spPr>
          <a:xfrm>
            <a:off x="9934764" y="2710844"/>
            <a:ext cx="1950239" cy="58168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16329"/>
              <a:gd name="adj5" fmla="val -32485"/>
              <a:gd name="adj6" fmla="val -2206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Calculation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366CDA6-6C94-40DA-8A51-D801FBC2F3F2}"/>
              </a:ext>
            </a:extLst>
          </p:cNvPr>
          <p:cNvSpPr txBox="1"/>
          <p:nvPr/>
        </p:nvSpPr>
        <p:spPr>
          <a:xfrm>
            <a:off x="3390025" y="4738549"/>
            <a:ext cx="54119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  <a:latin typeface="Arial" panose="020B0604020202020204" pitchFamily="34" charset="0"/>
              </a:rPr>
              <a:t>Data in table not changed</a:t>
            </a:r>
            <a:endParaRPr lang="en-GB" sz="3600" i="0" u="none" strike="noStrike" baseline="0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88361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indent="0">
              <a:tabLst>
                <a:tab pos="3771900" algn="ctr"/>
              </a:tabLst>
            </a:pPr>
            <a:r>
              <a:rPr lang="en-GB" dirty="0"/>
              <a:t>Software	67%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Databases	33%</a:t>
            </a:r>
          </a:p>
          <a:p>
            <a:pPr indent="0">
              <a:tabLst>
                <a:tab pos="3771900" algn="ctr"/>
              </a:tabLst>
            </a:pPr>
            <a:endParaRPr lang="en-GB" dirty="0"/>
          </a:p>
          <a:p>
            <a:pPr indent="0">
              <a:buNone/>
              <a:tabLst>
                <a:tab pos="3771900" algn="ctr"/>
              </a:tabLst>
            </a:pPr>
            <a:endParaRPr lang="en-GB" dirty="0"/>
          </a:p>
          <a:p>
            <a:pPr indent="0">
              <a:tabLst>
                <a:tab pos="3771900" algn="ctr"/>
              </a:tabLst>
            </a:pPr>
            <a:r>
              <a:rPr lang="en-GB" b="1" dirty="0"/>
              <a:t>Marks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Software 	54%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Databases 	33%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13%</a:t>
            </a:r>
          </a:p>
          <a:p>
            <a:pPr marL="0" indent="0">
              <a:buNone/>
              <a:tabLst>
                <a:tab pos="3771900" algn="ctr"/>
              </a:tabLst>
            </a:pPr>
            <a:endParaRPr lang="en-GB" dirty="0"/>
          </a:p>
          <a:p>
            <a:pPr indent="0">
              <a:tabLst>
                <a:tab pos="3771900" algn="ctr"/>
              </a:tabLst>
            </a:pPr>
            <a:r>
              <a:rPr lang="en-GB" b="1" dirty="0"/>
              <a:t>Marks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53485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252904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Computed -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age, age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3532475-0A57-F31D-A238-0DAD516A5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487456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Computed -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= age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F3D93F-27AF-4E26-B57D-A94F67FC76D5}"/>
              </a:ext>
            </a:extLst>
          </p:cNvPr>
          <p:cNvSpPr txBox="1"/>
          <p:nvPr/>
        </p:nvSpPr>
        <p:spPr>
          <a:xfrm>
            <a:off x="1684504" y="5988734"/>
            <a:ext cx="882299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Updates</a:t>
            </a:r>
            <a:r>
              <a:rPr lang="en-GB" sz="3600" dirty="0"/>
              <a:t> </a:t>
            </a:r>
            <a:r>
              <a:rPr lang="en-GB" sz="3600" b="1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records that match the condition!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C17C8F4-D7F0-4792-93E0-F3082C486757}"/>
              </a:ext>
            </a:extLst>
          </p:cNvPr>
          <p:cNvSpPr txBox="1"/>
          <p:nvPr/>
        </p:nvSpPr>
        <p:spPr>
          <a:xfrm>
            <a:off x="3390025" y="4738549"/>
            <a:ext cx="541195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  <a:latin typeface="Arial" panose="020B0604020202020204" pitchFamily="34" charset="0"/>
              </a:rPr>
              <a:t>Data in table changed</a:t>
            </a:r>
            <a:endParaRPr lang="en-GB" sz="3600" i="0" u="none" strike="noStrike" baseline="0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124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  <p:bldP spid="5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Computed - UPDATE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= age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505343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aggregate functions</a:t>
            </a:r>
          </a:p>
        </p:txBody>
      </p:sp>
    </p:spTree>
    <p:extLst>
      <p:ext uri="{BB962C8B-B14F-4D97-AF65-F5344CB8AC3E}">
        <p14:creationId xmlns:p14="http://schemas.microsoft.com/office/powerpoint/2010/main" val="39140521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Revision –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32609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COUNT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(*)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786D92-2AB0-D36B-A2BC-31B1C89FF7DD}"/>
              </a:ext>
            </a:extLst>
          </p:cNvPr>
          <p:cNvSpPr txBox="1"/>
          <p:nvPr/>
        </p:nvSpPr>
        <p:spPr>
          <a:xfrm>
            <a:off x="3163570" y="4738549"/>
            <a:ext cx="586486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  <a:latin typeface="Arial" panose="020B0604020202020204" pitchFamily="34" charset="0"/>
              </a:rPr>
              <a:t>R</a:t>
            </a:r>
            <a:r>
              <a:rPr lang="en-GB" sz="3600" i="0" u="none" strike="noStrike" baseline="0" dirty="0">
                <a:solidFill>
                  <a:srgbClr val="7030A0"/>
                </a:solidFill>
                <a:latin typeface="Arial" panose="020B0604020202020204" pitchFamily="34" charset="0"/>
              </a:rPr>
              <a:t>eturns the number of rows that match the criteria in the </a:t>
            </a:r>
            <a:r>
              <a:rPr lang="en-GB" sz="3600" i="0" u="none" strike="noStrike" baseline="0" dirty="0">
                <a:solidFill>
                  <a:srgbClr val="7030A0"/>
                </a:solidFill>
                <a:latin typeface="Courier New" panose="02070309020205020404" pitchFamily="49" charset="0"/>
              </a:rPr>
              <a:t>WHERE</a:t>
            </a:r>
            <a:r>
              <a:rPr lang="en-GB" sz="3600" i="0" u="none" strike="noStrike" baseline="0" dirty="0">
                <a:solidFill>
                  <a:srgbClr val="7030A0"/>
                </a:solidFill>
                <a:latin typeface="Arial" panose="020B0604020202020204" pitchFamily="34" charset="0"/>
              </a:rPr>
              <a:t> clause 	</a:t>
            </a:r>
          </a:p>
        </p:txBody>
      </p:sp>
    </p:spTree>
    <p:extLst>
      <p:ext uri="{BB962C8B-B14F-4D97-AF65-F5344CB8AC3E}">
        <p14:creationId xmlns:p14="http://schemas.microsoft.com/office/powerpoint/2010/main" val="40042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COUNT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COUNT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(*)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889598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MAX / 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MAX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75A64C-164B-E364-54A7-D8C9A5479CB1}"/>
              </a:ext>
            </a:extLst>
          </p:cNvPr>
          <p:cNvSpPr txBox="1"/>
          <p:nvPr/>
        </p:nvSpPr>
        <p:spPr>
          <a:xfrm>
            <a:off x="2987229" y="4738549"/>
            <a:ext cx="6217542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  <a:latin typeface="Arial" panose="020B0604020202020204" pitchFamily="34" charset="0"/>
              </a:rPr>
              <a:t>Returns the largest / smallest value of the selected column or expression</a:t>
            </a:r>
            <a:r>
              <a:rPr lang="en-GB" sz="3600" i="0" u="none" strike="noStrike" baseline="0" dirty="0">
                <a:solidFill>
                  <a:srgbClr val="7030A0"/>
                </a:solidFill>
                <a:latin typeface="Arial" panose="020B0604020202020204" pitchFamily="34" charset="0"/>
              </a:rPr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3143437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MAX / MIN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MAX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102562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SUM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1FC222F-8775-0B23-F845-1CE3CE282EB7}"/>
              </a:ext>
            </a:extLst>
          </p:cNvPr>
          <p:cNvSpPr txBox="1"/>
          <p:nvPr/>
        </p:nvSpPr>
        <p:spPr>
          <a:xfrm>
            <a:off x="2938145" y="4718229"/>
            <a:ext cx="631571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  <a:latin typeface="Arial" panose="020B0604020202020204" pitchFamily="34" charset="0"/>
              </a:rPr>
              <a:t>Returns the total sum of a numeric column or expression</a:t>
            </a:r>
            <a:endParaRPr lang="en-GB" sz="3600" i="0" u="none" strike="noStrike" baseline="0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2162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547A0-88C7-29D0-1307-5BCED1457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40F9-12DF-5CC1-6444-96F6A8C9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83AB-2C48-8ADE-7508-2790A834F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40 Marks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21F32-B7C8-2B86-861F-529D12CF9E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 – 7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22 – 24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</a:t>
            </a:r>
            <a:endParaRPr lang="en-GB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D7EDA-AF5A-4C0C-1B99-BFA4129A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80 Marks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44D69-802E-5AE9-8D1D-6F50E7C5F5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20 – 40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16 – 34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5 – 10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 – 5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6D600-6369-CA43-BB03-20F2D3E7B2F0}"/>
              </a:ext>
            </a:extLst>
          </p:cNvPr>
          <p:cNvSpPr txBox="1"/>
          <p:nvPr/>
        </p:nvSpPr>
        <p:spPr>
          <a:xfrm>
            <a:off x="3682010" y="6200487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678207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7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SUM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SUM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262091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AVG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AVG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8C0501-8641-F1BB-034C-41D49A9FFA27}"/>
              </a:ext>
            </a:extLst>
          </p:cNvPr>
          <p:cNvSpPr txBox="1"/>
          <p:nvPr/>
        </p:nvSpPr>
        <p:spPr>
          <a:xfrm>
            <a:off x="2879734" y="4728389"/>
            <a:ext cx="643253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  <a:latin typeface="Arial" panose="020B0604020202020204" pitchFamily="34" charset="0"/>
              </a:rPr>
              <a:t>Returns the average value of a numeric column or expression</a:t>
            </a:r>
            <a:endParaRPr lang="en-GB" sz="3600" i="0" u="none" strike="noStrike" baseline="0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4077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AVG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AVG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5630831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Aggregate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MIN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(age),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MAX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4193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Multiple Aggregate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MIN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(age),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MAX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983366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ROUND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3.1415, 2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185813CB-9FAE-BFE0-99F7-D887C6794568}"/>
              </a:ext>
            </a:extLst>
          </p:cNvPr>
          <p:cNvSpPr/>
          <p:nvPr/>
        </p:nvSpPr>
        <p:spPr>
          <a:xfrm>
            <a:off x="6096000" y="2566358"/>
            <a:ext cx="5102032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19306"/>
              <a:gd name="adj5" fmla="val -13845"/>
              <a:gd name="adj6" fmla="val -262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rgbClr val="7030A0"/>
                </a:solidFill>
              </a:rPr>
              <a:t>Round to specified decimal places </a:t>
            </a:r>
          </a:p>
        </p:txBody>
      </p:sp>
    </p:spTree>
    <p:extLst>
      <p:ext uri="{BB962C8B-B14F-4D97-AF65-F5344CB8AC3E}">
        <p14:creationId xmlns:p14="http://schemas.microsoft.com/office/powerpoint/2010/main" val="2101183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ROUND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3.1415, 2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4450975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Convert Date to a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JULIANDAY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("1999-12-31");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6957888" y="2566358"/>
            <a:ext cx="4076696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19306"/>
              <a:gd name="adj5" fmla="val -13845"/>
              <a:gd name="adj6" fmla="val -262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rgbClr val="7030A0"/>
                </a:solidFill>
              </a:rPr>
              <a:t>Converts date to a number</a:t>
            </a:r>
          </a:p>
        </p:txBody>
      </p:sp>
    </p:spTree>
    <p:extLst>
      <p:ext uri="{BB962C8B-B14F-4D97-AF65-F5344CB8AC3E}">
        <p14:creationId xmlns:p14="http://schemas.microsoft.com/office/powerpoint/2010/main" val="4107584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Convert Date to a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JULIANDAY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("1999-12-31");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4595681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Convert Number to a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DATE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(2451543.5);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5586288" y="2566358"/>
            <a:ext cx="4076696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19306"/>
              <a:gd name="adj5" fmla="val -13845"/>
              <a:gd name="adj6" fmla="val -262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rgbClr val="7030A0"/>
                </a:solidFill>
              </a:rPr>
              <a:t>Converts number to a date</a:t>
            </a:r>
          </a:p>
        </p:txBody>
      </p:sp>
    </p:spTree>
    <p:extLst>
      <p:ext uri="{BB962C8B-B14F-4D97-AF65-F5344CB8AC3E}">
        <p14:creationId xmlns:p14="http://schemas.microsoft.com/office/powerpoint/2010/main" val="731722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database?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database is used to store information</a:t>
            </a:r>
          </a:p>
          <a:p>
            <a:r>
              <a:rPr lang="en-GB" dirty="0"/>
              <a:t>Computerised</a:t>
            </a:r>
          </a:p>
          <a:p>
            <a:r>
              <a:rPr lang="en-GB" dirty="0"/>
              <a:t>Able to search for information</a:t>
            </a:r>
          </a:p>
        </p:txBody>
      </p:sp>
    </p:spTree>
    <p:extLst>
      <p:ext uri="{BB962C8B-B14F-4D97-AF65-F5344CB8AC3E}">
        <p14:creationId xmlns:p14="http://schemas.microsoft.com/office/powerpoint/2010/main" val="1842242945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Convert Number to a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DATE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(2451543.5);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386027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group by operations</a:t>
            </a:r>
          </a:p>
        </p:txBody>
      </p:sp>
    </p:spTree>
    <p:extLst>
      <p:ext uri="{BB962C8B-B14F-4D97-AF65-F5344CB8AC3E}">
        <p14:creationId xmlns:p14="http://schemas.microsoft.com/office/powerpoint/2010/main" val="184536863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N5 Revision – SELECT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27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BY – Single 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GROUP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232ABB4-6CA7-B7FB-1B1A-D46FCC5E2B31}"/>
              </a:ext>
            </a:extLst>
          </p:cNvPr>
          <p:cNvSpPr txBox="1"/>
          <p:nvPr/>
        </p:nvSpPr>
        <p:spPr>
          <a:xfrm>
            <a:off x="3126422" y="4976634"/>
            <a:ext cx="5939155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  <a:latin typeface="Arial" panose="020B0604020202020204" pitchFamily="34" charset="0"/>
              </a:rPr>
              <a:t>Groups into summary rows</a:t>
            </a:r>
          </a:p>
          <a:p>
            <a:pPr algn="ctr"/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GROUP BY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7030A0"/>
                </a:solidFill>
                <a:latin typeface="Arial" panose="020B0604020202020204" pitchFamily="34" charset="0"/>
              </a:rPr>
              <a:t>sorts ascending</a:t>
            </a:r>
            <a:endParaRPr lang="en-GB" sz="3600" i="0" u="none" strike="noStrike" baseline="0" dirty="0">
              <a:solidFill>
                <a:srgbClr val="7030A0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1527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BY – Single column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GROUP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609109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BY – Multiple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COUNT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(*)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GROUP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COUNT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(*)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F3D93F-27AF-4E26-B57D-A94F67FC76D5}"/>
              </a:ext>
            </a:extLst>
          </p:cNvPr>
          <p:cNvSpPr txBox="1"/>
          <p:nvPr/>
        </p:nvSpPr>
        <p:spPr>
          <a:xfrm>
            <a:off x="1068456" y="5345578"/>
            <a:ext cx="100551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columns </a:t>
            </a:r>
            <a:r>
              <a:rPr lang="en-GB" sz="3600" i="1" dirty="0">
                <a:solidFill>
                  <a:srgbClr val="FF0000"/>
                </a:solidFill>
              </a:rPr>
              <a:t>must</a:t>
            </a:r>
            <a:r>
              <a:rPr lang="en-GB" sz="3600" dirty="0">
                <a:solidFill>
                  <a:srgbClr val="7030A0"/>
                </a:solidFill>
              </a:rPr>
              <a:t> be 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FF0000"/>
                </a:solidFill>
              </a:rPr>
              <a:t>grouped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or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FF0000"/>
                </a:solidFill>
              </a:rPr>
              <a:t>aggregate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functions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8517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BY – Multiple columns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COUNT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(*)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GROUP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COUNT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(*)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686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BFA4-A27B-8842-C55B-B4065850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Order of Operations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ACDBF-C51C-4AFD-8F73-B9567322C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6F45-AB41-5147-8CA1-DD95C04F81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SELECT field(s)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FROM table(s)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 condition(s)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GROUP BY (fields)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 field(s)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27DE3-9767-439D-BEAE-0E33D9252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Order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85971-4016-46B9-923D-AA9FA98860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FROM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GROUP BY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SELECT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607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uiExpand="1" build="p"/>
      <p:bldP spid="5" grpId="0" build="p"/>
      <p:bldP spid="6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BFA4-A27B-8842-C55B-B4065850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Order of Operations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ACDBF-C51C-4AFD-8F73-B9567322C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6F45-AB41-5147-8CA1-DD95C04F81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SELECT field(s)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FROM table(s)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 condition(s)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GROUP BY field(s)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 field(s)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27DE3-9767-439D-BEAE-0E33D9252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Order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85971-4016-46B9-923D-AA9FA98860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525857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99C3A-A6F0-6A47-0FA8-325C285BA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BY – Example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01BDBD7-AA23-4AC9-94B1-A7B6B7AC14B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2072039"/>
              </p:ext>
            </p:extLst>
          </p:nvPr>
        </p:nvGraphicFramePr>
        <p:xfrm>
          <a:off x="838200" y="2875212"/>
          <a:ext cx="4898518" cy="381381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739331">
                  <a:extLst>
                    <a:ext uri="{9D8B030D-6E8A-4147-A177-3AD203B41FA5}">
                      <a16:colId xmlns:a16="http://schemas.microsoft.com/office/drawing/2014/main" val="866038445"/>
                    </a:ext>
                  </a:extLst>
                </a:gridCol>
                <a:gridCol w="1075436">
                  <a:extLst>
                    <a:ext uri="{9D8B030D-6E8A-4147-A177-3AD203B41FA5}">
                      <a16:colId xmlns:a16="http://schemas.microsoft.com/office/drawing/2014/main" val="2736949927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3964339028"/>
                    </a:ext>
                  </a:extLst>
                </a:gridCol>
                <a:gridCol w="782638">
                  <a:extLst>
                    <a:ext uri="{9D8B030D-6E8A-4147-A177-3AD203B41FA5}">
                      <a16:colId xmlns:a16="http://schemas.microsoft.com/office/drawing/2014/main" val="2763166923"/>
                    </a:ext>
                  </a:extLst>
                </a:gridCol>
                <a:gridCol w="904113">
                  <a:extLst>
                    <a:ext uri="{9D8B030D-6E8A-4147-A177-3AD203B41FA5}">
                      <a16:colId xmlns:a16="http://schemas.microsoft.com/office/drawing/2014/main" val="1958612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make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model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value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working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93439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Spectre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1700.0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630738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Latitude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800.0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2141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6353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Inspiron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80612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 Pro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531399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MacBook Air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1300.0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37238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Envy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57449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11998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 Pro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1400.0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06707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Inspiron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82629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Latitude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16729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7676196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E5870479-DC4B-89DD-6014-9CC89A52E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97781"/>
            <a:ext cx="309732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make, COUNT(*)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Laptop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GROUP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make;</a:t>
            </a:r>
            <a:endParaRPr lang="en-US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2CD0D12-F55D-2CC8-C1DB-E06546BBAC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5448175"/>
              </p:ext>
            </p:extLst>
          </p:nvPr>
        </p:nvGraphicFramePr>
        <p:xfrm>
          <a:off x="6455282" y="2875212"/>
          <a:ext cx="4898518" cy="381381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739331">
                  <a:extLst>
                    <a:ext uri="{9D8B030D-6E8A-4147-A177-3AD203B41FA5}">
                      <a16:colId xmlns:a16="http://schemas.microsoft.com/office/drawing/2014/main" val="866038445"/>
                    </a:ext>
                  </a:extLst>
                </a:gridCol>
                <a:gridCol w="1075436">
                  <a:extLst>
                    <a:ext uri="{9D8B030D-6E8A-4147-A177-3AD203B41FA5}">
                      <a16:colId xmlns:a16="http://schemas.microsoft.com/office/drawing/2014/main" val="2736949927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3964339028"/>
                    </a:ext>
                  </a:extLst>
                </a:gridCol>
                <a:gridCol w="782638">
                  <a:extLst>
                    <a:ext uri="{9D8B030D-6E8A-4147-A177-3AD203B41FA5}">
                      <a16:colId xmlns:a16="http://schemas.microsoft.com/office/drawing/2014/main" val="2763166923"/>
                    </a:ext>
                  </a:extLst>
                </a:gridCol>
                <a:gridCol w="904113">
                  <a:extLst>
                    <a:ext uri="{9D8B030D-6E8A-4147-A177-3AD203B41FA5}">
                      <a16:colId xmlns:a16="http://schemas.microsoft.com/office/drawing/2014/main" val="1958612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make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model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value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working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93439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MacBook Air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1300.0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37238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Latitude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800.0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04647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Inspiron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96779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Inspiron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598393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Latitude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85799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Spectre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1700.0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17216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Envy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47840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82835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 Pro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58997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748769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 Pro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1400.0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666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0819608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A000952-B354-22AB-5E3C-40BD9EFC1768}"/>
              </a:ext>
            </a:extLst>
          </p:cNvPr>
          <p:cNvSpPr txBox="1"/>
          <p:nvPr/>
        </p:nvSpPr>
        <p:spPr>
          <a:xfrm>
            <a:off x="781122" y="253698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Laptop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BF49693-EDF0-BFD8-9E36-1EE54837DB7F}"/>
              </a:ext>
            </a:extLst>
          </p:cNvPr>
          <p:cNvSpPr/>
          <p:nvPr/>
        </p:nvSpPr>
        <p:spPr>
          <a:xfrm>
            <a:off x="6384162" y="3154680"/>
            <a:ext cx="5040000" cy="2988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D05EF893-4D00-17E8-E2F6-14708A1FB533}"/>
              </a:ext>
            </a:extLst>
          </p:cNvPr>
          <p:cNvSpPr/>
          <p:nvPr/>
        </p:nvSpPr>
        <p:spPr>
          <a:xfrm>
            <a:off x="6384162" y="3474788"/>
            <a:ext cx="5040000" cy="1128642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1D59B1-C794-964C-1718-12EA778DEE39}"/>
              </a:ext>
            </a:extLst>
          </p:cNvPr>
          <p:cNvSpPr/>
          <p:nvPr/>
        </p:nvSpPr>
        <p:spPr>
          <a:xfrm>
            <a:off x="6384162" y="4623750"/>
            <a:ext cx="5040000" cy="5760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83F86E8-E916-562E-D4E1-A2CABAEFE58B}"/>
              </a:ext>
            </a:extLst>
          </p:cNvPr>
          <p:cNvSpPr/>
          <p:nvPr/>
        </p:nvSpPr>
        <p:spPr>
          <a:xfrm>
            <a:off x="6384162" y="5222240"/>
            <a:ext cx="5040000" cy="1476000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ight Arrow 9">
            <a:extLst>
              <a:ext uri="{FF2B5EF4-FFF2-40B4-BE49-F238E27FC236}">
                <a16:creationId xmlns:a16="http://schemas.microsoft.com/office/drawing/2014/main" id="{64FF9BBB-E6BC-7BCD-BC80-7611848F5C74}"/>
              </a:ext>
            </a:extLst>
          </p:cNvPr>
          <p:cNvSpPr/>
          <p:nvPr/>
        </p:nvSpPr>
        <p:spPr>
          <a:xfrm>
            <a:off x="5863716" y="4650097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CDEF5F-2C8F-7C27-5298-FE52DB4AAD40}"/>
              </a:ext>
            </a:extLst>
          </p:cNvPr>
          <p:cNvSpPr/>
          <p:nvPr/>
        </p:nvSpPr>
        <p:spPr>
          <a:xfrm>
            <a:off x="7098454" y="2796153"/>
            <a:ext cx="1100666" cy="3971925"/>
          </a:xfrm>
          <a:prstGeom prst="rect">
            <a:avLst/>
          </a:prstGeom>
          <a:noFill/>
          <a:ln w="28575">
            <a:solidFill>
              <a:srgbClr val="7030A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5" name="Table 14">
            <a:extLst>
              <a:ext uri="{FF2B5EF4-FFF2-40B4-BE49-F238E27FC236}">
                <a16:creationId xmlns:a16="http://schemas.microsoft.com/office/drawing/2014/main" id="{EC0439F8-64CE-A07F-D4D9-C1A3452994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19508825"/>
              </p:ext>
            </p:extLst>
          </p:nvPr>
        </p:nvGraphicFramePr>
        <p:xfrm>
          <a:off x="9103360" y="650454"/>
          <a:ext cx="2250440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436">
                  <a:extLst>
                    <a:ext uri="{9D8B030D-6E8A-4147-A177-3AD203B41FA5}">
                      <a16:colId xmlns:a16="http://schemas.microsoft.com/office/drawing/2014/main" val="1685519844"/>
                    </a:ext>
                  </a:extLst>
                </a:gridCol>
                <a:gridCol w="1175004">
                  <a:extLst>
                    <a:ext uri="{9D8B030D-6E8A-4147-A177-3AD203B41FA5}">
                      <a16:colId xmlns:a16="http://schemas.microsoft.com/office/drawing/2014/main" val="40030513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make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COUNT(*)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5830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316194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71403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5716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78011961"/>
                  </a:ext>
                </a:extLst>
              </a:tr>
            </a:tbl>
          </a:graphicData>
        </a:graphic>
      </p:graphicFrame>
      <p:sp>
        <p:nvSpPr>
          <p:cNvPr id="16" name="Right Arrow 9">
            <a:extLst>
              <a:ext uri="{FF2B5EF4-FFF2-40B4-BE49-F238E27FC236}">
                <a16:creationId xmlns:a16="http://schemas.microsoft.com/office/drawing/2014/main" id="{1BECEBE5-599B-7661-BE97-C0ED003726F3}"/>
              </a:ext>
            </a:extLst>
          </p:cNvPr>
          <p:cNvSpPr/>
          <p:nvPr/>
        </p:nvSpPr>
        <p:spPr>
          <a:xfrm rot="16200000">
            <a:off x="10066658" y="241694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0594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4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4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6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9A573-B600-4ED7-90E6-0A084DDB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6BFFB-0638-4D0F-887F-1B4CD48CA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9600" b="1" dirty="0">
                <a:solidFill>
                  <a:srgbClr val="7030A0"/>
                </a:solidFill>
              </a:rPr>
              <a:t>S</a:t>
            </a:r>
            <a:r>
              <a:rPr lang="en-GB" sz="9600" dirty="0"/>
              <a:t>tructured</a:t>
            </a:r>
          </a:p>
          <a:p>
            <a:r>
              <a:rPr lang="en-GB" sz="9600" b="1" dirty="0">
                <a:solidFill>
                  <a:srgbClr val="7030A0"/>
                </a:solidFill>
              </a:rPr>
              <a:t>Q</a:t>
            </a:r>
            <a:r>
              <a:rPr lang="en-GB" sz="9600" dirty="0"/>
              <a:t>uery</a:t>
            </a:r>
          </a:p>
          <a:p>
            <a:r>
              <a:rPr lang="en-GB" sz="9600" b="1" dirty="0">
                <a:solidFill>
                  <a:srgbClr val="7030A0"/>
                </a:solidFill>
              </a:rPr>
              <a:t>L</a:t>
            </a:r>
            <a:r>
              <a:rPr lang="en-GB" sz="9600" dirty="0"/>
              <a:t>anguage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51838" y="2828835"/>
            <a:ext cx="27019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The language of databases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4D77D7-D52A-864E-2F76-F013C7C8D4FE}"/>
              </a:ext>
            </a:extLst>
          </p:cNvPr>
          <p:cNvSpPr txBox="1"/>
          <p:nvPr/>
        </p:nvSpPr>
        <p:spPr>
          <a:xfrm>
            <a:off x="8972966" y="4581192"/>
            <a:ext cx="2059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"SEQUEL"</a:t>
            </a:r>
          </a:p>
        </p:txBody>
      </p:sp>
    </p:spTree>
    <p:extLst>
      <p:ext uri="{BB962C8B-B14F-4D97-AF65-F5344CB8AC3E}">
        <p14:creationId xmlns:p14="http://schemas.microsoft.com/office/powerpoint/2010/main" val="3826392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99C3A-A6F0-6A47-0FA8-325C285BA9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GROUP BY – Example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01BDBD7-AA23-4AC9-94B1-A7B6B7AC14B5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875212"/>
          <a:ext cx="4898518" cy="381381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739331">
                  <a:extLst>
                    <a:ext uri="{9D8B030D-6E8A-4147-A177-3AD203B41FA5}">
                      <a16:colId xmlns:a16="http://schemas.microsoft.com/office/drawing/2014/main" val="866038445"/>
                    </a:ext>
                  </a:extLst>
                </a:gridCol>
                <a:gridCol w="1075436">
                  <a:extLst>
                    <a:ext uri="{9D8B030D-6E8A-4147-A177-3AD203B41FA5}">
                      <a16:colId xmlns:a16="http://schemas.microsoft.com/office/drawing/2014/main" val="2736949927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3964339028"/>
                    </a:ext>
                  </a:extLst>
                </a:gridCol>
                <a:gridCol w="782638">
                  <a:extLst>
                    <a:ext uri="{9D8B030D-6E8A-4147-A177-3AD203B41FA5}">
                      <a16:colId xmlns:a16="http://schemas.microsoft.com/office/drawing/2014/main" val="2763166923"/>
                    </a:ext>
                  </a:extLst>
                </a:gridCol>
                <a:gridCol w="904113">
                  <a:extLst>
                    <a:ext uri="{9D8B030D-6E8A-4147-A177-3AD203B41FA5}">
                      <a16:colId xmlns:a16="http://schemas.microsoft.com/office/drawing/2014/main" val="1958612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make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model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value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working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93439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Spectre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1700.0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630738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Latitude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800.0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2141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6353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Inspiron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806124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 Pro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5313997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MacBook Air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1300.0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37238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Envy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57449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11998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 Pro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1400.0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067075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Inspiron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08262924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Latitude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1672963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7676196"/>
                  </a:ext>
                </a:extLst>
              </a:tr>
            </a:tbl>
          </a:graphicData>
        </a:graphic>
      </p:graphicFrame>
      <p:sp>
        <p:nvSpPr>
          <p:cNvPr id="4" name="Rectangle 1">
            <a:extLst>
              <a:ext uri="{FF2B5EF4-FFF2-40B4-BE49-F238E27FC236}">
                <a16:creationId xmlns:a16="http://schemas.microsoft.com/office/drawing/2014/main" id="{E5870479-DC4B-89DD-6014-9CC89A52E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497781"/>
            <a:ext cx="3097323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make, COUNT(*)</a:t>
            </a:r>
            <a:endParaRPr kumimoji="0" lang="en-US" altLang="en-US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Laptop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GROUP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make;</a:t>
            </a:r>
            <a:endParaRPr lang="en-US" altLang="en-US" dirty="0">
              <a:latin typeface="Consolas" panose="020B0609020204030204" pitchFamily="49" charset="0"/>
            </a:endParaRP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2CD0D12-F55D-2CC8-C1DB-E06546BBAC38}"/>
              </a:ext>
            </a:extLst>
          </p:cNvPr>
          <p:cNvGraphicFramePr>
            <a:graphicFrameLocks noGrp="1"/>
          </p:cNvGraphicFramePr>
          <p:nvPr/>
        </p:nvGraphicFramePr>
        <p:xfrm>
          <a:off x="6455282" y="2875212"/>
          <a:ext cx="4898518" cy="381381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739331">
                  <a:extLst>
                    <a:ext uri="{9D8B030D-6E8A-4147-A177-3AD203B41FA5}">
                      <a16:colId xmlns:a16="http://schemas.microsoft.com/office/drawing/2014/main" val="866038445"/>
                    </a:ext>
                  </a:extLst>
                </a:gridCol>
                <a:gridCol w="1075436">
                  <a:extLst>
                    <a:ext uri="{9D8B030D-6E8A-4147-A177-3AD203B41FA5}">
                      <a16:colId xmlns:a16="http://schemas.microsoft.com/office/drawing/2014/main" val="2736949927"/>
                    </a:ext>
                  </a:extLst>
                </a:gridCol>
                <a:gridCol w="1397000">
                  <a:extLst>
                    <a:ext uri="{9D8B030D-6E8A-4147-A177-3AD203B41FA5}">
                      <a16:colId xmlns:a16="http://schemas.microsoft.com/office/drawing/2014/main" val="3964339028"/>
                    </a:ext>
                  </a:extLst>
                </a:gridCol>
                <a:gridCol w="782638">
                  <a:extLst>
                    <a:ext uri="{9D8B030D-6E8A-4147-A177-3AD203B41FA5}">
                      <a16:colId xmlns:a16="http://schemas.microsoft.com/office/drawing/2014/main" val="2763166923"/>
                    </a:ext>
                  </a:extLst>
                </a:gridCol>
                <a:gridCol w="904113">
                  <a:extLst>
                    <a:ext uri="{9D8B030D-6E8A-4147-A177-3AD203B41FA5}">
                      <a16:colId xmlns:a16="http://schemas.microsoft.com/office/drawing/2014/main" val="19586120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make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model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value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working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934391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MacBook Air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1300.0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372389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Latitude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800.0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046471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Inspiron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967798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Inspiron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450.0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5983931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Latitude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857996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Spectre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1700.0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1721602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7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Envy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1200.0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478409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828356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5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 Pro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58997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8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1850.0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748769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 Pro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1400.0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6668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Surface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1350.0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08196089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A000952-B354-22AB-5E3C-40BD9EFC1768}"/>
              </a:ext>
            </a:extLst>
          </p:cNvPr>
          <p:cNvSpPr txBox="1"/>
          <p:nvPr/>
        </p:nvSpPr>
        <p:spPr>
          <a:xfrm>
            <a:off x="781122" y="253698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Laptop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EA824408-8548-D9FA-9D6C-AF268D0875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7749798"/>
              </p:ext>
            </p:extLst>
          </p:nvPr>
        </p:nvGraphicFramePr>
        <p:xfrm>
          <a:off x="9103360" y="650454"/>
          <a:ext cx="2250440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5436">
                  <a:extLst>
                    <a:ext uri="{9D8B030D-6E8A-4147-A177-3AD203B41FA5}">
                      <a16:colId xmlns:a16="http://schemas.microsoft.com/office/drawing/2014/main" val="1685519844"/>
                    </a:ext>
                  </a:extLst>
                </a:gridCol>
                <a:gridCol w="1175004">
                  <a:extLst>
                    <a:ext uri="{9D8B030D-6E8A-4147-A177-3AD203B41FA5}">
                      <a16:colId xmlns:a16="http://schemas.microsoft.com/office/drawing/2014/main" val="40030513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make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r>
                        <a:rPr lang="en-GB" sz="2000" b="0" i="0" dirty="0">
                          <a:solidFill>
                            <a:srgbClr val="F0F0F0"/>
                          </a:solidFill>
                          <a:effectLst/>
                          <a:latin typeface="+mn-lt"/>
                        </a:rPr>
                        <a:t>COUNT(*)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58306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Apple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316194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Dell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714039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HP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57168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Microsoft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r"/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780119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908377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result of a SQL query in a second query</a:t>
            </a:r>
          </a:p>
        </p:txBody>
      </p:sp>
    </p:spTree>
    <p:extLst>
      <p:ext uri="{BB962C8B-B14F-4D97-AF65-F5344CB8AC3E}">
        <p14:creationId xmlns:p14="http://schemas.microsoft.com/office/powerpoint/2010/main" val="697983056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SELECT – Oldest Pupils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=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MAX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Multiplication Sign 3">
            <a:extLst>
              <a:ext uri="{FF2B5EF4-FFF2-40B4-BE49-F238E27FC236}">
                <a16:creationId xmlns:a16="http://schemas.microsoft.com/office/drawing/2014/main" id="{79D26489-9181-4BDD-93E2-3D095B7FF8AC}"/>
              </a:ext>
            </a:extLst>
          </p:cNvPr>
          <p:cNvSpPr/>
          <p:nvPr/>
        </p:nvSpPr>
        <p:spPr>
          <a:xfrm>
            <a:off x="7997131" y="2530474"/>
            <a:ext cx="3600000" cy="3600000"/>
          </a:xfrm>
          <a:prstGeom prst="mathMultiply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044451-93CB-45DD-AA35-ACF5D4B8964C}"/>
              </a:ext>
            </a:extLst>
          </p:cNvPr>
          <p:cNvSpPr txBox="1"/>
          <p:nvPr/>
        </p:nvSpPr>
        <p:spPr>
          <a:xfrm>
            <a:off x="1028841" y="4622800"/>
            <a:ext cx="670324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Invalid syntax: misuse of aggregate function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5AFD6C5-1D6E-4880-A9FA-6A33E0E7093E}"/>
              </a:ext>
            </a:extLst>
          </p:cNvPr>
          <p:cNvSpPr txBox="1"/>
          <p:nvPr/>
        </p:nvSpPr>
        <p:spPr>
          <a:xfrm>
            <a:off x="2773351" y="5376637"/>
            <a:ext cx="292419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/>
              <a:t>Subquery needed!</a:t>
            </a:r>
          </a:p>
        </p:txBody>
      </p:sp>
    </p:spTree>
    <p:extLst>
      <p:ext uri="{BB962C8B-B14F-4D97-AF65-F5344CB8AC3E}">
        <p14:creationId xmlns:p14="http://schemas.microsoft.com/office/powerpoint/2010/main" val="3705819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/>
      <p:bldP spid="6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1 Calculate and store the value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4200" dirty="0">
                <a:latin typeface="Consolas" panose="020B0609020204030204" pitchFamily="49" charset="0"/>
              </a:rPr>
              <a:t>2 Use the value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70313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1 – Create a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CREATE TEMP VIEW 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old (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max_age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MAX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5" name="Callout: Line with No Border 4">
            <a:extLst>
              <a:ext uri="{FF2B5EF4-FFF2-40B4-BE49-F238E27FC236}">
                <a16:creationId xmlns:a16="http://schemas.microsoft.com/office/drawing/2014/main" id="{6D2EF630-5AF1-4974-BD56-0BD5A45FB059}"/>
              </a:ext>
            </a:extLst>
          </p:cNvPr>
          <p:cNvSpPr/>
          <p:nvPr/>
        </p:nvSpPr>
        <p:spPr>
          <a:xfrm>
            <a:off x="6006768" y="3455617"/>
            <a:ext cx="1371601" cy="1377640"/>
          </a:xfrm>
          <a:prstGeom prst="callout1">
            <a:avLst>
              <a:gd name="adj1" fmla="val 599"/>
              <a:gd name="adj2" fmla="val 49609"/>
              <a:gd name="adj3" fmla="val -77486"/>
              <a:gd name="adj4" fmla="val 4976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Name</a:t>
            </a:r>
          </a:p>
          <a:p>
            <a:pPr algn="ctr"/>
            <a:r>
              <a:rPr lang="en-GB" sz="2800" b="1" dirty="0">
                <a:solidFill>
                  <a:srgbClr val="7030A0"/>
                </a:solidFill>
              </a:rPr>
              <a:t>of view</a:t>
            </a:r>
          </a:p>
          <a:p>
            <a:pPr algn="ctr"/>
            <a:r>
              <a:rPr lang="en-GB" sz="2800" b="1" dirty="0">
                <a:solidFill>
                  <a:srgbClr val="7030A0"/>
                </a:solidFill>
              </a:rPr>
              <a:t>(query)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7135EA-02F8-474E-AA7E-06DCCB57BD7C}"/>
              </a:ext>
            </a:extLst>
          </p:cNvPr>
          <p:cNvSpPr/>
          <p:nvPr/>
        </p:nvSpPr>
        <p:spPr>
          <a:xfrm>
            <a:off x="1947333" y="5124863"/>
            <a:ext cx="829733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Creates a view to store the result of SELECT statement</a:t>
            </a:r>
          </a:p>
        </p:txBody>
      </p:sp>
      <p:sp>
        <p:nvSpPr>
          <p:cNvPr id="8" name="Callout: Line with No Border 7">
            <a:extLst>
              <a:ext uri="{FF2B5EF4-FFF2-40B4-BE49-F238E27FC236}">
                <a16:creationId xmlns:a16="http://schemas.microsoft.com/office/drawing/2014/main" id="{4E063AD4-6ECC-084B-CBC7-7B0DFA360F57}"/>
              </a:ext>
            </a:extLst>
          </p:cNvPr>
          <p:cNvSpPr/>
          <p:nvPr/>
        </p:nvSpPr>
        <p:spPr>
          <a:xfrm>
            <a:off x="7722817" y="3455617"/>
            <a:ext cx="1825378" cy="1377640"/>
          </a:xfrm>
          <a:prstGeom prst="callout1">
            <a:avLst>
              <a:gd name="adj1" fmla="val 599"/>
              <a:gd name="adj2" fmla="val 49609"/>
              <a:gd name="adj3" fmla="val -73798"/>
              <a:gd name="adj4" fmla="val 4957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Name</a:t>
            </a:r>
          </a:p>
          <a:p>
            <a:pPr algn="ctr"/>
            <a:r>
              <a:rPr lang="en-GB" sz="2800" b="1" dirty="0">
                <a:solidFill>
                  <a:srgbClr val="7030A0"/>
                </a:solidFill>
              </a:rPr>
              <a:t>of column</a:t>
            </a:r>
          </a:p>
          <a:p>
            <a:pPr algn="ctr"/>
            <a:r>
              <a:rPr lang="en-GB" sz="2800" b="1" dirty="0">
                <a:solidFill>
                  <a:srgbClr val="7030A0"/>
                </a:solidFill>
              </a:rPr>
              <a:t>(field)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8209E76-511B-8593-E056-8BB623981B3A}"/>
              </a:ext>
            </a:extLst>
          </p:cNvPr>
          <p:cNvSpPr/>
          <p:nvPr/>
        </p:nvSpPr>
        <p:spPr>
          <a:xfrm>
            <a:off x="1562947" y="5901029"/>
            <a:ext cx="906610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GB" sz="2800" b="1" i="1">
                <a:solidFill>
                  <a:srgbClr val="7030A0"/>
                </a:solidFill>
              </a:rPr>
              <a:t>The temporary </a:t>
            </a:r>
            <a:r>
              <a:rPr lang="en-GB" sz="2800" b="1" i="1" dirty="0">
                <a:solidFill>
                  <a:srgbClr val="7030A0"/>
                </a:solidFill>
              </a:rPr>
              <a:t>view is deleted when the database is closed</a:t>
            </a:r>
          </a:p>
        </p:txBody>
      </p:sp>
    </p:spTree>
    <p:extLst>
      <p:ext uri="{BB962C8B-B14F-4D97-AF65-F5344CB8AC3E}">
        <p14:creationId xmlns:p14="http://schemas.microsoft.com/office/powerpoint/2010/main" val="34798973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7" grpId="0"/>
      <p:bldP spid="8" grpId="0" animBg="1"/>
      <p:bldP spid="4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1 – Create a 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CREATE TEMP VIEW old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max_age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AS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MAX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782119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2 – Use the View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pupil, old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=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max_age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CFABE92C-5953-4861-B81B-63B50ED26AC8}"/>
              </a:ext>
            </a:extLst>
          </p:cNvPr>
          <p:cNvSpPr/>
          <p:nvPr/>
        </p:nvSpPr>
        <p:spPr>
          <a:xfrm>
            <a:off x="2524760" y="4105309"/>
            <a:ext cx="2929823" cy="862642"/>
          </a:xfrm>
          <a:prstGeom prst="callout2">
            <a:avLst>
              <a:gd name="adj1" fmla="val 48750"/>
              <a:gd name="adj2" fmla="val 104056"/>
              <a:gd name="adj3" fmla="val 48226"/>
              <a:gd name="adj4" fmla="val 122007"/>
              <a:gd name="adj5" fmla="val -33704"/>
              <a:gd name="adj6" fmla="val 1291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Column from view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(field)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B512F120-344F-4640-B3E2-359F2279C62B}"/>
              </a:ext>
            </a:extLst>
          </p:cNvPr>
          <p:cNvSpPr/>
          <p:nvPr/>
        </p:nvSpPr>
        <p:spPr>
          <a:xfrm>
            <a:off x="7090739" y="2374202"/>
            <a:ext cx="3424861" cy="862642"/>
          </a:xfrm>
          <a:prstGeom prst="callout2">
            <a:avLst>
              <a:gd name="adj1" fmla="val 48750"/>
              <a:gd name="adj2" fmla="val -189"/>
              <a:gd name="adj3" fmla="val 49141"/>
              <a:gd name="adj4" fmla="val -16482"/>
              <a:gd name="adj5" fmla="val 49515"/>
              <a:gd name="adj6" fmla="val -2562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Name of view (query)</a:t>
            </a:r>
          </a:p>
        </p:txBody>
      </p:sp>
    </p:spTree>
    <p:extLst>
      <p:ext uri="{BB962C8B-B14F-4D97-AF65-F5344CB8AC3E}">
        <p14:creationId xmlns:p14="http://schemas.microsoft.com/office/powerpoint/2010/main" val="3470282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animBg="1"/>
      <p:bldP spid="9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Step 2 – Use the View Result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pupil, old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=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max_age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519693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– SQL (Subquery)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&gt;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AVG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   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A049784C-5158-4573-8557-B98D0E7BE67A}"/>
              </a:ext>
            </a:extLst>
          </p:cNvPr>
          <p:cNvGrpSpPr/>
          <p:nvPr/>
        </p:nvGrpSpPr>
        <p:grpSpPr>
          <a:xfrm>
            <a:off x="7107113" y="3538201"/>
            <a:ext cx="3658045" cy="1360432"/>
            <a:chOff x="7849189" y="3641230"/>
            <a:chExt cx="3658045" cy="1360432"/>
          </a:xfrm>
        </p:grpSpPr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02A073A4-B472-486A-8250-E7087A6708B0}"/>
                </a:ext>
              </a:extLst>
            </p:cNvPr>
            <p:cNvSpPr/>
            <p:nvPr/>
          </p:nvSpPr>
          <p:spPr>
            <a:xfrm>
              <a:off x="7849189" y="3641230"/>
              <a:ext cx="375584" cy="1360432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4A5943E-0126-4586-BC78-158051C3F95D}"/>
                </a:ext>
              </a:extLst>
            </p:cNvPr>
            <p:cNvSpPr txBox="1"/>
            <p:nvPr/>
          </p:nvSpPr>
          <p:spPr>
            <a:xfrm>
              <a:off x="8315127" y="3860023"/>
              <a:ext cx="3192107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Subquery executed first</a:t>
              </a:r>
            </a:p>
          </p:txBody>
        </p:sp>
      </p:grp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6A9694D8-ACB3-45B8-9BD8-159A3806FA70}"/>
              </a:ext>
            </a:extLst>
          </p:cNvPr>
          <p:cNvSpPr/>
          <p:nvPr/>
        </p:nvSpPr>
        <p:spPr>
          <a:xfrm>
            <a:off x="1959919" y="5024061"/>
            <a:ext cx="3291840" cy="862642"/>
          </a:xfrm>
          <a:prstGeom prst="callout2">
            <a:avLst>
              <a:gd name="adj1" fmla="val 48750"/>
              <a:gd name="adj2" fmla="val -189"/>
              <a:gd name="adj3" fmla="val 49417"/>
              <a:gd name="adj4" fmla="val -16179"/>
              <a:gd name="adj5" fmla="val -87619"/>
              <a:gd name="adj6" fmla="val 188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Subquery in brackets</a:t>
            </a:r>
          </a:p>
        </p:txBody>
      </p:sp>
    </p:spTree>
    <p:extLst>
      <p:ext uri="{BB962C8B-B14F-4D97-AF65-F5344CB8AC3E}">
        <p14:creationId xmlns:p14="http://schemas.microsoft.com/office/powerpoint/2010/main" val="3448936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SELECT – SQL (Subquery)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age =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MAX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     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pupil);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9169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compound keys</a:t>
            </a:r>
          </a:p>
        </p:txBody>
      </p:sp>
    </p:spTree>
    <p:extLst>
      <p:ext uri="{BB962C8B-B14F-4D97-AF65-F5344CB8AC3E}">
        <p14:creationId xmlns:p14="http://schemas.microsoft.com/office/powerpoint/2010/main" val="110137852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2EC34A-2A90-40D7-8C39-37217612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0D2D71-F529-4649-9356-81FC175149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End-user Requirements	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EA3E42-8994-40FF-8791-294287598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b="1" i="0" dirty="0">
                <a:solidFill>
                  <a:srgbClr val="231F20"/>
                </a:solidFill>
                <a:effectLst/>
                <a:latin typeface="ReithSans"/>
              </a:rPr>
              <a:t>Functional Requirements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05973AC-DAFB-40B7-9EB6-558188914A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The tasks that the users of the database must be able to do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30D2466-F170-40B9-B023-9A560AA6250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The information that the database will need to hold</a:t>
            </a:r>
          </a:p>
          <a:p>
            <a:r>
              <a:rPr lang="en-GB" dirty="0"/>
              <a:t>The SQL queries that are required to produce the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345B6-E9DB-78B1-1F2F-94E853898FBE}"/>
              </a:ext>
            </a:extLst>
          </p:cNvPr>
          <p:cNvSpPr txBox="1"/>
          <p:nvPr/>
        </p:nvSpPr>
        <p:spPr>
          <a:xfrm>
            <a:off x="1798744" y="4461550"/>
            <a:ext cx="857228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Requirements help</a:t>
            </a:r>
            <a:r>
              <a:rPr lang="en-GB" sz="2800" dirty="0"/>
              <a:t>:  </a:t>
            </a:r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clarify the design of the database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identify the features to be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evaluate if the system is fit for purpose when completed </a:t>
            </a:r>
          </a:p>
        </p:txBody>
      </p:sp>
    </p:spTree>
    <p:extLst>
      <p:ext uri="{BB962C8B-B14F-4D97-AF65-F5344CB8AC3E}">
        <p14:creationId xmlns:p14="http://schemas.microsoft.com/office/powerpoint/2010/main" val="1277526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  <p:bldP spid="14" grpId="0" build="p"/>
      <p:bldP spid="16" grpId="0" build="p"/>
      <p:bldP spid="3" grpId="0" uiExpand="1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2EC34A-2A90-40D7-8C39-37217612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0D2D71-F529-4649-9356-81FC175149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                   Requirements	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EA3E42-8994-40FF-8791-294287598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b="1" i="0" dirty="0">
                <a:solidFill>
                  <a:srgbClr val="231F20"/>
                </a:solidFill>
                <a:effectLst/>
                <a:latin typeface="ReithSans"/>
              </a:rPr>
              <a:t>                       Requirements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05973AC-DAFB-40B7-9EB6-558188914A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The            that the users of the database must be able to do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30D2466-F170-40B9-B023-9A560AA6250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The                           that the database will need to hold</a:t>
            </a:r>
          </a:p>
          <a:p>
            <a:r>
              <a:rPr lang="en-GB" dirty="0"/>
              <a:t>The SQL                   that are required to produce the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345B6-E9DB-78B1-1F2F-94E853898FBE}"/>
              </a:ext>
            </a:extLst>
          </p:cNvPr>
          <p:cNvSpPr txBox="1"/>
          <p:nvPr/>
        </p:nvSpPr>
        <p:spPr>
          <a:xfrm>
            <a:off x="1798744" y="4461550"/>
            <a:ext cx="919310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Requirements help</a:t>
            </a:r>
            <a:r>
              <a:rPr lang="en-GB" sz="2800" dirty="0"/>
              <a:t>:  </a:t>
            </a:r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the design of the database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   the features to be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     if the system is fit for purpose when completed </a:t>
            </a:r>
          </a:p>
        </p:txBody>
      </p:sp>
    </p:spTree>
    <p:extLst>
      <p:ext uri="{BB962C8B-B14F-4D97-AF65-F5344CB8AC3E}">
        <p14:creationId xmlns:p14="http://schemas.microsoft.com/office/powerpoint/2010/main" val="583759258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 User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The End User must be able to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specific details from context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display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add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edit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remove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6418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 User (EU)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118507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A query to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specific details from context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1480462"/>
            <a:ext cx="5516088" cy="2681890"/>
            <a:chOff x="3337956" y="1480462"/>
            <a:chExt cx="5516088" cy="268189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340000" y="1480462"/>
              <a:ext cx="1512000" cy="504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select</a:t>
              </a:r>
              <a:endParaRPr lang="en-GB" sz="3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1732462"/>
              <a:ext cx="2002044" cy="2429890"/>
            </a:xfrm>
            <a:prstGeom prst="curvedConnector3">
              <a:avLst>
                <a:gd name="adj1" fmla="val 27707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cxnSpLocks/>
              <a:stCxn id="10" idx="3"/>
              <a:endCxn id="6" idx="1"/>
            </p:cNvCxnSpPr>
            <p:nvPr/>
          </p:nvCxnSpPr>
          <p:spPr>
            <a:xfrm>
              <a:off x="6852000" y="1732462"/>
              <a:ext cx="2002044" cy="2429890"/>
            </a:xfrm>
            <a:prstGeom prst="curvedConnector3">
              <a:avLst>
                <a:gd name="adj1" fmla="val 73380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2080194"/>
            <a:ext cx="5516088" cy="2082158"/>
            <a:chOff x="3337956" y="2080194"/>
            <a:chExt cx="5516088" cy="2082158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340000" y="2080194"/>
              <a:ext cx="1512000" cy="504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insert</a:t>
              </a:r>
              <a:endParaRPr lang="en-GB" sz="32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2332194"/>
              <a:ext cx="2002044" cy="1830158"/>
            </a:xfrm>
            <a:prstGeom prst="curvedConnector3">
              <a:avLst>
                <a:gd name="adj1" fmla="val 37494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cxnSpLocks/>
              <a:stCxn id="9" idx="3"/>
              <a:endCxn id="6" idx="1"/>
            </p:cNvCxnSpPr>
            <p:nvPr/>
          </p:nvCxnSpPr>
          <p:spPr>
            <a:xfrm>
              <a:off x="6852000" y="2332194"/>
              <a:ext cx="2002044" cy="1830158"/>
            </a:xfrm>
            <a:prstGeom prst="curvedConnector3">
              <a:avLst>
                <a:gd name="adj1" fmla="val 61418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2677175"/>
            <a:ext cx="5516088" cy="1485177"/>
            <a:chOff x="3337956" y="2677175"/>
            <a:chExt cx="5516088" cy="1485177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354101" y="2677175"/>
              <a:ext cx="1512000" cy="504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update</a:t>
              </a:r>
              <a:endParaRPr lang="en-GB" sz="32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 flipV="1">
              <a:off x="3337956" y="2929175"/>
              <a:ext cx="2016145" cy="1233177"/>
            </a:xfrm>
            <a:prstGeom prst="curvedConnector3">
              <a:avLst>
                <a:gd name="adj1" fmla="val 46760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cxnSpLocks/>
              <a:stCxn id="8" idx="3"/>
              <a:endCxn id="6" idx="1"/>
            </p:cNvCxnSpPr>
            <p:nvPr/>
          </p:nvCxnSpPr>
          <p:spPr>
            <a:xfrm>
              <a:off x="6866101" y="2929175"/>
              <a:ext cx="1987943" cy="123317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3274156"/>
            <a:ext cx="5516088" cy="888196"/>
            <a:chOff x="3337956" y="3274156"/>
            <a:chExt cx="5516088" cy="88819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347051" y="3274156"/>
              <a:ext cx="1512000" cy="504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delete</a:t>
              </a:r>
              <a:endParaRPr lang="en-GB" sz="32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 flipV="1">
              <a:off x="3337956" y="3526156"/>
              <a:ext cx="2009095" cy="636196"/>
            </a:xfrm>
            <a:prstGeom prst="curvedConnector3">
              <a:avLst>
                <a:gd name="adj1" fmla="val 55961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cxnSpLocks/>
              <a:stCxn id="7" idx="3"/>
              <a:endCxn id="6" idx="1"/>
            </p:cNvCxnSpPr>
            <p:nvPr/>
          </p:nvCxnSpPr>
          <p:spPr>
            <a:xfrm>
              <a:off x="6859051" y="3526156"/>
              <a:ext cx="1994993" cy="636196"/>
            </a:xfrm>
            <a:prstGeom prst="curvedConnector3">
              <a:avLst>
                <a:gd name="adj1" fmla="val 42361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8B0E13C-CEB3-A7D3-148D-B9FFE8D85E8B}"/>
              </a:ext>
            </a:extLst>
          </p:cNvPr>
          <p:cNvGrpSpPr/>
          <p:nvPr/>
        </p:nvGrpSpPr>
        <p:grpSpPr>
          <a:xfrm>
            <a:off x="3337956" y="4171751"/>
            <a:ext cx="1936044" cy="1420063"/>
            <a:chOff x="3337956" y="4162352"/>
            <a:chExt cx="1936044" cy="1420063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70A37FAF-9873-9764-3992-64B49B6583CC}"/>
                </a:ext>
              </a:extLst>
            </p:cNvPr>
            <p:cNvSpPr/>
            <p:nvPr/>
          </p:nvSpPr>
          <p:spPr>
            <a:xfrm>
              <a:off x="3762000" y="5078415"/>
              <a:ext cx="1512000" cy="504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/>
                <a:t>calculate</a:t>
              </a:r>
              <a:endParaRPr lang="en-GB" sz="3200" dirty="0"/>
            </a:p>
          </p:txBody>
        </p:sp>
        <p:cxnSp>
          <p:nvCxnSpPr>
            <p:cNvPr id="29" name="Straight Arrow Connector 19">
              <a:extLst>
                <a:ext uri="{FF2B5EF4-FFF2-40B4-BE49-F238E27FC236}">
                  <a16:creationId xmlns:a16="http://schemas.microsoft.com/office/drawing/2014/main" id="{B1F99470-FEDA-C024-77D3-069C838DAA7A}"/>
                </a:ext>
              </a:extLst>
            </p:cNvPr>
            <p:cNvCxnSpPr>
              <a:cxnSpLocks/>
              <a:stCxn id="5" idx="3"/>
              <a:endCxn id="27" idx="1"/>
            </p:cNvCxnSpPr>
            <p:nvPr/>
          </p:nvCxnSpPr>
          <p:spPr>
            <a:xfrm>
              <a:off x="3337956" y="4162352"/>
              <a:ext cx="424044" cy="117746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F6547C50-9811-10B8-7ECB-D28C02BE3197}"/>
              </a:ext>
            </a:extLst>
          </p:cNvPr>
          <p:cNvGrpSpPr/>
          <p:nvPr/>
        </p:nvGrpSpPr>
        <p:grpSpPr>
          <a:xfrm>
            <a:off x="5274000" y="4075333"/>
            <a:ext cx="3580044" cy="1264481"/>
            <a:chOff x="5274000" y="4075333"/>
            <a:chExt cx="3580044" cy="1264481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6345A6F8-1147-55DC-3291-E6D69D881649}"/>
                </a:ext>
              </a:extLst>
            </p:cNvPr>
            <p:cNvSpPr/>
            <p:nvPr/>
          </p:nvSpPr>
          <p:spPr>
            <a:xfrm>
              <a:off x="6165000" y="4075333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minimum</a:t>
              </a:r>
              <a:endParaRPr lang="en-GB" sz="2800" dirty="0"/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77272203-64C8-69E5-41BE-0EB0D0614B75}"/>
                </a:ext>
              </a:extLst>
            </p:cNvPr>
            <p:cNvCxnSpPr>
              <a:stCxn id="27" idx="3"/>
              <a:endCxn id="46" idx="1"/>
            </p:cNvCxnSpPr>
            <p:nvPr/>
          </p:nvCxnSpPr>
          <p:spPr>
            <a:xfrm flipV="1">
              <a:off x="5274000" y="4255333"/>
              <a:ext cx="891000" cy="1084481"/>
            </a:xfrm>
            <a:prstGeom prst="curvedConnector3">
              <a:avLst>
                <a:gd name="adj1" fmla="val 2862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DA115523-3D07-FD33-F85E-03AA0C5E60B4}"/>
                </a:ext>
              </a:extLst>
            </p:cNvPr>
            <p:cNvCxnSpPr>
              <a:stCxn id="46" idx="3"/>
              <a:endCxn id="6" idx="1"/>
            </p:cNvCxnSpPr>
            <p:nvPr/>
          </p:nvCxnSpPr>
          <p:spPr>
            <a:xfrm flipV="1">
              <a:off x="7605000" y="4162352"/>
              <a:ext cx="1249044" cy="92981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8EEB35E-235D-1279-021A-28057249D3EE}"/>
              </a:ext>
            </a:extLst>
          </p:cNvPr>
          <p:cNvGrpSpPr/>
          <p:nvPr/>
        </p:nvGrpSpPr>
        <p:grpSpPr>
          <a:xfrm>
            <a:off x="5274000" y="4162352"/>
            <a:ext cx="3580044" cy="1177462"/>
            <a:chOff x="5274000" y="4162352"/>
            <a:chExt cx="3580044" cy="1177462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D29C9A3C-0C3E-30F3-54DF-52F56D00291F}"/>
                </a:ext>
              </a:extLst>
            </p:cNvPr>
            <p:cNvSpPr/>
            <p:nvPr/>
          </p:nvSpPr>
          <p:spPr>
            <a:xfrm>
              <a:off x="6165000" y="4527722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maximum</a:t>
              </a:r>
              <a:endParaRPr lang="en-GB" sz="2800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7020987A-A955-CAC4-E30D-3EACCC8734A5}"/>
                </a:ext>
              </a:extLst>
            </p:cNvPr>
            <p:cNvCxnSpPr>
              <a:stCxn id="27" idx="3"/>
              <a:endCxn id="61" idx="1"/>
            </p:cNvCxnSpPr>
            <p:nvPr/>
          </p:nvCxnSpPr>
          <p:spPr>
            <a:xfrm flipV="1">
              <a:off x="5274000" y="4707722"/>
              <a:ext cx="891000" cy="632092"/>
            </a:xfrm>
            <a:prstGeom prst="curvedConnector3">
              <a:avLst>
                <a:gd name="adj1" fmla="val 37172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10E8EAF6-8B17-ADB8-25CA-65C3E624ABD4}"/>
                </a:ext>
              </a:extLst>
            </p:cNvPr>
            <p:cNvCxnSpPr>
              <a:cxnSpLocks/>
              <a:stCxn id="61" idx="3"/>
              <a:endCxn id="6" idx="1"/>
            </p:cNvCxnSpPr>
            <p:nvPr/>
          </p:nvCxnSpPr>
          <p:spPr>
            <a:xfrm flipV="1">
              <a:off x="7605000" y="4162352"/>
              <a:ext cx="1249044" cy="545370"/>
            </a:xfrm>
            <a:prstGeom prst="curvedConnector3">
              <a:avLst>
                <a:gd name="adj1" fmla="val 56101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6E30357-2C36-789F-C890-DCBAEC0D183B}"/>
              </a:ext>
            </a:extLst>
          </p:cNvPr>
          <p:cNvGrpSpPr/>
          <p:nvPr/>
        </p:nvGrpSpPr>
        <p:grpSpPr>
          <a:xfrm>
            <a:off x="5274000" y="4162352"/>
            <a:ext cx="3580044" cy="1177759"/>
            <a:chOff x="5274000" y="4162352"/>
            <a:chExt cx="3580044" cy="1177759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53975BEA-E5AB-264C-95E5-E73594689627}"/>
                </a:ext>
              </a:extLst>
            </p:cNvPr>
            <p:cNvSpPr/>
            <p:nvPr/>
          </p:nvSpPr>
          <p:spPr>
            <a:xfrm>
              <a:off x="6165000" y="4980111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average</a:t>
              </a:r>
              <a:endParaRPr lang="en-GB" sz="2800" dirty="0"/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456E1B85-B492-AE19-AE4F-2F3D31420D5D}"/>
                </a:ext>
              </a:extLst>
            </p:cNvPr>
            <p:cNvCxnSpPr>
              <a:stCxn id="27" idx="3"/>
              <a:endCxn id="62" idx="1"/>
            </p:cNvCxnSpPr>
            <p:nvPr/>
          </p:nvCxnSpPr>
          <p:spPr>
            <a:xfrm flipV="1">
              <a:off x="5274000" y="5160111"/>
              <a:ext cx="891000" cy="179703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DBA16938-7203-3C0C-8090-F49009B95662}"/>
                </a:ext>
              </a:extLst>
            </p:cNvPr>
            <p:cNvCxnSpPr>
              <a:stCxn id="62" idx="3"/>
              <a:endCxn id="6" idx="1"/>
            </p:cNvCxnSpPr>
            <p:nvPr/>
          </p:nvCxnSpPr>
          <p:spPr>
            <a:xfrm flipV="1">
              <a:off x="7605000" y="4162352"/>
              <a:ext cx="1249044" cy="997759"/>
            </a:xfrm>
            <a:prstGeom prst="curvedConnector3">
              <a:avLst>
                <a:gd name="adj1" fmla="val 57626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2035D8E5-D794-C884-4F38-E1E7336167FC}"/>
              </a:ext>
            </a:extLst>
          </p:cNvPr>
          <p:cNvGrpSpPr/>
          <p:nvPr/>
        </p:nvGrpSpPr>
        <p:grpSpPr>
          <a:xfrm>
            <a:off x="5274000" y="4162352"/>
            <a:ext cx="3580044" cy="1630148"/>
            <a:chOff x="5274000" y="4162352"/>
            <a:chExt cx="3580044" cy="1630148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4AA3D285-404E-F355-2A5B-EF0C44E02783}"/>
                </a:ext>
              </a:extLst>
            </p:cNvPr>
            <p:cNvSpPr/>
            <p:nvPr/>
          </p:nvSpPr>
          <p:spPr>
            <a:xfrm>
              <a:off x="6165000" y="5432500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number of</a:t>
              </a:r>
              <a:endParaRPr lang="en-GB" sz="2800" dirty="0"/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BCD4DC0-43B5-AB3E-672A-C412B16C731D}"/>
                </a:ext>
              </a:extLst>
            </p:cNvPr>
            <p:cNvCxnSpPr>
              <a:stCxn id="27" idx="3"/>
              <a:endCxn id="63" idx="1"/>
            </p:cNvCxnSpPr>
            <p:nvPr/>
          </p:nvCxnSpPr>
          <p:spPr>
            <a:xfrm>
              <a:off x="5274000" y="5339814"/>
              <a:ext cx="891000" cy="272686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A884B71A-CF20-3F7C-DFC9-AF723C1087BD}"/>
                </a:ext>
              </a:extLst>
            </p:cNvPr>
            <p:cNvCxnSpPr>
              <a:stCxn id="63" idx="3"/>
              <a:endCxn id="6" idx="1"/>
            </p:cNvCxnSpPr>
            <p:nvPr/>
          </p:nvCxnSpPr>
          <p:spPr>
            <a:xfrm flipV="1">
              <a:off x="7605000" y="4162352"/>
              <a:ext cx="1249044" cy="1450148"/>
            </a:xfrm>
            <a:prstGeom prst="curvedConnector3">
              <a:avLst>
                <a:gd name="adj1" fmla="val 6271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CDA0C4E4-611C-BBDA-46CB-8356798A1C7B}"/>
              </a:ext>
            </a:extLst>
          </p:cNvPr>
          <p:cNvGrpSpPr/>
          <p:nvPr/>
        </p:nvGrpSpPr>
        <p:grpSpPr>
          <a:xfrm>
            <a:off x="5274000" y="4162352"/>
            <a:ext cx="3580044" cy="2082537"/>
            <a:chOff x="5274000" y="4162352"/>
            <a:chExt cx="3580044" cy="2082537"/>
          </a:xfrm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97B3155C-EF30-04C4-7517-CD5CB4C24262}"/>
                </a:ext>
              </a:extLst>
            </p:cNvPr>
            <p:cNvSpPr/>
            <p:nvPr/>
          </p:nvSpPr>
          <p:spPr>
            <a:xfrm>
              <a:off x="6165000" y="5884889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total</a:t>
              </a:r>
              <a:endParaRPr lang="en-GB" sz="2800" dirty="0"/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22050E1F-6DA8-D7E4-BA93-DAFA6A6549D8}"/>
                </a:ext>
              </a:extLst>
            </p:cNvPr>
            <p:cNvCxnSpPr>
              <a:stCxn id="27" idx="3"/>
              <a:endCxn id="64" idx="1"/>
            </p:cNvCxnSpPr>
            <p:nvPr/>
          </p:nvCxnSpPr>
          <p:spPr>
            <a:xfrm>
              <a:off x="5274000" y="5339814"/>
              <a:ext cx="891000" cy="725075"/>
            </a:xfrm>
            <a:prstGeom prst="curvedConnector3">
              <a:avLst>
                <a:gd name="adj1" fmla="val 47149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4B9FE22B-8FC7-E8A0-90B4-924F612B38E7}"/>
                </a:ext>
              </a:extLst>
            </p:cNvPr>
            <p:cNvCxnSpPr>
              <a:stCxn id="64" idx="3"/>
              <a:endCxn id="6" idx="1"/>
            </p:cNvCxnSpPr>
            <p:nvPr/>
          </p:nvCxnSpPr>
          <p:spPr>
            <a:xfrm flipV="1">
              <a:off x="7605000" y="4162352"/>
              <a:ext cx="1249044" cy="1902537"/>
            </a:xfrm>
            <a:prstGeom prst="curvedConnector3">
              <a:avLst>
                <a:gd name="adj1" fmla="val 68302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4B04578F-D2C5-4B41-6BAC-8B5AB93F438A}"/>
              </a:ext>
            </a:extLst>
          </p:cNvPr>
          <p:cNvGrpSpPr/>
          <p:nvPr/>
        </p:nvGrpSpPr>
        <p:grpSpPr>
          <a:xfrm>
            <a:off x="5274000" y="4162352"/>
            <a:ext cx="3580044" cy="2534924"/>
            <a:chOff x="5274000" y="4162352"/>
            <a:chExt cx="3580044" cy="2534924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6BCE907D-1BC1-42F3-A5F7-ADEA0D81E628}"/>
                </a:ext>
              </a:extLst>
            </p:cNvPr>
            <p:cNvSpPr/>
            <p:nvPr/>
          </p:nvSpPr>
          <p:spPr>
            <a:xfrm>
              <a:off x="6165000" y="6337276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formula</a:t>
              </a:r>
              <a:endParaRPr lang="en-GB" sz="2800" dirty="0"/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53576EEC-F26B-2996-8D8F-485309FB2A82}"/>
                </a:ext>
              </a:extLst>
            </p:cNvPr>
            <p:cNvCxnSpPr>
              <a:stCxn id="27" idx="3"/>
              <a:endCxn id="73" idx="1"/>
            </p:cNvCxnSpPr>
            <p:nvPr/>
          </p:nvCxnSpPr>
          <p:spPr>
            <a:xfrm>
              <a:off x="5274000" y="5339814"/>
              <a:ext cx="891000" cy="1177462"/>
            </a:xfrm>
            <a:prstGeom prst="curvedConnector3">
              <a:avLst>
                <a:gd name="adj1" fmla="val 34321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12E15993-0C68-C291-F9E9-A5879FB5D831}"/>
                </a:ext>
              </a:extLst>
            </p:cNvPr>
            <p:cNvCxnSpPr>
              <a:stCxn id="73" idx="3"/>
              <a:endCxn id="6" idx="1"/>
            </p:cNvCxnSpPr>
            <p:nvPr/>
          </p:nvCxnSpPr>
          <p:spPr>
            <a:xfrm flipV="1">
              <a:off x="7605000" y="4162352"/>
              <a:ext cx="1249044" cy="2354924"/>
            </a:xfrm>
            <a:prstGeom prst="curvedConnector3">
              <a:avLst>
                <a:gd name="adj1" fmla="val 73386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4727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2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1480462"/>
            <a:ext cx="5516088" cy="2681890"/>
            <a:chOff x="3337956" y="1480462"/>
            <a:chExt cx="5516088" cy="2681890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340000" y="1480462"/>
              <a:ext cx="1512000" cy="504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1732462"/>
              <a:ext cx="2002044" cy="2429890"/>
            </a:xfrm>
            <a:prstGeom prst="curvedConnector3">
              <a:avLst>
                <a:gd name="adj1" fmla="val 27707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cxnSpLocks/>
              <a:stCxn id="10" idx="3"/>
              <a:endCxn id="6" idx="1"/>
            </p:cNvCxnSpPr>
            <p:nvPr/>
          </p:nvCxnSpPr>
          <p:spPr>
            <a:xfrm>
              <a:off x="6852000" y="1732462"/>
              <a:ext cx="2002044" cy="2429890"/>
            </a:xfrm>
            <a:prstGeom prst="curvedConnector3">
              <a:avLst>
                <a:gd name="adj1" fmla="val 73380"/>
              </a:avLst>
            </a:prstGeom>
            <a:ln w="381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2080194"/>
            <a:ext cx="5516088" cy="2082158"/>
            <a:chOff x="3337956" y="2080194"/>
            <a:chExt cx="5516088" cy="2082158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340000" y="2080194"/>
              <a:ext cx="1512000" cy="504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2332194"/>
              <a:ext cx="2002044" cy="1830158"/>
            </a:xfrm>
            <a:prstGeom prst="curvedConnector3">
              <a:avLst>
                <a:gd name="adj1" fmla="val 37494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cxnSpLocks/>
              <a:stCxn id="9" idx="3"/>
              <a:endCxn id="6" idx="1"/>
            </p:cNvCxnSpPr>
            <p:nvPr/>
          </p:nvCxnSpPr>
          <p:spPr>
            <a:xfrm>
              <a:off x="6852000" y="2332194"/>
              <a:ext cx="2002044" cy="1830158"/>
            </a:xfrm>
            <a:prstGeom prst="curvedConnector3">
              <a:avLst>
                <a:gd name="adj1" fmla="val 61418"/>
              </a:avLst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2677175"/>
            <a:ext cx="5516088" cy="1485177"/>
            <a:chOff x="3337956" y="2677175"/>
            <a:chExt cx="5516088" cy="1485177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354101" y="2677175"/>
              <a:ext cx="1512000" cy="504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 flipV="1">
              <a:off x="3337956" y="2929175"/>
              <a:ext cx="2016145" cy="1233177"/>
            </a:xfrm>
            <a:prstGeom prst="curvedConnector3">
              <a:avLst>
                <a:gd name="adj1" fmla="val 46760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cxnSpLocks/>
              <a:stCxn id="8" idx="3"/>
              <a:endCxn id="6" idx="1"/>
            </p:cNvCxnSpPr>
            <p:nvPr/>
          </p:nvCxnSpPr>
          <p:spPr>
            <a:xfrm>
              <a:off x="6866101" y="2929175"/>
              <a:ext cx="1987943" cy="1233177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3274156"/>
            <a:ext cx="5516088" cy="888196"/>
            <a:chOff x="3337956" y="3274156"/>
            <a:chExt cx="5516088" cy="888196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347051" y="3274156"/>
              <a:ext cx="1512000" cy="504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 flipV="1">
              <a:off x="3337956" y="3526156"/>
              <a:ext cx="2009095" cy="636196"/>
            </a:xfrm>
            <a:prstGeom prst="curvedConnector3">
              <a:avLst>
                <a:gd name="adj1" fmla="val 55961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cxnSpLocks/>
              <a:stCxn id="7" idx="3"/>
              <a:endCxn id="6" idx="1"/>
            </p:cNvCxnSpPr>
            <p:nvPr/>
          </p:nvCxnSpPr>
          <p:spPr>
            <a:xfrm>
              <a:off x="6859051" y="3526156"/>
              <a:ext cx="1994993" cy="636196"/>
            </a:xfrm>
            <a:prstGeom prst="curvedConnector3">
              <a:avLst>
                <a:gd name="adj1" fmla="val 42361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68B0E13C-CEB3-A7D3-148D-B9FFE8D85E8B}"/>
              </a:ext>
            </a:extLst>
          </p:cNvPr>
          <p:cNvGrpSpPr/>
          <p:nvPr/>
        </p:nvGrpSpPr>
        <p:grpSpPr>
          <a:xfrm>
            <a:off x="3337956" y="4171751"/>
            <a:ext cx="1936044" cy="1420063"/>
            <a:chOff x="3337956" y="4162352"/>
            <a:chExt cx="1936044" cy="1420063"/>
          </a:xfrm>
        </p:grpSpPr>
        <p:sp>
          <p:nvSpPr>
            <p:cNvPr id="27" name="Rectangle: Rounded Corners 26">
              <a:extLst>
                <a:ext uri="{FF2B5EF4-FFF2-40B4-BE49-F238E27FC236}">
                  <a16:creationId xmlns:a16="http://schemas.microsoft.com/office/drawing/2014/main" id="{70A37FAF-9873-9764-3992-64B49B6583CC}"/>
                </a:ext>
              </a:extLst>
            </p:cNvPr>
            <p:cNvSpPr/>
            <p:nvPr/>
          </p:nvSpPr>
          <p:spPr>
            <a:xfrm>
              <a:off x="3762000" y="5078415"/>
              <a:ext cx="1512000" cy="504000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29" name="Straight Arrow Connector 19">
              <a:extLst>
                <a:ext uri="{FF2B5EF4-FFF2-40B4-BE49-F238E27FC236}">
                  <a16:creationId xmlns:a16="http://schemas.microsoft.com/office/drawing/2014/main" id="{B1F99470-FEDA-C024-77D3-069C838DAA7A}"/>
                </a:ext>
              </a:extLst>
            </p:cNvPr>
            <p:cNvCxnSpPr>
              <a:cxnSpLocks/>
              <a:stCxn id="5" idx="3"/>
              <a:endCxn id="27" idx="1"/>
            </p:cNvCxnSpPr>
            <p:nvPr/>
          </p:nvCxnSpPr>
          <p:spPr>
            <a:xfrm>
              <a:off x="3337956" y="4162352"/>
              <a:ext cx="424044" cy="1177462"/>
            </a:xfrm>
            <a:prstGeom prst="curvedConnector3">
              <a:avLst>
                <a:gd name="adj1" fmla="val 50000"/>
              </a:avLst>
            </a:prstGeom>
            <a:ln w="3810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F6547C50-9811-10B8-7ECB-D28C02BE3197}"/>
              </a:ext>
            </a:extLst>
          </p:cNvPr>
          <p:cNvGrpSpPr/>
          <p:nvPr/>
        </p:nvGrpSpPr>
        <p:grpSpPr>
          <a:xfrm>
            <a:off x="5274000" y="4075333"/>
            <a:ext cx="3580044" cy="1264481"/>
            <a:chOff x="5274000" y="4075333"/>
            <a:chExt cx="3580044" cy="1264481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6345A6F8-1147-55DC-3291-E6D69D881649}"/>
                </a:ext>
              </a:extLst>
            </p:cNvPr>
            <p:cNvSpPr/>
            <p:nvPr/>
          </p:nvSpPr>
          <p:spPr>
            <a:xfrm>
              <a:off x="6165000" y="4075333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minimum</a:t>
              </a:r>
              <a:endParaRPr lang="en-GB" sz="2800" dirty="0"/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77272203-64C8-69E5-41BE-0EB0D0614B75}"/>
                </a:ext>
              </a:extLst>
            </p:cNvPr>
            <p:cNvCxnSpPr>
              <a:stCxn id="27" idx="3"/>
              <a:endCxn id="46" idx="1"/>
            </p:cNvCxnSpPr>
            <p:nvPr/>
          </p:nvCxnSpPr>
          <p:spPr>
            <a:xfrm flipV="1">
              <a:off x="5274000" y="4255333"/>
              <a:ext cx="891000" cy="1084481"/>
            </a:xfrm>
            <a:prstGeom prst="curvedConnector3">
              <a:avLst>
                <a:gd name="adj1" fmla="val 2862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Arrow Connector 86">
              <a:extLst>
                <a:ext uri="{FF2B5EF4-FFF2-40B4-BE49-F238E27FC236}">
                  <a16:creationId xmlns:a16="http://schemas.microsoft.com/office/drawing/2014/main" id="{DA115523-3D07-FD33-F85E-03AA0C5E60B4}"/>
                </a:ext>
              </a:extLst>
            </p:cNvPr>
            <p:cNvCxnSpPr>
              <a:stCxn id="46" idx="3"/>
              <a:endCxn id="6" idx="1"/>
            </p:cNvCxnSpPr>
            <p:nvPr/>
          </p:nvCxnSpPr>
          <p:spPr>
            <a:xfrm flipV="1">
              <a:off x="7605000" y="4162352"/>
              <a:ext cx="1249044" cy="92981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8" name="Group 127">
            <a:extLst>
              <a:ext uri="{FF2B5EF4-FFF2-40B4-BE49-F238E27FC236}">
                <a16:creationId xmlns:a16="http://schemas.microsoft.com/office/drawing/2014/main" id="{78EEB35E-235D-1279-021A-28057249D3EE}"/>
              </a:ext>
            </a:extLst>
          </p:cNvPr>
          <p:cNvGrpSpPr/>
          <p:nvPr/>
        </p:nvGrpSpPr>
        <p:grpSpPr>
          <a:xfrm>
            <a:off x="5274000" y="4162352"/>
            <a:ext cx="3580044" cy="1177462"/>
            <a:chOff x="5274000" y="4162352"/>
            <a:chExt cx="3580044" cy="1177462"/>
          </a:xfrm>
        </p:grpSpPr>
        <p:sp>
          <p:nvSpPr>
            <p:cNvPr id="61" name="Rectangle: Rounded Corners 60">
              <a:extLst>
                <a:ext uri="{FF2B5EF4-FFF2-40B4-BE49-F238E27FC236}">
                  <a16:creationId xmlns:a16="http://schemas.microsoft.com/office/drawing/2014/main" id="{D29C9A3C-0C3E-30F3-54DF-52F56D00291F}"/>
                </a:ext>
              </a:extLst>
            </p:cNvPr>
            <p:cNvSpPr/>
            <p:nvPr/>
          </p:nvSpPr>
          <p:spPr>
            <a:xfrm>
              <a:off x="6165000" y="4527722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maximum</a:t>
              </a:r>
              <a:endParaRPr lang="en-GB" sz="2800" dirty="0"/>
            </a:p>
          </p:txBody>
        </p: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7020987A-A955-CAC4-E30D-3EACCC8734A5}"/>
                </a:ext>
              </a:extLst>
            </p:cNvPr>
            <p:cNvCxnSpPr>
              <a:stCxn id="27" idx="3"/>
              <a:endCxn id="61" idx="1"/>
            </p:cNvCxnSpPr>
            <p:nvPr/>
          </p:nvCxnSpPr>
          <p:spPr>
            <a:xfrm flipV="1">
              <a:off x="5274000" y="4707722"/>
              <a:ext cx="891000" cy="632092"/>
            </a:xfrm>
            <a:prstGeom prst="curvedConnector3">
              <a:avLst>
                <a:gd name="adj1" fmla="val 37172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Arrow Connector 88">
              <a:extLst>
                <a:ext uri="{FF2B5EF4-FFF2-40B4-BE49-F238E27FC236}">
                  <a16:creationId xmlns:a16="http://schemas.microsoft.com/office/drawing/2014/main" id="{10E8EAF6-8B17-ADB8-25CA-65C3E624ABD4}"/>
                </a:ext>
              </a:extLst>
            </p:cNvPr>
            <p:cNvCxnSpPr>
              <a:cxnSpLocks/>
              <a:stCxn id="61" idx="3"/>
              <a:endCxn id="6" idx="1"/>
            </p:cNvCxnSpPr>
            <p:nvPr/>
          </p:nvCxnSpPr>
          <p:spPr>
            <a:xfrm flipV="1">
              <a:off x="7605000" y="4162352"/>
              <a:ext cx="1249044" cy="545370"/>
            </a:xfrm>
            <a:prstGeom prst="curvedConnector3">
              <a:avLst>
                <a:gd name="adj1" fmla="val 56101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>
            <a:extLst>
              <a:ext uri="{FF2B5EF4-FFF2-40B4-BE49-F238E27FC236}">
                <a16:creationId xmlns:a16="http://schemas.microsoft.com/office/drawing/2014/main" id="{B6E30357-2C36-789F-C890-DCBAEC0D183B}"/>
              </a:ext>
            </a:extLst>
          </p:cNvPr>
          <p:cNvGrpSpPr/>
          <p:nvPr/>
        </p:nvGrpSpPr>
        <p:grpSpPr>
          <a:xfrm>
            <a:off x="5274000" y="4162352"/>
            <a:ext cx="3580044" cy="1177759"/>
            <a:chOff x="5274000" y="4162352"/>
            <a:chExt cx="3580044" cy="1177759"/>
          </a:xfrm>
        </p:grpSpPr>
        <p:sp>
          <p:nvSpPr>
            <p:cNvPr id="62" name="Rectangle: Rounded Corners 61">
              <a:extLst>
                <a:ext uri="{FF2B5EF4-FFF2-40B4-BE49-F238E27FC236}">
                  <a16:creationId xmlns:a16="http://schemas.microsoft.com/office/drawing/2014/main" id="{53975BEA-E5AB-264C-95E5-E73594689627}"/>
                </a:ext>
              </a:extLst>
            </p:cNvPr>
            <p:cNvSpPr/>
            <p:nvPr/>
          </p:nvSpPr>
          <p:spPr>
            <a:xfrm>
              <a:off x="6165000" y="4980111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average</a:t>
              </a:r>
              <a:endParaRPr lang="en-GB" sz="2800" dirty="0"/>
            </a:p>
          </p:txBody>
        </p: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456E1B85-B492-AE19-AE4F-2F3D31420D5D}"/>
                </a:ext>
              </a:extLst>
            </p:cNvPr>
            <p:cNvCxnSpPr>
              <a:stCxn id="27" idx="3"/>
              <a:endCxn id="62" idx="1"/>
            </p:cNvCxnSpPr>
            <p:nvPr/>
          </p:nvCxnSpPr>
          <p:spPr>
            <a:xfrm flipV="1">
              <a:off x="5274000" y="5160111"/>
              <a:ext cx="891000" cy="179703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Arrow Connector 90">
              <a:extLst>
                <a:ext uri="{FF2B5EF4-FFF2-40B4-BE49-F238E27FC236}">
                  <a16:creationId xmlns:a16="http://schemas.microsoft.com/office/drawing/2014/main" id="{DBA16938-7203-3C0C-8090-F49009B95662}"/>
                </a:ext>
              </a:extLst>
            </p:cNvPr>
            <p:cNvCxnSpPr>
              <a:stCxn id="62" idx="3"/>
              <a:endCxn id="6" idx="1"/>
            </p:cNvCxnSpPr>
            <p:nvPr/>
          </p:nvCxnSpPr>
          <p:spPr>
            <a:xfrm flipV="1">
              <a:off x="7605000" y="4162352"/>
              <a:ext cx="1249044" cy="997759"/>
            </a:xfrm>
            <a:prstGeom prst="curvedConnector3">
              <a:avLst>
                <a:gd name="adj1" fmla="val 57626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2035D8E5-D794-C884-4F38-E1E7336167FC}"/>
              </a:ext>
            </a:extLst>
          </p:cNvPr>
          <p:cNvGrpSpPr/>
          <p:nvPr/>
        </p:nvGrpSpPr>
        <p:grpSpPr>
          <a:xfrm>
            <a:off x="5274000" y="4162352"/>
            <a:ext cx="3580044" cy="1630148"/>
            <a:chOff x="5274000" y="4162352"/>
            <a:chExt cx="3580044" cy="1630148"/>
          </a:xfrm>
        </p:grpSpPr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4AA3D285-404E-F355-2A5B-EF0C44E02783}"/>
                </a:ext>
              </a:extLst>
            </p:cNvPr>
            <p:cNvSpPr/>
            <p:nvPr/>
          </p:nvSpPr>
          <p:spPr>
            <a:xfrm>
              <a:off x="6165000" y="5432500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number of</a:t>
              </a:r>
              <a:endParaRPr lang="en-GB" sz="2800" dirty="0"/>
            </a:p>
          </p:txBody>
        </p: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EBCD4DC0-43B5-AB3E-672A-C412B16C731D}"/>
                </a:ext>
              </a:extLst>
            </p:cNvPr>
            <p:cNvCxnSpPr>
              <a:stCxn id="27" idx="3"/>
              <a:endCxn id="63" idx="1"/>
            </p:cNvCxnSpPr>
            <p:nvPr/>
          </p:nvCxnSpPr>
          <p:spPr>
            <a:xfrm>
              <a:off x="5274000" y="5339814"/>
              <a:ext cx="891000" cy="272686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>
              <a:extLst>
                <a:ext uri="{FF2B5EF4-FFF2-40B4-BE49-F238E27FC236}">
                  <a16:creationId xmlns:a16="http://schemas.microsoft.com/office/drawing/2014/main" id="{A884B71A-CF20-3F7C-DFC9-AF723C1087BD}"/>
                </a:ext>
              </a:extLst>
            </p:cNvPr>
            <p:cNvCxnSpPr>
              <a:stCxn id="63" idx="3"/>
              <a:endCxn id="6" idx="1"/>
            </p:cNvCxnSpPr>
            <p:nvPr/>
          </p:nvCxnSpPr>
          <p:spPr>
            <a:xfrm flipV="1">
              <a:off x="7605000" y="4162352"/>
              <a:ext cx="1249044" cy="1450148"/>
            </a:xfrm>
            <a:prstGeom prst="curvedConnector3">
              <a:avLst>
                <a:gd name="adj1" fmla="val 62710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1" name="Group 130">
            <a:extLst>
              <a:ext uri="{FF2B5EF4-FFF2-40B4-BE49-F238E27FC236}">
                <a16:creationId xmlns:a16="http://schemas.microsoft.com/office/drawing/2014/main" id="{CDA0C4E4-611C-BBDA-46CB-8356798A1C7B}"/>
              </a:ext>
            </a:extLst>
          </p:cNvPr>
          <p:cNvGrpSpPr/>
          <p:nvPr/>
        </p:nvGrpSpPr>
        <p:grpSpPr>
          <a:xfrm>
            <a:off x="5274000" y="4162352"/>
            <a:ext cx="3580044" cy="2082537"/>
            <a:chOff x="5274000" y="4162352"/>
            <a:chExt cx="3580044" cy="2082537"/>
          </a:xfrm>
        </p:grpSpPr>
        <p:sp>
          <p:nvSpPr>
            <p:cNvPr id="64" name="Rectangle: Rounded Corners 63">
              <a:extLst>
                <a:ext uri="{FF2B5EF4-FFF2-40B4-BE49-F238E27FC236}">
                  <a16:creationId xmlns:a16="http://schemas.microsoft.com/office/drawing/2014/main" id="{97B3155C-EF30-04C4-7517-CD5CB4C24262}"/>
                </a:ext>
              </a:extLst>
            </p:cNvPr>
            <p:cNvSpPr/>
            <p:nvPr/>
          </p:nvSpPr>
          <p:spPr>
            <a:xfrm>
              <a:off x="6165000" y="5884889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total</a:t>
              </a:r>
              <a:endParaRPr lang="en-GB" sz="2800" dirty="0"/>
            </a:p>
          </p:txBody>
        </p:sp>
        <p:cxnSp>
          <p:nvCxnSpPr>
            <p:cNvPr id="83" name="Straight Arrow Connector 82">
              <a:extLst>
                <a:ext uri="{FF2B5EF4-FFF2-40B4-BE49-F238E27FC236}">
                  <a16:creationId xmlns:a16="http://schemas.microsoft.com/office/drawing/2014/main" id="{22050E1F-6DA8-D7E4-BA93-DAFA6A6549D8}"/>
                </a:ext>
              </a:extLst>
            </p:cNvPr>
            <p:cNvCxnSpPr>
              <a:stCxn id="27" idx="3"/>
              <a:endCxn id="64" idx="1"/>
            </p:cNvCxnSpPr>
            <p:nvPr/>
          </p:nvCxnSpPr>
          <p:spPr>
            <a:xfrm>
              <a:off x="5274000" y="5339814"/>
              <a:ext cx="891000" cy="725075"/>
            </a:xfrm>
            <a:prstGeom prst="curvedConnector3">
              <a:avLst>
                <a:gd name="adj1" fmla="val 47149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>
              <a:extLst>
                <a:ext uri="{FF2B5EF4-FFF2-40B4-BE49-F238E27FC236}">
                  <a16:creationId xmlns:a16="http://schemas.microsoft.com/office/drawing/2014/main" id="{4B9FE22B-8FC7-E8A0-90B4-924F612B38E7}"/>
                </a:ext>
              </a:extLst>
            </p:cNvPr>
            <p:cNvCxnSpPr>
              <a:stCxn id="64" idx="3"/>
              <a:endCxn id="6" idx="1"/>
            </p:cNvCxnSpPr>
            <p:nvPr/>
          </p:nvCxnSpPr>
          <p:spPr>
            <a:xfrm flipV="1">
              <a:off x="7605000" y="4162352"/>
              <a:ext cx="1249044" cy="1902537"/>
            </a:xfrm>
            <a:prstGeom prst="curvedConnector3">
              <a:avLst>
                <a:gd name="adj1" fmla="val 68302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4B04578F-D2C5-4B41-6BAC-8B5AB93F438A}"/>
              </a:ext>
            </a:extLst>
          </p:cNvPr>
          <p:cNvGrpSpPr/>
          <p:nvPr/>
        </p:nvGrpSpPr>
        <p:grpSpPr>
          <a:xfrm>
            <a:off x="5274000" y="4162352"/>
            <a:ext cx="3580044" cy="2534924"/>
            <a:chOff x="5274000" y="4162352"/>
            <a:chExt cx="3580044" cy="2534924"/>
          </a:xfrm>
        </p:grpSpPr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6BCE907D-1BC1-42F3-A5F7-ADEA0D81E628}"/>
                </a:ext>
              </a:extLst>
            </p:cNvPr>
            <p:cNvSpPr/>
            <p:nvPr/>
          </p:nvSpPr>
          <p:spPr>
            <a:xfrm>
              <a:off x="6165000" y="6337276"/>
              <a:ext cx="1440000" cy="3600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/>
                <a:t>formula</a:t>
              </a:r>
              <a:endParaRPr lang="en-GB" sz="2800" dirty="0"/>
            </a:p>
          </p:txBody>
        </p:sp>
        <p:cxnSp>
          <p:nvCxnSpPr>
            <p:cNvPr id="85" name="Straight Arrow Connector 84">
              <a:extLst>
                <a:ext uri="{FF2B5EF4-FFF2-40B4-BE49-F238E27FC236}">
                  <a16:creationId xmlns:a16="http://schemas.microsoft.com/office/drawing/2014/main" id="{53576EEC-F26B-2996-8D8F-485309FB2A82}"/>
                </a:ext>
              </a:extLst>
            </p:cNvPr>
            <p:cNvCxnSpPr>
              <a:stCxn id="27" idx="3"/>
              <a:endCxn id="73" idx="1"/>
            </p:cNvCxnSpPr>
            <p:nvPr/>
          </p:nvCxnSpPr>
          <p:spPr>
            <a:xfrm>
              <a:off x="5274000" y="5339814"/>
              <a:ext cx="891000" cy="1177462"/>
            </a:xfrm>
            <a:prstGeom prst="curvedConnector3">
              <a:avLst>
                <a:gd name="adj1" fmla="val 34321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>
              <a:extLst>
                <a:ext uri="{FF2B5EF4-FFF2-40B4-BE49-F238E27FC236}">
                  <a16:creationId xmlns:a16="http://schemas.microsoft.com/office/drawing/2014/main" id="{12E15993-0C68-C291-F9E9-A5879FB5D831}"/>
                </a:ext>
              </a:extLst>
            </p:cNvPr>
            <p:cNvCxnSpPr>
              <a:stCxn id="73" idx="3"/>
              <a:endCxn id="6" idx="1"/>
            </p:cNvCxnSpPr>
            <p:nvPr/>
          </p:nvCxnSpPr>
          <p:spPr>
            <a:xfrm flipV="1">
              <a:off x="7605000" y="4162352"/>
              <a:ext cx="1249044" cy="2354924"/>
            </a:xfrm>
            <a:prstGeom prst="curvedConnector3">
              <a:avLst>
                <a:gd name="adj1" fmla="val 73386"/>
              </a:avLst>
            </a:prstGeom>
            <a:ln w="19050">
              <a:solidFill>
                <a:srgbClr val="7030A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5431772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exemplify an entity-occurrence diagram</a:t>
            </a:r>
          </a:p>
        </p:txBody>
      </p:sp>
    </p:spTree>
    <p:extLst>
      <p:ext uri="{BB962C8B-B14F-4D97-AF65-F5344CB8AC3E}">
        <p14:creationId xmlns:p14="http://schemas.microsoft.com/office/powerpoint/2010/main" val="280814995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48AE-DF0B-4A3E-8111-6A6971FA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Entity-Occurrence Diagram (1)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364723-E5A1-4357-8595-04A23EBF0B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0174320"/>
              </p:ext>
            </p:extLst>
          </p:nvPr>
        </p:nvGraphicFramePr>
        <p:xfrm>
          <a:off x="843708" y="1996073"/>
          <a:ext cx="3395155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155">
                  <a:extLst>
                    <a:ext uri="{9D8B030D-6E8A-4147-A177-3AD203B41FA5}">
                      <a16:colId xmlns:a16="http://schemas.microsoft.com/office/drawing/2014/main" val="1459550812"/>
                    </a:ext>
                  </a:extLst>
                </a:gridCol>
                <a:gridCol w="2155000">
                  <a:extLst>
                    <a:ext uri="{9D8B030D-6E8A-4147-A177-3AD203B41FA5}">
                      <a16:colId xmlns:a16="http://schemas.microsoft.com/office/drawing/2014/main" val="1728944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School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Headteacher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10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47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372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09373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C35AF0A5-621C-4CF8-B38F-99F06F6343E8}"/>
              </a:ext>
            </a:extLst>
          </p:cNvPr>
          <p:cNvGrpSpPr/>
          <p:nvPr/>
        </p:nvGrpSpPr>
        <p:grpSpPr>
          <a:xfrm>
            <a:off x="5075103" y="2255050"/>
            <a:ext cx="2041793" cy="3497774"/>
            <a:chOff x="5075103" y="2255050"/>
            <a:chExt cx="2041793" cy="349777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5577C27-51B9-4F55-BFA2-DF0566949856}"/>
                </a:ext>
              </a:extLst>
            </p:cNvPr>
            <p:cNvSpPr/>
            <p:nvPr/>
          </p:nvSpPr>
          <p:spPr>
            <a:xfrm>
              <a:off x="5075103" y="2778270"/>
              <a:ext cx="2041793" cy="29745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IC23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IC42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IC57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3D9B717-8D10-4C1A-B8C3-2DDC0A4F4D6A}"/>
                </a:ext>
              </a:extLst>
            </p:cNvPr>
            <p:cNvSpPr txBox="1"/>
            <p:nvPr/>
          </p:nvSpPr>
          <p:spPr>
            <a:xfrm>
              <a:off x="5520360" y="2255050"/>
              <a:ext cx="11512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School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5D8E01-FB30-4902-B8E8-AB6B49C05DB7}"/>
              </a:ext>
            </a:extLst>
          </p:cNvPr>
          <p:cNvGrpSpPr/>
          <p:nvPr/>
        </p:nvGrpSpPr>
        <p:grpSpPr>
          <a:xfrm>
            <a:off x="9053301" y="2255050"/>
            <a:ext cx="2057936" cy="3497774"/>
            <a:chOff x="9053301" y="2255050"/>
            <a:chExt cx="2057936" cy="3497774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5F57839-3C91-41D4-891E-F2668C4F76FF}"/>
                </a:ext>
              </a:extLst>
            </p:cNvPr>
            <p:cNvSpPr/>
            <p:nvPr/>
          </p:nvSpPr>
          <p:spPr>
            <a:xfrm>
              <a:off x="9061373" y="2778270"/>
              <a:ext cx="2041793" cy="29745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84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92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128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F3D1295-BA4E-48A5-8E06-0FB956BB2492}"/>
                </a:ext>
              </a:extLst>
            </p:cNvPr>
            <p:cNvSpPr txBox="1"/>
            <p:nvPr/>
          </p:nvSpPr>
          <p:spPr>
            <a:xfrm>
              <a:off x="9053301" y="2255050"/>
              <a:ext cx="205793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Headteacher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3154E4-4F98-4828-A8A6-8BD91857C554}"/>
              </a:ext>
            </a:extLst>
          </p:cNvPr>
          <p:cNvCxnSpPr>
            <a:cxnSpLocks/>
          </p:cNvCxnSpPr>
          <p:nvPr/>
        </p:nvCxnSpPr>
        <p:spPr>
          <a:xfrm flipV="1">
            <a:off x="6521986" y="4265548"/>
            <a:ext cx="3216925" cy="1037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80AF5C-3BA9-445A-AC26-215FBE5072CA}"/>
              </a:ext>
            </a:extLst>
          </p:cNvPr>
          <p:cNvCxnSpPr>
            <a:cxnSpLocks/>
          </p:cNvCxnSpPr>
          <p:nvPr/>
        </p:nvCxnSpPr>
        <p:spPr>
          <a:xfrm flipV="1">
            <a:off x="6521986" y="3429000"/>
            <a:ext cx="3224997" cy="1693844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2AD59F-AFA4-4935-B9F8-466BF3CFCB3A}"/>
              </a:ext>
            </a:extLst>
          </p:cNvPr>
          <p:cNvCxnSpPr>
            <a:cxnSpLocks/>
          </p:cNvCxnSpPr>
          <p:nvPr/>
        </p:nvCxnSpPr>
        <p:spPr>
          <a:xfrm>
            <a:off x="6476636" y="3429000"/>
            <a:ext cx="3262275" cy="1693844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Arrow 9">
            <a:extLst>
              <a:ext uri="{FF2B5EF4-FFF2-40B4-BE49-F238E27FC236}">
                <a16:creationId xmlns:a16="http://schemas.microsoft.com/office/drawing/2014/main" id="{47742A20-A1DC-47EB-BD35-ED01AD283E70}"/>
              </a:ext>
            </a:extLst>
          </p:cNvPr>
          <p:cNvSpPr/>
          <p:nvPr/>
        </p:nvSpPr>
        <p:spPr>
          <a:xfrm>
            <a:off x="329289" y="2646250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ight Arrow 9">
            <a:extLst>
              <a:ext uri="{FF2B5EF4-FFF2-40B4-BE49-F238E27FC236}">
                <a16:creationId xmlns:a16="http://schemas.microsoft.com/office/drawing/2014/main" id="{55D30500-414A-47A8-8E14-97CF8CB1F911}"/>
              </a:ext>
            </a:extLst>
          </p:cNvPr>
          <p:cNvSpPr/>
          <p:nvPr/>
        </p:nvSpPr>
        <p:spPr>
          <a:xfrm>
            <a:off x="329288" y="316496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9">
            <a:extLst>
              <a:ext uri="{FF2B5EF4-FFF2-40B4-BE49-F238E27FC236}">
                <a16:creationId xmlns:a16="http://schemas.microsoft.com/office/drawing/2014/main" id="{7A4D3C7A-91B4-4F1F-A3EC-BF622A7CC6F1}"/>
              </a:ext>
            </a:extLst>
          </p:cNvPr>
          <p:cNvSpPr/>
          <p:nvPr/>
        </p:nvSpPr>
        <p:spPr>
          <a:xfrm>
            <a:off x="329288" y="368367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24410C-76DB-4FE6-921C-6D07FD62D6A1}"/>
              </a:ext>
            </a:extLst>
          </p:cNvPr>
          <p:cNvSpPr txBox="1"/>
          <p:nvPr/>
        </p:nvSpPr>
        <p:spPr>
          <a:xfrm>
            <a:off x="6491153" y="5959392"/>
            <a:ext cx="32785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Cardinality is </a:t>
            </a:r>
            <a:r>
              <a:rPr lang="en-GB" sz="3600" b="1" dirty="0">
                <a:solidFill>
                  <a:srgbClr val="7030A0"/>
                </a:solidFill>
              </a:rPr>
              <a:t>1:1</a:t>
            </a:r>
          </a:p>
        </p:txBody>
      </p:sp>
    </p:spTree>
    <p:extLst>
      <p:ext uri="{BB962C8B-B14F-4D97-AF65-F5344CB8AC3E}">
        <p14:creationId xmlns:p14="http://schemas.microsoft.com/office/powerpoint/2010/main" val="1681579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48AE-DF0B-4A3E-8111-6A6971FA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Entity-Occurrence Diagram (1)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364723-E5A1-4357-8595-04A23EBF0BB0}"/>
              </a:ext>
            </a:extLst>
          </p:cNvPr>
          <p:cNvGraphicFramePr>
            <a:graphicFrameLocks noGrp="1"/>
          </p:cNvGraphicFramePr>
          <p:nvPr/>
        </p:nvGraphicFramePr>
        <p:xfrm>
          <a:off x="843708" y="1996073"/>
          <a:ext cx="3395155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155">
                  <a:extLst>
                    <a:ext uri="{9D8B030D-6E8A-4147-A177-3AD203B41FA5}">
                      <a16:colId xmlns:a16="http://schemas.microsoft.com/office/drawing/2014/main" val="1459550812"/>
                    </a:ext>
                  </a:extLst>
                </a:gridCol>
                <a:gridCol w="2155000">
                  <a:extLst>
                    <a:ext uri="{9D8B030D-6E8A-4147-A177-3AD203B41FA5}">
                      <a16:colId xmlns:a16="http://schemas.microsoft.com/office/drawing/2014/main" val="1728944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School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Headteacher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10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92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47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372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09373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75577C27-51B9-4F55-BFA2-DF0566949856}"/>
              </a:ext>
            </a:extLst>
          </p:cNvPr>
          <p:cNvSpPr/>
          <p:nvPr/>
        </p:nvSpPr>
        <p:spPr>
          <a:xfrm>
            <a:off x="5075103" y="2778270"/>
            <a:ext cx="2041793" cy="297455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5F57839-3C91-41D4-891E-F2668C4F76FF}"/>
              </a:ext>
            </a:extLst>
          </p:cNvPr>
          <p:cNvSpPr/>
          <p:nvPr/>
        </p:nvSpPr>
        <p:spPr>
          <a:xfrm>
            <a:off x="9061373" y="2778270"/>
            <a:ext cx="2041793" cy="297455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794617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48AE-DF0B-4A3E-8111-6A6971FA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Entity-Occurrence Diagram (2)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364723-E5A1-4357-8595-04A23EBF0B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167312"/>
              </p:ext>
            </p:extLst>
          </p:nvPr>
        </p:nvGraphicFramePr>
        <p:xfrm>
          <a:off x="843708" y="1996073"/>
          <a:ext cx="2651188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155">
                  <a:extLst>
                    <a:ext uri="{9D8B030D-6E8A-4147-A177-3AD203B41FA5}">
                      <a16:colId xmlns:a16="http://schemas.microsoft.com/office/drawing/2014/main" val="1459550812"/>
                    </a:ext>
                  </a:extLst>
                </a:gridCol>
                <a:gridCol w="1411033">
                  <a:extLst>
                    <a:ext uri="{9D8B030D-6E8A-4147-A177-3AD203B41FA5}">
                      <a16:colId xmlns:a16="http://schemas.microsoft.com/office/drawing/2014/main" val="1728944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School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Teacher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10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47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372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09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19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10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295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457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003365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C35AF0A5-621C-4CF8-B38F-99F06F6343E8}"/>
              </a:ext>
            </a:extLst>
          </p:cNvPr>
          <p:cNvGrpSpPr/>
          <p:nvPr/>
        </p:nvGrpSpPr>
        <p:grpSpPr>
          <a:xfrm>
            <a:off x="5075103" y="1690688"/>
            <a:ext cx="2041793" cy="3497774"/>
            <a:chOff x="5075103" y="2255050"/>
            <a:chExt cx="2041793" cy="349777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5577C27-51B9-4F55-BFA2-DF0566949856}"/>
                </a:ext>
              </a:extLst>
            </p:cNvPr>
            <p:cNvSpPr/>
            <p:nvPr/>
          </p:nvSpPr>
          <p:spPr>
            <a:xfrm>
              <a:off x="5075103" y="2778270"/>
              <a:ext cx="2041793" cy="29745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IC23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IC42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IC57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3D9B717-8D10-4C1A-B8C3-2DDC0A4F4D6A}"/>
                </a:ext>
              </a:extLst>
            </p:cNvPr>
            <p:cNvSpPr txBox="1"/>
            <p:nvPr/>
          </p:nvSpPr>
          <p:spPr>
            <a:xfrm>
              <a:off x="5520360" y="2255050"/>
              <a:ext cx="115127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School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5D8E01-FB30-4902-B8E8-AB6B49C05DB7}"/>
              </a:ext>
            </a:extLst>
          </p:cNvPr>
          <p:cNvGrpSpPr/>
          <p:nvPr/>
        </p:nvGrpSpPr>
        <p:grpSpPr>
          <a:xfrm>
            <a:off x="9061373" y="864905"/>
            <a:ext cx="2286919" cy="4887919"/>
            <a:chOff x="9061373" y="864905"/>
            <a:chExt cx="2041793" cy="4887919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5F57839-3C91-41D4-891E-F2668C4F76FF}"/>
                </a:ext>
              </a:extLst>
            </p:cNvPr>
            <p:cNvSpPr/>
            <p:nvPr/>
          </p:nvSpPr>
          <p:spPr>
            <a:xfrm>
              <a:off x="9061373" y="1388125"/>
              <a:ext cx="2041793" cy="4364699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77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93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111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123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135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184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295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F3D1295-BA4E-48A5-8E06-0FB956BB2492}"/>
                </a:ext>
              </a:extLst>
            </p:cNvPr>
            <p:cNvSpPr txBox="1"/>
            <p:nvPr/>
          </p:nvSpPr>
          <p:spPr>
            <a:xfrm>
              <a:off x="9421606" y="864905"/>
              <a:ext cx="132132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Teacher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3154E4-4F98-4828-A8A6-8BD91857C554}"/>
              </a:ext>
            </a:extLst>
          </p:cNvPr>
          <p:cNvCxnSpPr>
            <a:cxnSpLocks/>
          </p:cNvCxnSpPr>
          <p:nvPr/>
        </p:nvCxnSpPr>
        <p:spPr>
          <a:xfrm>
            <a:off x="6521986" y="3701185"/>
            <a:ext cx="3379939" cy="53341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80AF5C-3BA9-445A-AC26-215FBE5072CA}"/>
              </a:ext>
            </a:extLst>
          </p:cNvPr>
          <p:cNvCxnSpPr>
            <a:cxnSpLocks/>
          </p:cNvCxnSpPr>
          <p:nvPr/>
        </p:nvCxnSpPr>
        <p:spPr>
          <a:xfrm flipV="1">
            <a:off x="6535117" y="1614780"/>
            <a:ext cx="3468199" cy="295389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2AD59F-AFA4-4935-B9F8-466BF3CFCB3A}"/>
              </a:ext>
            </a:extLst>
          </p:cNvPr>
          <p:cNvCxnSpPr>
            <a:cxnSpLocks/>
          </p:cNvCxnSpPr>
          <p:nvPr/>
        </p:nvCxnSpPr>
        <p:spPr>
          <a:xfrm>
            <a:off x="6457634" y="2854263"/>
            <a:ext cx="3405297" cy="10898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Arrow 9">
            <a:extLst>
              <a:ext uri="{FF2B5EF4-FFF2-40B4-BE49-F238E27FC236}">
                <a16:creationId xmlns:a16="http://schemas.microsoft.com/office/drawing/2014/main" id="{47742A20-A1DC-47EB-BD35-ED01AD283E70}"/>
              </a:ext>
            </a:extLst>
          </p:cNvPr>
          <p:cNvSpPr/>
          <p:nvPr/>
        </p:nvSpPr>
        <p:spPr>
          <a:xfrm>
            <a:off x="329289" y="2646250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ight Arrow 9">
            <a:extLst>
              <a:ext uri="{FF2B5EF4-FFF2-40B4-BE49-F238E27FC236}">
                <a16:creationId xmlns:a16="http://schemas.microsoft.com/office/drawing/2014/main" id="{55D30500-414A-47A8-8E14-97CF8CB1F911}"/>
              </a:ext>
            </a:extLst>
          </p:cNvPr>
          <p:cNvSpPr/>
          <p:nvPr/>
        </p:nvSpPr>
        <p:spPr>
          <a:xfrm>
            <a:off x="329288" y="316496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9">
            <a:extLst>
              <a:ext uri="{FF2B5EF4-FFF2-40B4-BE49-F238E27FC236}">
                <a16:creationId xmlns:a16="http://schemas.microsoft.com/office/drawing/2014/main" id="{7A4D3C7A-91B4-4F1F-A3EC-BF622A7CC6F1}"/>
              </a:ext>
            </a:extLst>
          </p:cNvPr>
          <p:cNvSpPr/>
          <p:nvPr/>
        </p:nvSpPr>
        <p:spPr>
          <a:xfrm>
            <a:off x="329288" y="368367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24410C-76DB-4FE6-921C-6D07FD62D6A1}"/>
              </a:ext>
            </a:extLst>
          </p:cNvPr>
          <p:cNvSpPr txBox="1"/>
          <p:nvPr/>
        </p:nvSpPr>
        <p:spPr>
          <a:xfrm>
            <a:off x="6056794" y="5952878"/>
            <a:ext cx="41019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Cardinality is </a:t>
            </a:r>
            <a:r>
              <a:rPr lang="en-GB" sz="3600" b="1" dirty="0">
                <a:solidFill>
                  <a:srgbClr val="7030A0"/>
                </a:solidFill>
              </a:rPr>
              <a:t>1:Many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F9330AC-F496-4803-964A-BF643BA71738}"/>
              </a:ext>
            </a:extLst>
          </p:cNvPr>
          <p:cNvCxnSpPr>
            <a:cxnSpLocks/>
          </p:cNvCxnSpPr>
          <p:nvPr/>
        </p:nvCxnSpPr>
        <p:spPr>
          <a:xfrm>
            <a:off x="6470027" y="2854263"/>
            <a:ext cx="3431898" cy="2001348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05EBCCA-8A9A-4DF2-BF9E-51236B7C1065}"/>
              </a:ext>
            </a:extLst>
          </p:cNvPr>
          <p:cNvCxnSpPr>
            <a:cxnSpLocks/>
          </p:cNvCxnSpPr>
          <p:nvPr/>
        </p:nvCxnSpPr>
        <p:spPr>
          <a:xfrm>
            <a:off x="6535117" y="4568678"/>
            <a:ext cx="3366808" cy="90119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06EA09-106C-47AB-BF8C-11DDC8B5A669}"/>
              </a:ext>
            </a:extLst>
          </p:cNvPr>
          <p:cNvCxnSpPr>
            <a:cxnSpLocks/>
          </p:cNvCxnSpPr>
          <p:nvPr/>
        </p:nvCxnSpPr>
        <p:spPr>
          <a:xfrm flipV="1">
            <a:off x="6535117" y="3594032"/>
            <a:ext cx="3366808" cy="974646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9FAEB1D-6A1C-4E46-A725-1911EDF7C7C0}"/>
              </a:ext>
            </a:extLst>
          </p:cNvPr>
          <p:cNvCxnSpPr>
            <a:cxnSpLocks/>
          </p:cNvCxnSpPr>
          <p:nvPr/>
        </p:nvCxnSpPr>
        <p:spPr>
          <a:xfrm flipV="1">
            <a:off x="6470027" y="2298225"/>
            <a:ext cx="3485686" cy="556039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9433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5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0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3500"/>
                            </p:stCondLst>
                            <p:childTnLst>
                              <p:par>
                                <p:cTn id="6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0"/>
                            </p:stCondLst>
                            <p:childTnLst>
                              <p:par>
                                <p:cTn id="7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Primary Key</a:t>
            </a:r>
          </a:p>
        </p:txBody>
      </p:sp>
      <p:sp>
        <p:nvSpPr>
          <p:cNvPr id="2" name="Content Placeholder 1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3600" dirty="0"/>
              <a:t>An entity has the following attributes:</a:t>
            </a:r>
          </a:p>
          <a:p>
            <a:r>
              <a:rPr lang="en-GB" sz="3600" dirty="0"/>
              <a:t>date</a:t>
            </a:r>
          </a:p>
          <a:p>
            <a:r>
              <a:rPr lang="en-GB" sz="3600" dirty="0"/>
              <a:t>time</a:t>
            </a:r>
          </a:p>
          <a:p>
            <a:r>
              <a:rPr lang="en-GB" sz="3600" dirty="0"/>
              <a:t>precipitation</a:t>
            </a:r>
          </a:p>
          <a:p>
            <a:endParaRPr lang="en-GB" sz="3600" dirty="0"/>
          </a:p>
          <a:p>
            <a:pPr marL="0" indent="0">
              <a:buNone/>
            </a:pPr>
            <a:r>
              <a:rPr lang="en-GB" sz="3600" dirty="0"/>
              <a:t>What should be the Primary Key?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GB" sz="3600" dirty="0"/>
              <a:t>Example data:</a:t>
            </a:r>
          </a:p>
          <a:p>
            <a:endParaRPr lang="en-GB" dirty="0"/>
          </a:p>
          <a:p>
            <a:endParaRPr lang="en-GB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9176121"/>
              </p:ext>
            </p:extLst>
          </p:nvPr>
        </p:nvGraphicFramePr>
        <p:xfrm>
          <a:off x="6176295" y="2549843"/>
          <a:ext cx="5173410" cy="3627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87868">
                  <a:extLst>
                    <a:ext uri="{9D8B030D-6E8A-4147-A177-3AD203B41FA5}">
                      <a16:colId xmlns:a16="http://schemas.microsoft.com/office/drawing/2014/main" val="697873247"/>
                    </a:ext>
                  </a:extLst>
                </a:gridCol>
                <a:gridCol w="1082993">
                  <a:extLst>
                    <a:ext uri="{9D8B030D-6E8A-4147-A177-3AD203B41FA5}">
                      <a16:colId xmlns:a16="http://schemas.microsoft.com/office/drawing/2014/main" val="2221629363"/>
                    </a:ext>
                  </a:extLst>
                </a:gridCol>
                <a:gridCol w="2102549">
                  <a:extLst>
                    <a:ext uri="{9D8B030D-6E8A-4147-A177-3AD203B41FA5}">
                      <a16:colId xmlns:a16="http://schemas.microsoft.com/office/drawing/2014/main" val="396987366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precipitation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70906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01/01/2022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01:00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3460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01/01/2022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97998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48637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02/01/2022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02:00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66119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02/01/2022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03:00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68633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28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5437285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703317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3" grpId="0" build="p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48AE-DF0B-4A3E-8111-6A6971FA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Entity-Occurrence Diagram (2)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364723-E5A1-4357-8595-04A23EBF0BB0}"/>
              </a:ext>
            </a:extLst>
          </p:cNvPr>
          <p:cNvGraphicFramePr>
            <a:graphicFrameLocks noGrp="1"/>
          </p:cNvGraphicFramePr>
          <p:nvPr/>
        </p:nvGraphicFramePr>
        <p:xfrm>
          <a:off x="843708" y="1996073"/>
          <a:ext cx="2651188" cy="4145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40155">
                  <a:extLst>
                    <a:ext uri="{9D8B030D-6E8A-4147-A177-3AD203B41FA5}">
                      <a16:colId xmlns:a16="http://schemas.microsoft.com/office/drawing/2014/main" val="1459550812"/>
                    </a:ext>
                  </a:extLst>
                </a:gridCol>
                <a:gridCol w="1411033">
                  <a:extLst>
                    <a:ext uri="{9D8B030D-6E8A-4147-A177-3AD203B41FA5}">
                      <a16:colId xmlns:a16="http://schemas.microsoft.com/office/drawing/2014/main" val="1728944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School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Teacher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10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IC42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47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123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372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111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09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184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19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77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10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IC57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295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457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IC23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93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003365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75577C27-51B9-4F55-BFA2-DF0566949856}"/>
              </a:ext>
            </a:extLst>
          </p:cNvPr>
          <p:cNvSpPr/>
          <p:nvPr/>
        </p:nvSpPr>
        <p:spPr>
          <a:xfrm>
            <a:off x="5075103" y="2213908"/>
            <a:ext cx="2041793" cy="297455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>
              <a:solidFill>
                <a:schemeClr val="tx1"/>
              </a:solidFill>
            </a:endParaRP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5F57839-3C91-41D4-891E-F2668C4F76FF}"/>
              </a:ext>
            </a:extLst>
          </p:cNvPr>
          <p:cNvSpPr/>
          <p:nvPr/>
        </p:nvSpPr>
        <p:spPr>
          <a:xfrm>
            <a:off x="9061373" y="1388125"/>
            <a:ext cx="2286919" cy="4364699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77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93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111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123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135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184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295</a:t>
            </a:r>
          </a:p>
        </p:txBody>
      </p:sp>
    </p:spTree>
    <p:extLst>
      <p:ext uri="{BB962C8B-B14F-4D97-AF65-F5344CB8AC3E}">
        <p14:creationId xmlns:p14="http://schemas.microsoft.com/office/powerpoint/2010/main" val="2084903515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48AE-DF0B-4A3E-8111-6A6971FA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Entity-Occurrence Diagram (3)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364723-E5A1-4357-8595-04A23EBF0B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318097"/>
              </p:ext>
            </p:extLst>
          </p:nvPr>
        </p:nvGraphicFramePr>
        <p:xfrm>
          <a:off x="843708" y="1996073"/>
          <a:ext cx="3004122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353">
                  <a:extLst>
                    <a:ext uri="{9D8B030D-6E8A-4147-A177-3AD203B41FA5}">
                      <a16:colId xmlns:a16="http://schemas.microsoft.com/office/drawing/2014/main" val="1459550812"/>
                    </a:ext>
                  </a:extLst>
                </a:gridCol>
                <a:gridCol w="1576769">
                  <a:extLst>
                    <a:ext uri="{9D8B030D-6E8A-4147-A177-3AD203B41FA5}">
                      <a16:colId xmlns:a16="http://schemas.microsoft.com/office/drawing/2014/main" val="1728944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Student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Subject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10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COMPH1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47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14079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MATH2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372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ENGH1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09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MATH2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3571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ENGH1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19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ENGH1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10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COMPH1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457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MATH2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003365"/>
                  </a:ext>
                </a:extLst>
              </a:tr>
            </a:tbl>
          </a:graphicData>
        </a:graphic>
      </p:graphicFrame>
      <p:grpSp>
        <p:nvGrpSpPr>
          <p:cNvPr id="9" name="Group 8">
            <a:extLst>
              <a:ext uri="{FF2B5EF4-FFF2-40B4-BE49-F238E27FC236}">
                <a16:creationId xmlns:a16="http://schemas.microsoft.com/office/drawing/2014/main" id="{C35AF0A5-621C-4CF8-B38F-99F06F6343E8}"/>
              </a:ext>
            </a:extLst>
          </p:cNvPr>
          <p:cNvGrpSpPr/>
          <p:nvPr/>
        </p:nvGrpSpPr>
        <p:grpSpPr>
          <a:xfrm>
            <a:off x="4924541" y="1690688"/>
            <a:ext cx="2192356" cy="3497774"/>
            <a:chOff x="5075103" y="2255050"/>
            <a:chExt cx="2041793" cy="349777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75577C27-51B9-4F55-BFA2-DF0566949856}"/>
                </a:ext>
              </a:extLst>
            </p:cNvPr>
            <p:cNvSpPr/>
            <p:nvPr/>
          </p:nvSpPr>
          <p:spPr>
            <a:xfrm>
              <a:off x="5075103" y="2778270"/>
              <a:ext cx="2041793" cy="2974554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COMPH1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ENGH1</a:t>
              </a:r>
            </a:p>
            <a:p>
              <a:pPr algn="ctr"/>
              <a:endParaRPr lang="en-GB" sz="28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MATH2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3D9B717-8D10-4C1A-B8C3-2DDC0A4F4D6A}"/>
                </a:ext>
              </a:extLst>
            </p:cNvPr>
            <p:cNvSpPr txBox="1"/>
            <p:nvPr/>
          </p:nvSpPr>
          <p:spPr>
            <a:xfrm>
              <a:off x="5463454" y="2255050"/>
              <a:ext cx="126509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Subject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DA5D8E01-FB30-4902-B8E8-AB6B49C05DB7}"/>
              </a:ext>
            </a:extLst>
          </p:cNvPr>
          <p:cNvGrpSpPr/>
          <p:nvPr/>
        </p:nvGrpSpPr>
        <p:grpSpPr>
          <a:xfrm>
            <a:off x="9061373" y="1318122"/>
            <a:ext cx="2286919" cy="4091533"/>
            <a:chOff x="9061373" y="1661291"/>
            <a:chExt cx="2041793" cy="4091533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F5F57839-3C91-41D4-891E-F2668C4F76FF}"/>
                </a:ext>
              </a:extLst>
            </p:cNvPr>
            <p:cNvSpPr/>
            <p:nvPr/>
          </p:nvSpPr>
          <p:spPr>
            <a:xfrm>
              <a:off x="9061373" y="2184512"/>
              <a:ext cx="2041793" cy="3568312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14078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14079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14080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14081</a:t>
              </a:r>
            </a:p>
            <a:p>
              <a:pPr algn="ctr"/>
              <a:endParaRPr lang="en-GB" sz="1400" dirty="0">
                <a:solidFill>
                  <a:schemeClr val="tx1"/>
                </a:solidFill>
              </a:endParaRPr>
            </a:p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14082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F3D1295-BA4E-48A5-8E06-0FB956BB2492}"/>
                </a:ext>
              </a:extLst>
            </p:cNvPr>
            <p:cNvSpPr txBox="1"/>
            <p:nvPr/>
          </p:nvSpPr>
          <p:spPr>
            <a:xfrm>
              <a:off x="9487526" y="1661291"/>
              <a:ext cx="118948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Student</a:t>
              </a:r>
            </a:p>
          </p:txBody>
        </p: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3154E4-4F98-4828-A8A6-8BD91857C554}"/>
              </a:ext>
            </a:extLst>
          </p:cNvPr>
          <p:cNvCxnSpPr>
            <a:cxnSpLocks/>
          </p:cNvCxnSpPr>
          <p:nvPr/>
        </p:nvCxnSpPr>
        <p:spPr>
          <a:xfrm flipH="1">
            <a:off x="6699162" y="2363446"/>
            <a:ext cx="2995646" cy="50125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80AF5C-3BA9-445A-AC26-215FBE5072CA}"/>
              </a:ext>
            </a:extLst>
          </p:cNvPr>
          <p:cNvCxnSpPr>
            <a:cxnSpLocks/>
          </p:cNvCxnSpPr>
          <p:nvPr/>
        </p:nvCxnSpPr>
        <p:spPr>
          <a:xfrm>
            <a:off x="6622777" y="3700537"/>
            <a:ext cx="3049738" cy="58890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2AD59F-AFA4-4935-B9F8-466BF3CFCB3A}"/>
              </a:ext>
            </a:extLst>
          </p:cNvPr>
          <p:cNvCxnSpPr>
            <a:cxnSpLocks/>
          </p:cNvCxnSpPr>
          <p:nvPr/>
        </p:nvCxnSpPr>
        <p:spPr>
          <a:xfrm flipH="1">
            <a:off x="6600482" y="3663666"/>
            <a:ext cx="3083327" cy="3687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ight Arrow 9">
            <a:extLst>
              <a:ext uri="{FF2B5EF4-FFF2-40B4-BE49-F238E27FC236}">
                <a16:creationId xmlns:a16="http://schemas.microsoft.com/office/drawing/2014/main" id="{47742A20-A1DC-47EB-BD35-ED01AD283E70}"/>
              </a:ext>
            </a:extLst>
          </p:cNvPr>
          <p:cNvSpPr/>
          <p:nvPr/>
        </p:nvSpPr>
        <p:spPr>
          <a:xfrm>
            <a:off x="329289" y="2646250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Right Arrow 9">
            <a:extLst>
              <a:ext uri="{FF2B5EF4-FFF2-40B4-BE49-F238E27FC236}">
                <a16:creationId xmlns:a16="http://schemas.microsoft.com/office/drawing/2014/main" id="{55D30500-414A-47A8-8E14-97CF8CB1F911}"/>
              </a:ext>
            </a:extLst>
          </p:cNvPr>
          <p:cNvSpPr/>
          <p:nvPr/>
        </p:nvSpPr>
        <p:spPr>
          <a:xfrm>
            <a:off x="329288" y="316496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Right Arrow 9">
            <a:extLst>
              <a:ext uri="{FF2B5EF4-FFF2-40B4-BE49-F238E27FC236}">
                <a16:creationId xmlns:a16="http://schemas.microsoft.com/office/drawing/2014/main" id="{7A4D3C7A-91B4-4F1F-A3EC-BF622A7CC6F1}"/>
              </a:ext>
            </a:extLst>
          </p:cNvPr>
          <p:cNvSpPr/>
          <p:nvPr/>
        </p:nvSpPr>
        <p:spPr>
          <a:xfrm>
            <a:off x="329288" y="368367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024410C-76DB-4FE6-921C-6D07FD62D6A1}"/>
              </a:ext>
            </a:extLst>
          </p:cNvPr>
          <p:cNvSpPr txBox="1"/>
          <p:nvPr/>
        </p:nvSpPr>
        <p:spPr>
          <a:xfrm>
            <a:off x="5749293" y="5963699"/>
            <a:ext cx="49899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Cardinality is </a:t>
            </a:r>
            <a:r>
              <a:rPr lang="en-GB" sz="3600" b="1" dirty="0" err="1">
                <a:solidFill>
                  <a:srgbClr val="7030A0"/>
                </a:solidFill>
              </a:rPr>
              <a:t>Many:Many</a:t>
            </a:r>
            <a:endParaRPr lang="en-GB" sz="3600" b="1" dirty="0">
              <a:solidFill>
                <a:srgbClr val="7030A0"/>
              </a:solidFill>
            </a:endParaRP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F9330AC-F496-4803-964A-BF643BA71738}"/>
              </a:ext>
            </a:extLst>
          </p:cNvPr>
          <p:cNvCxnSpPr>
            <a:cxnSpLocks/>
          </p:cNvCxnSpPr>
          <p:nvPr/>
        </p:nvCxnSpPr>
        <p:spPr>
          <a:xfrm flipV="1">
            <a:off x="6622777" y="2352595"/>
            <a:ext cx="3083031" cy="219735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05EBCCA-8A9A-4DF2-BF9E-51236B7C1065}"/>
              </a:ext>
            </a:extLst>
          </p:cNvPr>
          <p:cNvCxnSpPr>
            <a:cxnSpLocks/>
          </p:cNvCxnSpPr>
          <p:nvPr/>
        </p:nvCxnSpPr>
        <p:spPr>
          <a:xfrm flipH="1" flipV="1">
            <a:off x="6600483" y="3700537"/>
            <a:ext cx="3094325" cy="121827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06EA09-106C-47AB-BF8C-11DDC8B5A669}"/>
              </a:ext>
            </a:extLst>
          </p:cNvPr>
          <p:cNvCxnSpPr>
            <a:cxnSpLocks/>
          </p:cNvCxnSpPr>
          <p:nvPr/>
        </p:nvCxnSpPr>
        <p:spPr>
          <a:xfrm flipH="1">
            <a:off x="6611483" y="3015358"/>
            <a:ext cx="3083325" cy="153458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9FAEB1D-6A1C-4E46-A725-1911EDF7C7C0}"/>
              </a:ext>
            </a:extLst>
          </p:cNvPr>
          <p:cNvCxnSpPr>
            <a:cxnSpLocks/>
          </p:cNvCxnSpPr>
          <p:nvPr/>
        </p:nvCxnSpPr>
        <p:spPr>
          <a:xfrm flipH="1" flipV="1">
            <a:off x="6699162" y="2864704"/>
            <a:ext cx="2995646" cy="205410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18AF839-650F-481D-86D4-AB07C526DC23}"/>
              </a:ext>
            </a:extLst>
          </p:cNvPr>
          <p:cNvCxnSpPr>
            <a:cxnSpLocks/>
          </p:cNvCxnSpPr>
          <p:nvPr/>
        </p:nvCxnSpPr>
        <p:spPr>
          <a:xfrm flipH="1">
            <a:off x="6611482" y="4289447"/>
            <a:ext cx="3083326" cy="26049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8597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6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3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4000"/>
                            </p:stCondLst>
                            <p:childTnLst>
                              <p:par>
                                <p:cTn id="3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500"/>
                            </p:stCondLst>
                            <p:childTnLst>
                              <p:par>
                                <p:cTn id="40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6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7000"/>
                            </p:stCondLst>
                            <p:childTnLst>
                              <p:par>
                                <p:cTn id="4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8500"/>
                            </p:stCondLst>
                            <p:childTnLst>
                              <p:par>
                                <p:cTn id="52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9000"/>
                            </p:stCondLst>
                            <p:childTnLst>
                              <p:par>
                                <p:cTn id="5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500"/>
                            </p:stCondLst>
                            <p:childTnLst>
                              <p:par>
                                <p:cTn id="60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2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12000"/>
                            </p:stCondLst>
                            <p:childTnLst>
                              <p:par>
                                <p:cTn id="64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66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3500"/>
                            </p:stCondLst>
                            <p:childTnLst>
                              <p:par>
                                <p:cTn id="6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0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5000"/>
                            </p:stCondLst>
                            <p:childTnLst>
                              <p:par>
                                <p:cTn id="7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4" dur="1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 animBg="1"/>
      <p:bldP spid="23" grpId="1" animBg="1"/>
      <p:bldP spid="24" grpId="0" animBg="1"/>
      <p:bldP spid="24" grpId="1" animBg="1"/>
      <p:bldP spid="25" grpId="0" animBg="1"/>
      <p:bldP spid="25" grpId="1" animBg="1"/>
      <p:bldP spid="26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C48AE-DF0B-4A3E-8111-6A6971FAB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Entity-Occurrence Diagram (3)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D364723-E5A1-4357-8595-04A23EBF0BB0}"/>
              </a:ext>
            </a:extLst>
          </p:cNvPr>
          <p:cNvGraphicFramePr>
            <a:graphicFrameLocks noGrp="1"/>
          </p:cNvGraphicFramePr>
          <p:nvPr/>
        </p:nvGraphicFramePr>
        <p:xfrm>
          <a:off x="843708" y="1996073"/>
          <a:ext cx="3004122" cy="466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27353">
                  <a:extLst>
                    <a:ext uri="{9D8B030D-6E8A-4147-A177-3AD203B41FA5}">
                      <a16:colId xmlns:a16="http://schemas.microsoft.com/office/drawing/2014/main" val="1459550812"/>
                    </a:ext>
                  </a:extLst>
                </a:gridCol>
                <a:gridCol w="1576769">
                  <a:extLst>
                    <a:ext uri="{9D8B030D-6E8A-4147-A177-3AD203B41FA5}">
                      <a16:colId xmlns:a16="http://schemas.microsoft.com/office/drawing/2014/main" val="172894466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Student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Subject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77104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COMPH1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7473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dirty="0"/>
                        <a:t>14079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MATH2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3725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ENGH1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885093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14078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MATH2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035716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ENGH1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1990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ENGH1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071011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COMPH1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184575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14081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800" dirty="0"/>
                        <a:t>MATH2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1003365"/>
                  </a:ext>
                </a:extLst>
              </a:tr>
            </a:tbl>
          </a:graphicData>
        </a:graphic>
      </p:graphicFrame>
      <p:sp>
        <p:nvSpPr>
          <p:cNvPr id="5" name="Oval 4">
            <a:extLst>
              <a:ext uri="{FF2B5EF4-FFF2-40B4-BE49-F238E27FC236}">
                <a16:creationId xmlns:a16="http://schemas.microsoft.com/office/drawing/2014/main" id="{75577C27-51B9-4F55-BFA2-DF0566949856}"/>
              </a:ext>
            </a:extLst>
          </p:cNvPr>
          <p:cNvSpPr/>
          <p:nvPr/>
        </p:nvSpPr>
        <p:spPr>
          <a:xfrm>
            <a:off x="4924541" y="2213908"/>
            <a:ext cx="2192356" cy="2974554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COMPH1</a:t>
            </a:r>
          </a:p>
          <a:p>
            <a:pPr algn="ctr"/>
            <a:endParaRPr lang="en-GB" sz="28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ENGH1</a:t>
            </a:r>
          </a:p>
          <a:p>
            <a:pPr algn="ctr"/>
            <a:endParaRPr lang="en-GB" sz="28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MATH2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F5F57839-3C91-41D4-891E-F2668C4F76FF}"/>
              </a:ext>
            </a:extLst>
          </p:cNvPr>
          <p:cNvSpPr/>
          <p:nvPr/>
        </p:nvSpPr>
        <p:spPr>
          <a:xfrm>
            <a:off x="9061373" y="1841343"/>
            <a:ext cx="2286919" cy="3568312"/>
          </a:xfrm>
          <a:prstGeom prst="ellipse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dirty="0">
                <a:solidFill>
                  <a:schemeClr val="tx1"/>
                </a:solidFill>
              </a:rPr>
              <a:t>14078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14079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14080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14081</a:t>
            </a:r>
          </a:p>
          <a:p>
            <a:pPr algn="ctr"/>
            <a:endParaRPr lang="en-GB" sz="1400" dirty="0">
              <a:solidFill>
                <a:schemeClr val="tx1"/>
              </a:solidFill>
            </a:endParaRPr>
          </a:p>
          <a:p>
            <a:pPr algn="ctr"/>
            <a:r>
              <a:rPr lang="en-GB" sz="2800" dirty="0">
                <a:solidFill>
                  <a:schemeClr val="tx1"/>
                </a:solidFill>
              </a:rPr>
              <a:t>14082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3154E4-4F98-4828-A8A6-8BD91857C554}"/>
              </a:ext>
            </a:extLst>
          </p:cNvPr>
          <p:cNvCxnSpPr>
            <a:cxnSpLocks/>
          </p:cNvCxnSpPr>
          <p:nvPr/>
        </p:nvCxnSpPr>
        <p:spPr>
          <a:xfrm flipH="1">
            <a:off x="6699162" y="2363446"/>
            <a:ext cx="2995646" cy="501257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80AF5C-3BA9-445A-AC26-215FBE5072CA}"/>
              </a:ext>
            </a:extLst>
          </p:cNvPr>
          <p:cNvCxnSpPr>
            <a:cxnSpLocks/>
          </p:cNvCxnSpPr>
          <p:nvPr/>
        </p:nvCxnSpPr>
        <p:spPr>
          <a:xfrm>
            <a:off x="6622777" y="3700537"/>
            <a:ext cx="3049738" cy="588909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2AD59F-AFA4-4935-B9F8-466BF3CFCB3A}"/>
              </a:ext>
            </a:extLst>
          </p:cNvPr>
          <p:cNvCxnSpPr>
            <a:cxnSpLocks/>
          </p:cNvCxnSpPr>
          <p:nvPr/>
        </p:nvCxnSpPr>
        <p:spPr>
          <a:xfrm flipH="1">
            <a:off x="6600482" y="3663666"/>
            <a:ext cx="3083327" cy="36871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6F9330AC-F496-4803-964A-BF643BA71738}"/>
              </a:ext>
            </a:extLst>
          </p:cNvPr>
          <p:cNvCxnSpPr>
            <a:cxnSpLocks/>
          </p:cNvCxnSpPr>
          <p:nvPr/>
        </p:nvCxnSpPr>
        <p:spPr>
          <a:xfrm flipV="1">
            <a:off x="6622777" y="2352595"/>
            <a:ext cx="3083031" cy="2197351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105EBCCA-8A9A-4DF2-BF9E-51236B7C1065}"/>
              </a:ext>
            </a:extLst>
          </p:cNvPr>
          <p:cNvCxnSpPr>
            <a:cxnSpLocks/>
          </p:cNvCxnSpPr>
          <p:nvPr/>
        </p:nvCxnSpPr>
        <p:spPr>
          <a:xfrm flipH="1" flipV="1">
            <a:off x="6600483" y="3700537"/>
            <a:ext cx="3094325" cy="1218273"/>
          </a:xfrm>
          <a:prstGeom prst="line">
            <a:avLst/>
          </a:prstGeom>
          <a:ln w="3810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FA06EA09-106C-47AB-BF8C-11DDC8B5A669}"/>
              </a:ext>
            </a:extLst>
          </p:cNvPr>
          <p:cNvCxnSpPr>
            <a:cxnSpLocks/>
          </p:cNvCxnSpPr>
          <p:nvPr/>
        </p:nvCxnSpPr>
        <p:spPr>
          <a:xfrm flipH="1">
            <a:off x="6611483" y="3015358"/>
            <a:ext cx="3083325" cy="153458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A9FAEB1D-6A1C-4E46-A725-1911EDF7C7C0}"/>
              </a:ext>
            </a:extLst>
          </p:cNvPr>
          <p:cNvCxnSpPr>
            <a:cxnSpLocks/>
          </p:cNvCxnSpPr>
          <p:nvPr/>
        </p:nvCxnSpPr>
        <p:spPr>
          <a:xfrm flipH="1" flipV="1">
            <a:off x="6699162" y="2864704"/>
            <a:ext cx="2995646" cy="2054106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818AF839-650F-481D-86D4-AB07C526DC23}"/>
              </a:ext>
            </a:extLst>
          </p:cNvPr>
          <p:cNvCxnSpPr>
            <a:cxnSpLocks/>
          </p:cNvCxnSpPr>
          <p:nvPr/>
        </p:nvCxnSpPr>
        <p:spPr>
          <a:xfrm flipH="1">
            <a:off x="6611482" y="4289447"/>
            <a:ext cx="3083326" cy="260498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590145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1072</TotalTime>
  <Words>3319</Words>
  <Application>Microsoft Office PowerPoint</Application>
  <PresentationFormat>Widescreen</PresentationFormat>
  <Paragraphs>1159</Paragraphs>
  <Slides>92</Slides>
  <Notes>71</Notes>
  <HiddenSlides>39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99" baseType="lpstr">
      <vt:lpstr>Arial</vt:lpstr>
      <vt:lpstr>Calibri</vt:lpstr>
      <vt:lpstr>Calibri Light</vt:lpstr>
      <vt:lpstr>Consolas</vt:lpstr>
      <vt:lpstr>Courier New</vt:lpstr>
      <vt:lpstr>ReithSans</vt:lpstr>
      <vt:lpstr>Office Theme</vt:lpstr>
      <vt:lpstr>Higher Computing Science</vt:lpstr>
      <vt:lpstr>Plan</vt:lpstr>
      <vt:lpstr>Plan</vt:lpstr>
      <vt:lpstr>Assessment</vt:lpstr>
      <vt:lpstr>Assessment</vt:lpstr>
      <vt:lpstr>What is a database?</vt:lpstr>
      <vt:lpstr>SQL</vt:lpstr>
      <vt:lpstr>Learning Intentions</vt:lpstr>
      <vt:lpstr>Primary Key</vt:lpstr>
      <vt:lpstr>Primary Key</vt:lpstr>
      <vt:lpstr>Composite Key</vt:lpstr>
      <vt:lpstr>Composite Key</vt:lpstr>
      <vt:lpstr>N5 Revision – Foreign Key</vt:lpstr>
      <vt:lpstr>N5 Revision – Foreign Key</vt:lpstr>
      <vt:lpstr>N5 Revision – Many to Many</vt:lpstr>
      <vt:lpstr>N5 Revision – Many to Many</vt:lpstr>
      <vt:lpstr>Foreign Key – Many to Many</vt:lpstr>
      <vt:lpstr>Foreign Key – Many to Many</vt:lpstr>
      <vt:lpstr>Compound Key</vt:lpstr>
      <vt:lpstr>Compound Key</vt:lpstr>
      <vt:lpstr>Learning Intentions</vt:lpstr>
      <vt:lpstr>SELECT – N5 Revision</vt:lpstr>
      <vt:lpstr>Alias – Single word (1)</vt:lpstr>
      <vt:lpstr>Alias – Single word (1)</vt:lpstr>
      <vt:lpstr>Alias – Multiple words (1)</vt:lpstr>
      <vt:lpstr>Alias – Multiple words (1)</vt:lpstr>
      <vt:lpstr>Alias – Single word (2)</vt:lpstr>
      <vt:lpstr>Alias – Single word (2)</vt:lpstr>
      <vt:lpstr>Alias – Multiple words (2)</vt:lpstr>
      <vt:lpstr>Alias – Multiple words (2)</vt:lpstr>
      <vt:lpstr>Learning Intentions</vt:lpstr>
      <vt:lpstr>N5 Revision – SELECT</vt:lpstr>
      <vt:lpstr>Wildcard: %</vt:lpstr>
      <vt:lpstr>Wildcard: %</vt:lpstr>
      <vt:lpstr>Wildcard: _</vt:lpstr>
      <vt:lpstr>Wildcard: _</vt:lpstr>
      <vt:lpstr>Learning Intentions</vt:lpstr>
      <vt:lpstr>N5 Revision – SELECT</vt:lpstr>
      <vt:lpstr>Computed - SELECT</vt:lpstr>
      <vt:lpstr>Computed - SELECT</vt:lpstr>
      <vt:lpstr>Computed - UPDATE</vt:lpstr>
      <vt:lpstr>Computed - UPDATE</vt:lpstr>
      <vt:lpstr>Learning Intentions</vt:lpstr>
      <vt:lpstr>N5 Revision – SELECT</vt:lpstr>
      <vt:lpstr>COUNT</vt:lpstr>
      <vt:lpstr>COUNT</vt:lpstr>
      <vt:lpstr>MAX / MIN</vt:lpstr>
      <vt:lpstr>MAX / MIN</vt:lpstr>
      <vt:lpstr>SUM</vt:lpstr>
      <vt:lpstr>SUM</vt:lpstr>
      <vt:lpstr>AVG</vt:lpstr>
      <vt:lpstr>AVG</vt:lpstr>
      <vt:lpstr>Multiple Aggregate Functions</vt:lpstr>
      <vt:lpstr>Multiple Aggregate Functions</vt:lpstr>
      <vt:lpstr>Round</vt:lpstr>
      <vt:lpstr>Round</vt:lpstr>
      <vt:lpstr>Convert Date to a Number</vt:lpstr>
      <vt:lpstr>Convert Date to a Number</vt:lpstr>
      <vt:lpstr>Convert Number to a Date</vt:lpstr>
      <vt:lpstr>Convert Number to a Date</vt:lpstr>
      <vt:lpstr>Learning Intentions</vt:lpstr>
      <vt:lpstr>N5 Revision – SELECT</vt:lpstr>
      <vt:lpstr>GROUP BY – Single column</vt:lpstr>
      <vt:lpstr>GROUP BY – Single column</vt:lpstr>
      <vt:lpstr>GROUP BY – Multiple columns</vt:lpstr>
      <vt:lpstr>GROUP BY – Multiple columns</vt:lpstr>
      <vt:lpstr>SQL Order of Operations</vt:lpstr>
      <vt:lpstr>SQL Order of Operations</vt:lpstr>
      <vt:lpstr>GROUP BY – Example</vt:lpstr>
      <vt:lpstr>GROUP BY – Example</vt:lpstr>
      <vt:lpstr>Learning Intentions</vt:lpstr>
      <vt:lpstr>SELECT – Oldest Pupils</vt:lpstr>
      <vt:lpstr>Steps</vt:lpstr>
      <vt:lpstr>Step 1 – Create a View</vt:lpstr>
      <vt:lpstr>Step 1 – Create a View</vt:lpstr>
      <vt:lpstr>Step 2 – Use the View Result</vt:lpstr>
      <vt:lpstr>Step 2 – Use the View Result</vt:lpstr>
      <vt:lpstr>SELECT – SQL (Subquery)</vt:lpstr>
      <vt:lpstr>SELECT – SQL (Subquery)</vt:lpstr>
      <vt:lpstr>Requirements</vt:lpstr>
      <vt:lpstr>Requirements</vt:lpstr>
      <vt:lpstr>End User Requirements</vt:lpstr>
      <vt:lpstr>End User (EU) Requirements</vt:lpstr>
      <vt:lpstr>Functional Requirements</vt:lpstr>
      <vt:lpstr>Functional Requirements</vt:lpstr>
      <vt:lpstr>Learning Intentions</vt:lpstr>
      <vt:lpstr>Entity-Occurrence Diagram (1)</vt:lpstr>
      <vt:lpstr>Entity-Occurrence Diagram (1)</vt:lpstr>
      <vt:lpstr>Entity-Occurrence Diagram (2)</vt:lpstr>
      <vt:lpstr>Entity-Occurrence Diagram (2)</vt:lpstr>
      <vt:lpstr>Entity-Occurrence Diagram (3)</vt:lpstr>
      <vt:lpstr>Entity-Occurrence Diagram (3)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Friend</dc:creator>
  <cp:lastModifiedBy>Al Friend</cp:lastModifiedBy>
  <cp:revision>264</cp:revision>
  <cp:lastPrinted>2021-06-18T08:15:49Z</cp:lastPrinted>
  <dcterms:created xsi:type="dcterms:W3CDTF">2020-11-23T14:36:09Z</dcterms:created>
  <dcterms:modified xsi:type="dcterms:W3CDTF">2024-11-12T22:32:59Z</dcterms:modified>
</cp:coreProperties>
</file>