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19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8"/>
  </p:notesMasterIdLst>
  <p:sldIdLst>
    <p:sldId id="262" r:id="rId2"/>
    <p:sldId id="424" r:id="rId3"/>
    <p:sldId id="505" r:id="rId4"/>
    <p:sldId id="488" r:id="rId5"/>
    <p:sldId id="596" r:id="rId6"/>
    <p:sldId id="614" r:id="rId7"/>
    <p:sldId id="806" r:id="rId8"/>
    <p:sldId id="807" r:id="rId9"/>
    <p:sldId id="658" r:id="rId10"/>
    <p:sldId id="260" r:id="rId11"/>
    <p:sldId id="659" r:id="rId12"/>
    <p:sldId id="660" r:id="rId13"/>
    <p:sldId id="661" r:id="rId14"/>
    <p:sldId id="662" r:id="rId15"/>
    <p:sldId id="383" r:id="rId16"/>
    <p:sldId id="282" r:id="rId17"/>
    <p:sldId id="738" r:id="rId18"/>
    <p:sldId id="283" r:id="rId19"/>
    <p:sldId id="739" r:id="rId20"/>
    <p:sldId id="284" r:id="rId21"/>
    <p:sldId id="740" r:id="rId22"/>
    <p:sldId id="285" r:id="rId23"/>
    <p:sldId id="741" r:id="rId24"/>
    <p:sldId id="286" r:id="rId25"/>
    <p:sldId id="742" r:id="rId26"/>
    <p:sldId id="287" r:id="rId27"/>
    <p:sldId id="323" r:id="rId28"/>
    <p:sldId id="264" r:id="rId29"/>
    <p:sldId id="320" r:id="rId30"/>
    <p:sldId id="382" r:id="rId31"/>
    <p:sldId id="384" r:id="rId32"/>
    <p:sldId id="385" r:id="rId33"/>
    <p:sldId id="280" r:id="rId34"/>
    <p:sldId id="281" r:id="rId35"/>
    <p:sldId id="605" r:id="rId36"/>
    <p:sldId id="616" r:id="rId37"/>
    <p:sldId id="615" r:id="rId38"/>
    <p:sldId id="617" r:id="rId39"/>
    <p:sldId id="370" r:id="rId40"/>
    <p:sldId id="754" r:id="rId41"/>
    <p:sldId id="638" r:id="rId42"/>
    <p:sldId id="755" r:id="rId43"/>
    <p:sldId id="663" r:id="rId44"/>
    <p:sldId id="265" r:id="rId45"/>
    <p:sldId id="626" r:id="rId46"/>
    <p:sldId id="266" r:id="rId47"/>
    <p:sldId id="625" r:id="rId48"/>
    <p:sldId id="542" r:id="rId49"/>
    <p:sldId id="296" r:id="rId50"/>
    <p:sldId id="544" r:id="rId51"/>
    <p:sldId id="664" r:id="rId52"/>
    <p:sldId id="665" r:id="rId53"/>
    <p:sldId id="667" r:id="rId54"/>
    <p:sldId id="772" r:id="rId55"/>
    <p:sldId id="535" r:id="rId56"/>
    <p:sldId id="470" r:id="rId57"/>
    <p:sldId id="781" r:id="rId58"/>
    <p:sldId id="782" r:id="rId59"/>
    <p:sldId id="784" r:id="rId60"/>
    <p:sldId id="785" r:id="rId61"/>
    <p:sldId id="815" r:id="rId62"/>
    <p:sldId id="816" r:id="rId63"/>
    <p:sldId id="267" r:id="rId64"/>
    <p:sldId id="288" r:id="rId65"/>
    <p:sldId id="289" r:id="rId66"/>
    <p:sldId id="290" r:id="rId67"/>
    <p:sldId id="619" r:id="rId68"/>
    <p:sldId id="291" r:id="rId69"/>
    <p:sldId id="322" r:id="rId70"/>
    <p:sldId id="786" r:id="rId71"/>
    <p:sldId id="773" r:id="rId72"/>
    <p:sldId id="774" r:id="rId73"/>
    <p:sldId id="775" r:id="rId74"/>
    <p:sldId id="776" r:id="rId75"/>
    <p:sldId id="512" r:id="rId76"/>
    <p:sldId id="516" r:id="rId77"/>
    <p:sldId id="514" r:id="rId78"/>
    <p:sldId id="515" r:id="rId79"/>
    <p:sldId id="620" r:id="rId80"/>
    <p:sldId id="621" r:id="rId81"/>
    <p:sldId id="410" r:id="rId82"/>
    <p:sldId id="764" r:id="rId83"/>
    <p:sldId id="411" r:id="rId84"/>
    <p:sldId id="413" r:id="rId85"/>
    <p:sldId id="412" r:id="rId86"/>
    <p:sldId id="606" r:id="rId87"/>
    <p:sldId id="268" r:id="rId88"/>
    <p:sldId id="529" r:id="rId89"/>
    <p:sldId id="531" r:id="rId90"/>
    <p:sldId id="259" r:id="rId91"/>
    <p:sldId id="300" r:id="rId92"/>
    <p:sldId id="608" r:id="rId93"/>
    <p:sldId id="609" r:id="rId94"/>
    <p:sldId id="517" r:id="rId95"/>
    <p:sldId id="518" r:id="rId96"/>
    <p:sldId id="519" r:id="rId97"/>
    <p:sldId id="524" r:id="rId98"/>
    <p:sldId id="520" r:id="rId99"/>
    <p:sldId id="521" r:id="rId100"/>
    <p:sldId id="522" r:id="rId101"/>
    <p:sldId id="523" r:id="rId102"/>
    <p:sldId id="532" r:id="rId103"/>
    <p:sldId id="533" r:id="rId104"/>
    <p:sldId id="534" r:id="rId105"/>
    <p:sldId id="545" r:id="rId106"/>
    <p:sldId id="371" r:id="rId107"/>
    <p:sldId id="607" r:id="rId108"/>
    <p:sldId id="402" r:id="rId109"/>
    <p:sldId id="571" r:id="rId110"/>
    <p:sldId id="572" r:id="rId111"/>
    <p:sldId id="564" r:id="rId112"/>
    <p:sldId id="566" r:id="rId113"/>
    <p:sldId id="404" r:id="rId114"/>
    <p:sldId id="405" r:id="rId115"/>
    <p:sldId id="765" r:id="rId116"/>
    <p:sldId id="269" r:id="rId117"/>
    <p:sldId id="256" r:id="rId118"/>
    <p:sldId id="737" r:id="rId119"/>
    <p:sldId id="641" r:id="rId120"/>
    <p:sldId id="639" r:id="rId121"/>
    <p:sldId id="611" r:id="rId122"/>
    <p:sldId id="610" r:id="rId123"/>
    <p:sldId id="640" r:id="rId124"/>
    <p:sldId id="758" r:id="rId125"/>
    <p:sldId id="759" r:id="rId126"/>
    <p:sldId id="760" r:id="rId127"/>
    <p:sldId id="276" r:id="rId128"/>
    <p:sldId id="381" r:id="rId129"/>
    <p:sldId id="766" r:id="rId130"/>
    <p:sldId id="271" r:id="rId131"/>
    <p:sldId id="311" r:id="rId132"/>
    <p:sldId id="312" r:id="rId133"/>
    <p:sldId id="313" r:id="rId134"/>
    <p:sldId id="427" r:id="rId135"/>
    <p:sldId id="316" r:id="rId136"/>
    <p:sldId id="642" r:id="rId137"/>
    <p:sldId id="318" r:id="rId138"/>
    <p:sldId id="442" r:id="rId139"/>
    <p:sldId id="451" r:id="rId140"/>
    <p:sldId id="452" r:id="rId141"/>
    <p:sldId id="761" r:id="rId142"/>
    <p:sldId id="443" r:id="rId143"/>
    <p:sldId id="453" r:id="rId144"/>
    <p:sldId id="669" r:id="rId145"/>
    <p:sldId id="762" r:id="rId146"/>
    <p:sldId id="685" r:id="rId147"/>
    <p:sldId id="686" r:id="rId148"/>
    <p:sldId id="687" r:id="rId149"/>
    <p:sldId id="688" r:id="rId150"/>
    <p:sldId id="391" r:id="rId151"/>
    <p:sldId id="567" r:id="rId152"/>
    <p:sldId id="676" r:id="rId153"/>
    <p:sldId id="393" r:id="rId154"/>
    <p:sldId id="394" r:id="rId155"/>
    <p:sldId id="272" r:id="rId156"/>
    <p:sldId id="343" r:id="rId157"/>
    <p:sldId id="352" r:id="rId158"/>
    <p:sldId id="349" r:id="rId159"/>
    <p:sldId id="671" r:id="rId160"/>
    <p:sldId id="340" r:id="rId161"/>
    <p:sldId id="351" r:id="rId162"/>
    <p:sldId id="348" r:id="rId163"/>
    <p:sldId id="670" r:id="rId164"/>
    <p:sldId id="346" r:id="rId165"/>
    <p:sldId id="353" r:id="rId166"/>
    <p:sldId id="350" r:id="rId167"/>
    <p:sldId id="672" r:id="rId168"/>
    <p:sldId id="673" r:id="rId169"/>
    <p:sldId id="674" r:id="rId170"/>
    <p:sldId id="675" r:id="rId171"/>
    <p:sldId id="319" r:id="rId172"/>
    <p:sldId id="589" r:id="rId173"/>
    <p:sldId id="677" r:id="rId174"/>
    <p:sldId id="592" r:id="rId175"/>
    <p:sldId id="430" r:id="rId176"/>
    <p:sldId id="622" r:id="rId177"/>
    <p:sldId id="767" r:id="rId178"/>
    <p:sldId id="327" r:id="rId179"/>
    <p:sldId id="429" r:id="rId180"/>
    <p:sldId id="437" r:id="rId181"/>
    <p:sldId id="768" r:id="rId182"/>
    <p:sldId id="594" r:id="rId183"/>
    <p:sldId id="270" r:id="rId184"/>
    <p:sldId id="363" r:id="rId185"/>
    <p:sldId id="367" r:id="rId186"/>
    <p:sldId id="362" r:id="rId187"/>
    <p:sldId id="682" r:id="rId188"/>
    <p:sldId id="763" r:id="rId189"/>
    <p:sldId id="274" r:id="rId190"/>
    <p:sldId id="365" r:id="rId191"/>
    <p:sldId id="678" r:id="rId192"/>
    <p:sldId id="691" r:id="rId193"/>
    <p:sldId id="769" r:id="rId194"/>
    <p:sldId id="770" r:id="rId195"/>
    <p:sldId id="690" r:id="rId196"/>
    <p:sldId id="680" r:id="rId197"/>
    <p:sldId id="679" r:id="rId198"/>
    <p:sldId id="681" r:id="rId199"/>
    <p:sldId id="684" r:id="rId200"/>
    <p:sldId id="595" r:id="rId201"/>
    <p:sldId id="683" r:id="rId202"/>
    <p:sldId id="406" r:id="rId203"/>
    <p:sldId id="644" r:id="rId204"/>
    <p:sldId id="771" r:id="rId205"/>
    <p:sldId id="612" r:id="rId206"/>
    <p:sldId id="613" r:id="rId207"/>
    <p:sldId id="820" r:id="rId208"/>
    <p:sldId id="821" r:id="rId209"/>
    <p:sldId id="458" r:id="rId210"/>
    <p:sldId id="459" r:id="rId211"/>
    <p:sldId id="481" r:id="rId212"/>
    <p:sldId id="796" r:id="rId213"/>
    <p:sldId id="273" r:id="rId214"/>
    <p:sldId id="354" r:id="rId215"/>
    <p:sldId id="356" r:id="rId216"/>
    <p:sldId id="805" r:id="rId217"/>
    <p:sldId id="258" r:id="rId218"/>
    <p:sldId id="357" r:id="rId219"/>
    <p:sldId id="358" r:id="rId220"/>
    <p:sldId id="647" r:id="rId221"/>
    <p:sldId id="629" r:id="rId222"/>
    <p:sldId id="636" r:id="rId223"/>
    <p:sldId id="361" r:id="rId224"/>
    <p:sldId id="637" r:id="rId225"/>
    <p:sldId id="797" r:id="rId226"/>
    <p:sldId id="787" r:id="rId227"/>
    <p:sldId id="792" r:id="rId228"/>
    <p:sldId id="793" r:id="rId229"/>
    <p:sldId id="794" r:id="rId230"/>
    <p:sldId id="795" r:id="rId231"/>
    <p:sldId id="277" r:id="rId232"/>
    <p:sldId id="434" r:id="rId233"/>
    <p:sldId id="648" r:id="rId234"/>
    <p:sldId id="380" r:id="rId235"/>
    <p:sldId id="689" r:id="rId236"/>
    <p:sldId id="455" r:id="rId237"/>
    <p:sldId id="649" r:id="rId238"/>
    <p:sldId id="731" r:id="rId239"/>
    <p:sldId id="732" r:id="rId240"/>
    <p:sldId id="734" r:id="rId241"/>
    <p:sldId id="733" r:id="rId242"/>
    <p:sldId id="735" r:id="rId243"/>
    <p:sldId id="275" r:id="rId244"/>
    <p:sldId id="473" r:id="rId245"/>
    <p:sldId id="563" r:id="rId246"/>
    <p:sldId id="474" r:id="rId247"/>
    <p:sldId id="652" r:id="rId248"/>
    <p:sldId id="817" r:id="rId249"/>
    <p:sldId id="818" r:id="rId250"/>
    <p:sldId id="655" r:id="rId251"/>
    <p:sldId id="439" r:id="rId252"/>
    <p:sldId id="440" r:id="rId253"/>
    <p:sldId id="461" r:id="rId254"/>
    <p:sldId id="743" r:id="rId255"/>
    <p:sldId id="729" r:id="rId256"/>
    <p:sldId id="819" r:id="rId257"/>
    <p:sldId id="490" r:id="rId258"/>
    <p:sldId id="487" r:id="rId259"/>
    <p:sldId id="744" r:id="rId260"/>
    <p:sldId id="745" r:id="rId261"/>
    <p:sldId id="482" r:id="rId262"/>
    <p:sldId id="483" r:id="rId263"/>
    <p:sldId id="752" r:id="rId264"/>
    <p:sldId id="753" r:id="rId265"/>
    <p:sldId id="484" r:id="rId266"/>
    <p:sldId id="489" r:id="rId267"/>
    <p:sldId id="748" r:id="rId268"/>
    <p:sldId id="749" r:id="rId269"/>
    <p:sldId id="508" r:id="rId270"/>
    <p:sldId id="509" r:id="rId271"/>
    <p:sldId id="492" r:id="rId272"/>
    <p:sldId id="493" r:id="rId273"/>
    <p:sldId id="525" r:id="rId274"/>
    <p:sldId id="526" r:id="rId275"/>
    <p:sldId id="507" r:id="rId276"/>
    <p:sldId id="751" r:id="rId277"/>
    <p:sldId id="494" r:id="rId278"/>
    <p:sldId id="495" r:id="rId279"/>
    <p:sldId id="496" r:id="rId280"/>
    <p:sldId id="548" r:id="rId281"/>
    <p:sldId id="549" r:id="rId282"/>
    <p:sldId id="420" r:id="rId283"/>
    <p:sldId id="550" r:id="rId284"/>
    <p:sldId id="554" r:id="rId285"/>
    <p:sldId id="557" r:id="rId286"/>
    <p:sldId id="551" r:id="rId287"/>
    <p:sldId id="556" r:id="rId288"/>
    <p:sldId id="552" r:id="rId289"/>
    <p:sldId id="419" r:id="rId290"/>
    <p:sldId id="558" r:id="rId291"/>
    <p:sldId id="559" r:id="rId292"/>
    <p:sldId id="561" r:id="rId293"/>
    <p:sldId id="560" r:id="rId294"/>
    <p:sldId id="562" r:id="rId295"/>
    <p:sldId id="579" r:id="rId296"/>
    <p:sldId id="756" r:id="rId297"/>
    <p:sldId id="581" r:id="rId298"/>
    <p:sldId id="757" r:id="rId299"/>
    <p:sldId id="580" r:id="rId300"/>
    <p:sldId id="585" r:id="rId301"/>
    <p:sldId id="553" r:id="rId302"/>
    <p:sldId id="418" r:id="rId303"/>
    <p:sldId id="654" r:id="rId304"/>
    <p:sldId id="586" r:id="rId305"/>
    <p:sldId id="632" r:id="rId306"/>
    <p:sldId id="500" r:id="rId307"/>
    <p:sldId id="565" r:id="rId308"/>
    <p:sldId id="634" r:id="rId309"/>
    <p:sldId id="587" r:id="rId310"/>
    <p:sldId id="657" r:id="rId311"/>
    <p:sldId id="503" r:id="rId312"/>
    <p:sldId id="504" r:id="rId313"/>
    <p:sldId id="798" r:id="rId314"/>
    <p:sldId id="808" r:id="rId315"/>
    <p:sldId id="803" r:id="rId316"/>
    <p:sldId id="809" r:id="rId317"/>
    <p:sldId id="804" r:id="rId318"/>
    <p:sldId id="810" r:id="rId319"/>
    <p:sldId id="802" r:id="rId320"/>
    <p:sldId id="811" r:id="rId321"/>
    <p:sldId id="799" r:id="rId322"/>
    <p:sldId id="812" r:id="rId323"/>
    <p:sldId id="800" r:id="rId324"/>
    <p:sldId id="813" r:id="rId325"/>
    <p:sldId id="801" r:id="rId326"/>
    <p:sldId id="814" r:id="rId327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  <p14:sldId id="806"/>
            <p14:sldId id="807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662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Round" id="{E017A670-FFA2-43EA-8353-8A44B70A55B4}">
          <p14:sldIdLst>
            <p14:sldId id="772"/>
            <p14:sldId id="535"/>
            <p14:sldId id="470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Cast to String" id="{51A4EDD3-6F00-45A6-8B7F-E24A04830D53}">
          <p14:sldIdLst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Input &amp; Casting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  <p14:sldId id="508"/>
            <p14:sldId id="50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756"/>
            <p14:sldId id="581"/>
            <p14:sldId id="757"/>
            <p14:sldId id="580"/>
            <p14:sldId id="585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799"/>
            <p14:sldId id="812"/>
            <p14:sldId id="800"/>
            <p14:sldId id="813"/>
            <p14:sldId id="801"/>
            <p14:sldId id="8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86B3"/>
    <a:srgbClr val="183691"/>
    <a:srgbClr val="4472C4"/>
    <a:srgbClr val="2F528F"/>
    <a:srgbClr val="54823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81383" autoAdjust="0"/>
  </p:normalViewPr>
  <p:slideViewPr>
    <p:cSldViewPr snapToGrid="0" showGuides="1">
      <p:cViewPr varScale="1">
        <p:scale>
          <a:sx n="52" d="100"/>
          <a:sy n="52" d="100"/>
        </p:scale>
        <p:origin x="416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notesMaster" Target="notesMasters/notesMaster1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commentAuthors" Target="commentAuthor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presProps" Target="presProps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theme" Target="theme/theme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tableStyles" Target="tableStyles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5:07.248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17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25:38.833"/>
    </inkml:context>
  </inkml:definitions>
  <inkml:trace contextRef="#ctx0" brushRef="#br0">3959 445 488 0 0,'0'0'993'0'0,"0"0"-14"0"0,25-26 9415 0 0,-21 2-5746 0 0,-8 18-4305 0 0,-1 1 1 0 0,-1 0-1 0 0,1-1 0 0 0,-1 2 0 0 0,0-1 0 0 0,0 1 1 0 0,0-1-1 0 0,-1 2 0 0 0,1-1 0 0 0,-1 1 0 0 0,0 0 0 0 0,0 0 1 0 0,0 1-1 0 0,0 0 0 0 0,-5-1-343 0 0,-190-7 3326 0 0,188 10-3147 0 0,0 2 0 0 0,0-1 0 0 0,0 2 0 0 0,1 0 0 0 0,-1 0 0 0 0,1 2 0 0 0,0-1 0 0 0,0 2 1 0 0,0 0-1 0 0,1 0 0 0 0,0 1 0 0 0,0 1 0 0 0,0 0 0 0 0,1 0 0 0 0,0 1 0 0 0,1 1 0 0 0,0-1 0 0 0,1 2 1 0 0,0-1-1 0 0,0 2 0 0 0,1-1 0 0 0,1 1 0 0 0,0 0 0 0 0,0 0 0 0 0,1 1 0 0 0,1 0 0 0 0,0 0 0 0 0,1 0 1 0 0,0 4-180 0 0,4-8 48 0 0,0 0 1 0 0,1 1-1 0 0,0-1 1 0 0,1 0-1 0 0,0 0 1 0 0,1 1-1 0 0,0-2 1 0 0,0 1 0 0 0,1 0-1 0 0,0-1 1 0 0,0 1-1 0 0,1-1 1 0 0,0 0-1 0 0,0-1 1 0 0,1 1 0 0 0,0-1-1 0 0,1 0 1 0 0,-1-1-1 0 0,1 1 1 0 0,1-1-1 0 0,-1-1 1 0 0,1 1-1 0 0,0-1 1 0 0,0-1 0 0 0,1 1-1 0 0,-1-2 1 0 0,1 1-1 0 0,0-1 1 0 0,0 0-1 0 0,0-1 1 0 0,0 0-49 0 0,11 5-16 0 0,0 0 0 0 0,1-2 1 0 0,-1-1-1 0 0,1 0 0 0 0,0-1 0 0 0,0-2 0 0 0,0 0 0 0 0,0-1 1 0 0,1-1-1 0 0,-1-1 0 0 0,0-1 0 0 0,-1 0 0 0 0,1-2 0 0 0,-1 0 1 0 0,0-2-1 0 0,0 0 0 0 0,0-1 0 0 0,-1-1 0 0 0,0-1 0 0 0,-1-1 1 0 0,0 0-1 0 0,-1-1 0 0 0,7-7 16 0 0,-15 7 22 0 0,1 1-1 0 0,-2-1 1 0 0,0-1 0 0 0,0 1 0 0 0,-1-1-1 0 0,-1-1 1 0 0,0 1 0 0 0,-1-1-1 0 0,-1 0 1 0 0,0 0 0 0 0,0-1 0 0 0,-2 1-1 0 0,0-1 1 0 0,0 1 0 0 0,-1-1-1 0 0,-1 0 1 0 0,-1 0 0 0 0,0 1 0 0 0,-1-1-1 0 0,0 0 1 0 0,-1 1-22 0 0,-12-29 0 0 0,-4 9 0 0 0,12 22 0 0 0,-4 6 0 0 0,-3 6 0 0 0,-2 8 0 0 0,6 2 0 0 0,2 0 0 0 0,-3-1 0 0 0,2-2 0 0 0,4-3 0 0 0,0-22-306 0 0,3 14-2610 0 0,-5 0 3760 0 0,0 3-6814 0 0,2 0-4438 0 0,-25-2 2530 0 0</inkml:trace>
  <inkml:trace contextRef="#ctx0" brushRef="#br0" timeOffset="501.54">4032 384 484 0 0,'-5'-13'1463'0'0,"-12"-19"9589"0"0,15 31-10087 0 0,2 1-77 0 0,0 0-81 0 0,0 0-67 0 0,0 0-4 0 0,0 0 26 0 0,0 0 12 0 0,0 0-24 0 0,0 0-10 0 0,3 8-8 0 0,77 167 3297 0 0,-6-72-2587 0 0,-25-33-815 0 0,-26-35-2947 0 0,2-3-6646 0 0,-23-29 3023 0 0,0 6 453 0 0</inkml:trace>
  <inkml:trace contextRef="#ctx0" brushRef="#br0" timeOffset="1460.62">4361 221 252 0 0,'-113'-83'8061'0'0,"-86"7"-2204"0"0,-90 27-1252 0 0,109 37-2607 0 0,151 13-1598 0 0,-1 2 1 0 0,1 2 0 0 0,-1 0 0 0 0,1 2 0 0 0,1 1 0 0 0,-1 1 0 0 0,-2 3-401 0 0,5-1 297 0 0,2 0 0 0 0,-1 1-1 0 0,1 2 1 0 0,1 1 0 0 0,0 0 0 0 0,2 2 0 0 0,-1 0 0 0 0,2 1 0 0 0,0 2 0 0 0,2 0-1 0 0,-3 4-296 0 0,12-11 150 0 0,1 1-1 0 0,1-1 1 0 0,0 2-1 0 0,0-1 1 0 0,2 1-1 0 0,0-1 1 0 0,0 1-1 0 0,2 1 1 0 0,0-1-1 0 0,0 1 1 0 0,1 10-150 0 0,1-4 85 0 0,0 0 1 0 0,2 0 0 0 0,1-1 0 0 0,0 1-1 0 0,2 0 1 0 0,0-1 0 0 0,2 0 0 0 0,0 0-1 0 0,1 0 1 0 0,1-1 0 0 0,1 0 0 0 0,1 0 0 0 0,1-1-1 0 0,1 0 1 0 0,0-1 0 0 0,1-1 0 0 0,1 0-1 0 0,0-1 1 0 0,3 1-86 0 0,33 25 69 0 0,1-3-1 0 0,2-1 1 0 0,1-3 0 0 0,2-3-1 0 0,2-2 1 0 0,0-2 0 0 0,2-3-1 0 0,1-3 1 0 0,23 4-69 0 0,-9-3-201 0 0,0-3-1 0 0,2-4 0 0 0,0-3 1 0 0,1-3-1 0 0,39-2 202 0 0,-85-10-146 0 0,0-1 0 0 0,0-2 1 0 0,-1-1-1 0 0,1-2 0 0 0,-1-1 0 0 0,-1-1 1 0 0,0-2-1 0 0,0 0 0 0 0,1-4 146 0 0,-4 1-88 0 0,-1-1-1 0 0,0-1 1 0 0,-1-1 0 0 0,-1-2-1 0 0,-1 0 1 0 0,-1-2 0 0 0,8-9 88 0 0,-20 22-26 0 0,0 0 0 0 0,-1 0 0 0 0,0-1-1 0 0,0 0 1 0 0,-1-1 0 0 0,-1 0 0 0 0,0-1 0 0 0,0 1 0 0 0,-1-1 0 0 0,-1 0 0 0 0,0-1-1 0 0,0 1 1 0 0,-1-1 0 0 0,-1 0 0 0 0,0 0 0 0 0,-1 0 0 0 0,0-1 0 0 0,-1 1 0 0 0,-1 0 0 0 0,0-1-1 0 0,0 1 1 0 0,-2 0 0 0 0,0-1 0 0 0,0 1 0 0 0,-1 0 0 0 0,-1 0 0 0 0,0 1 0 0 0,0-1 0 0 0,-3-1 25 0 0,-16-21-2 0 0,-2 1-1 0 0,-2 2 1 0 0,-1 1-1 0 0,-1 1 0 0 0,-2 1 1 0 0,0 2-1 0 0,-2 1 0 0 0,-1 1 1 0 0,-1 2-1 0 0,-1 2 0 0 0,-26-11 4 0 0,2 3-694 0 0,-2 3 0 0 0,-1 3 0 0 0,-47-10 694 0 0,67 19-879 0 0,-66-9-3520 0 0,35 17-5566 0 0,38 4 4522 0 0</inkml:trace>
  <inkml:trace contextRef="#ctx0" brushRef="#br0" timeOffset="8775.78">3906 1283 24 0 0,'0'0'1077'0'0,"8"-8"631"0"0,-3 6 3971 0 0,25-2-1579 0 0,-27 3-3110 0 0,5 0 528 0 0,-2 1 4298 0 0,-4 1-5726 0 0,-1 0 1 0 0,0-1-1 0 0,0 1 1 0 0,0 0-1 0 0,0-1 0 0 0,0 1 1 0 0,0 0-1 0 0,0 0 1 0 0,0 0-1 0 0,-1 0 0 0 0,1 0 1 0 0,0 0-1 0 0,0 0 1 0 0,-1 0-1 0 0,1 0 0 0 0,-1 1 1 0 0,1-1-1 0 0,-1 0 1 0 0,1 0-1 0 0,-1 0 0 0 0,0 1 1 0 0,0-1-1 0 0,1 0 1 0 0,-1 0-1 0 0,0 1 1 0 0,0-1-1 0 0,0 0 0 0 0,0 1 1 0 0,-1-1-1 0 0,1 0 1 0 0,0 0-1 0 0,0 1 0 0 0,-1-1 1 0 0,1 0-1 0 0,-1 0 1 0 0,1 0-1 0 0,-1 0 0 0 0,0 1 1 0 0,1-1-1 0 0,-2 1-90 0 0,-12 55 987 0 0,3 0 0 0 0,2 1 0 0 0,2 1 0 0 0,3-1 0 0 0,3 20-987 0 0,5-38-365 0 0,-1-4-3125 0 0,-6-5-5699 0 0,0-27 2975 0 0,-5 6 473 0 0</inkml:trace>
  <inkml:trace contextRef="#ctx0" brushRef="#br0" timeOffset="9866.29">3661 2919 376 0 0,'0'0'1492'0'0,"0"0"-9"0"0,-1-1 1158 0 0,-4-5-2994 0 0,5 8 4959 0 0,1 1 5057 0 0,39 180-446 0 0,-9-43-5596 0 0,0-21-3619 0 0,-30-118-212 0 0,-3 14-7379 0 0,-6-3-6070 0 0,8-12 7309 0 0</inkml:trace>
  <inkml:trace contextRef="#ctx0" brushRef="#br0" timeOffset="10639.93">4277 2990 1080 0 0,'0'0'1414'0'0,"5"-16"2641"0"0,-6 4 1873 0 0,-7 8-5519 0 0,-1 1 0 0 0,1 0-1 0 0,-1 1 1 0 0,0 0 0 0 0,0 0 0 0 0,0 1 0 0 0,0 0-1 0 0,0 0 1 0 0,0 1 0 0 0,0 1 0 0 0,0-1-1 0 0,0 1 1 0 0,0 1 0 0 0,0 0 0 0 0,1 0-1 0 0,-1 1 1 0 0,0 0 0 0 0,1 0 0 0 0,0 1 0 0 0,-2 1-409 0 0,-144 77 3135 0 0,112-22-1693 0 0,70-31-1079 0 0,-2-22-500 0 0,0 0 1 0 0,0-1-1 0 0,0-2 1 0 0,0 0-1 0 0,1-2 0 0 0,23-1 137 0 0,85 10-809 0 0,-123-9 738 0 0,-5-1 22 0 0,1 0 0 0 0,0 0 0 0 0,-1 1 0 0 0,1-1 0 0 0,-1 2 1 0 0,1-1-1 0 0,-1 1 0 0 0,0 0 0 0 0,0 1 0 0 0,-1-1 0 0 0,1 1 0 0 0,-1 1 0 0 0,1-1 0 0 0,-1 1 0 0 0,2 3 49 0 0,-7-5 92 0 0,0 0 1 0 0,-1 0 0 0 0,1 1-1 0 0,-1-1 1 0 0,0 0 0 0 0,0 0 0 0 0,0 1-1 0 0,0-1 1 0 0,0 0 0 0 0,-1 0-1 0 0,1 0 1 0 0,-1 1 0 0 0,0-1-1 0 0,0 0 1 0 0,0 0 0 0 0,-1 0-1 0 0,1 0 1 0 0,-1-1 0 0 0,0 1-1 0 0,1 0 1 0 0,-1-1 0 0 0,0 1-1 0 0,-1-1 1 0 0,1 1 0 0 0,0-1-1 0 0,-1 0 1 0 0,1 0 0 0 0,-1 0-1 0 0,1 0 1 0 0,-1-1 0 0 0,0 1-1 0 0,0-1 1 0 0,0 1 0 0 0,0-1-1 0 0,-3 0-92 0 0,-210 68 1603 0 0,132-50-5792 0 0,61-15-190 0 0,-1 1-3406 0 0,7 0 1233 0 0</inkml:trace>
  <inkml:trace contextRef="#ctx0" brushRef="#br0" timeOffset="11157.08">2799 4206 64 0 0,'1'-44'11865'0'0,"-2"41"-11499"0"0,1 0-1 0 0,-1 0 0 0 0,0 1 0 0 0,-1-1 1 0 0,1 1-1 0 0,0-1 0 0 0,-1 1 0 0 0,0-1 1 0 0,1 1-1 0 0,-1 0 0 0 0,0 0 0 0 0,0 0 1 0 0,0 0-1 0 0,-1 0 0 0 0,1 0 0 0 0,0 0 1 0 0,-1 1-1 0 0,1-1 0 0 0,-1 1 0 0 0,1 0 1 0 0,-1 0-1 0 0,0 0 0 0 0,1 0 0 0 0,-1 0 1 0 0,-2 0-366 0 0,-5 2 220 0 0,0 0 0 0 0,0 0 0 0 0,0 1 0 0 0,1 0 0 0 0,-1 1 0 0 0,0 0 0 0 0,1 1 0 0 0,0 0 0 0 0,0 0 1 0 0,0 1-1 0 0,0 0 0 0 0,1 0 0 0 0,-1 1 0 0 0,1 1 0 0 0,1-1 0 0 0,-1 1 0 0 0,1 0 0 0 0,1 1 0 0 0,-1-1 1 0 0,1 2-1 0 0,1-1 0 0 0,-1 0 0 0 0,1 1 0 0 0,1 0 0 0 0,0 0 0 0 0,0 1 0 0 0,0-1 0 0 0,2 1 0 0 0,-1 0 1 0 0,1-1-1 0 0,0 1 0 0 0,1 0 0 0 0,0 0 0 0 0,1 10-220 0 0,1-17 30 0 0,-1 1 0 0 0,1-1-1 0 0,0 0 1 0 0,0 0 0 0 0,0 1 0 0 0,1-1 0 0 0,-1 0-1 0 0,1 0 1 0 0,-1 0 0 0 0,1 0 0 0 0,0 0 0 0 0,0-1-1 0 0,1 1 1 0 0,-1-1 0 0 0,0 1 0 0 0,1-1 0 0 0,0 0-1 0 0,-1 0 1 0 0,1 0 0 0 0,0 0 0 0 0,0 0 0 0 0,0-1 0 0 0,0 1-1 0 0,1-1 1 0 0,-1 0 0 0 0,0 0 0 0 0,0 0 0 0 0,1 0-1 0 0,-1-1 1 0 0,1 1 0 0 0,-1-1 0 0 0,0 0 0 0 0,4 0-30 0 0,115-21 368 0 0,-111 16-381 0 0,0 0-1 0 0,-1-1 0 0 0,0 0 1 0 0,0-1-1 0 0,-1 0 1 0 0,1 0-1 0 0,-2-1 1 0 0,1-1-1 0 0,-1 1 1 0 0,0-1-1 0 0,-1-1 1 0 0,0 1-1 0 0,-1-1 1 0 0,0 0-1 0 0,0-1 1 0 0,-1 1-1 0 0,0-1 1 0 0,-1 0-1 0 0,-1-1 1 0 0,1 1-1 0 0,-2-1 0 0 0,0 1 1 0 0,0-1-1 0 0,-1-3 14 0 0,6-14 14 0 0,-7 28 24 0 0,0-3 6 0 0,-1-24 195 0 0,9 189 192 0 0,-6-151-480 0 0,0 1-1 0 0,1-1 1 0 0,0 0-1 0 0,1 0 0 0 0,0 0 1 0 0,0 0-1 0 0,1 0 0 0 0,0-1 1 0 0,1 0-1 0 0,0 0 0 0 0,0-1 1 0 0,1 1-1 0 0,0-1 1 0 0,1-1-1 0 0,-1 1 0 0 0,1-1 1 0 0,1-1-1 0 0,0 1 0 0 0,0-2 1 0 0,3 3 49 0 0,65-10-5406 0 0,-51-7 731 0 0,-3-3-3759 0 0,-9 2 2344 0 0</inkml:trace>
  <inkml:trace contextRef="#ctx0" brushRef="#br0" timeOffset="11733.46">3381 4113 72 0 0,'0'0'1302'0'0,"-1"-3"4"0"0,1 3-1331 0 0,-3-12 1841 0 0,-16 6 3530 0 0,5 12-4720 0 0,0 2-1 0 0,0 0 1 0 0,1 0 0 0 0,0 1 0 0 0,1 1-1 0 0,0 0 1 0 0,0 1 0 0 0,1 0 0 0 0,1 0-1 0 0,0 1 1 0 0,0 1 0 0 0,1 0 0 0 0,1 0-1 0 0,0 1 1 0 0,-1 3-626 0 0,7-14 109 0 0,1-1-1 0 0,-1 1 1 0 0,0-1-1 0 0,1 1 0 0 0,0 0 1 0 0,-1-1-1 0 0,1 1 1 0 0,0 0-1 0 0,0 0 1 0 0,1 0-1 0 0,-1 0 1 0 0,0 0-1 0 0,1 0 1 0 0,0 0-1 0 0,0 0 1 0 0,0 0-1 0 0,0 0 1 0 0,0 0-1 0 0,1 0 1 0 0,-1 0-1 0 0,1 0 0 0 0,0 0 1 0 0,0 0-1 0 0,0 0 1 0 0,0 0-1 0 0,1 0 1 0 0,-1-1-1 0 0,1 1 1 0 0,-1-1-1 0 0,1 1 1 0 0,0-1-1 0 0,0 1 1 0 0,0-1-1 0 0,0 0 1 0 0,1 0-1 0 0,-1 0 1 0 0,0 0-1 0 0,1-1 0 0 0,0 1-108 0 0,61-19 999 0 0,-55 11-887 0 0,0 0 1 0 0,0 0 0 0 0,-1-1 0 0 0,0 0 0 0 0,0-1-1 0 0,-1 0 1 0 0,0 0 0 0 0,0 0 0 0 0,-1-1 0 0 0,0 0 0 0 0,0 0-1 0 0,-1-1 1 0 0,0 1 0 0 0,-1-1 0 0 0,0 0 0 0 0,-1-1-1 0 0,0 1 1 0 0,0 0 0 0 0,-1-1 0 0 0,0 0 0 0 0,-1 1 0 0 0,-1-1-1 0 0,1 0 1 0 0,-2-5-113 0 0,-10-18 2001 0 0,7 57-1934 0 0,33 25 195 0 0,50 30-56 0 0,39 54-61 0 0,-111-120-142 0 0,-1 1 0 0 0,0 0 0 0 0,-1 1 0 0 0,0-1 0 0 0,-1 1 0 0 0,0 0 0 0 0,-1 0 0 0 0,-1 1 0 0 0,0 2-3 0 0,-2-12 21 0 0,0 0-1 0 0,1 0 1 0 0,-2 0-1 0 0,1 1 1 0 0,-1-1-1 0 0,0 0 1 0 0,0 0-1 0 0,0 0 1 0 0,-1 0-1 0 0,1 0 1 0 0,-1-1-1 0 0,0 1 1 0 0,-1 0 0 0 0,1-1-1 0 0,-1 0 1 0 0,0 1-1 0 0,0-1 1 0 0,0 0-1 0 0,-1 0 1 0 0,1-1-1 0 0,-1 1 1 0 0,0-1-1 0 0,0 0 1 0 0,0 0-1 0 0,-1 0 1 0 0,-3 2-21 0 0,-6 2 110 0 0,-1 1 1 0 0,1-2-1 0 0,-1 0 0 0 0,0-1 1 0 0,0-1-1 0 0,-1 0 0 0 0,1-1 1 0 0,-1 0-1 0 0,0-2 1 0 0,0 1-1 0 0,0-2 0 0 0,0 0 1 0 0,1-1-1 0 0,-1-1 1 0 0,0-1-1 0 0,-9-2-110 0 0,23 5-80 0 0,-98-43-1970 0 0,80 17-3679 0 0,12-10-6713 0 0,8 34 5780 0 0</inkml:trace>
  <inkml:trace contextRef="#ctx0" brushRef="#br0" timeOffset="12665.68">3633 4348 608 0 0,'0'0'1594'0'0,"0"0"-12"0"0,0 0-12 0 0,0 0-36 0 0,0 0-55 0 0,0 0-83 0 0,0 0-105 0 0,3 0-111 0 0,14-3-557 0 0,0-1 1 0 0,0 0-1 0 0,-1-1 1 0 0,0-1 0 0 0,0-1-1 0 0,0 0 1 0 0,-1-1-1 0 0,0-1 1 0 0,10-7-624 0 0,-8 6 331 0 0,-5 4-111 0 0,0-1 1 0 0,-1 0-1 0 0,0-1 1 0 0,0 0-1 0 0,-1 0 0 0 0,0-1 1 0 0,0 0-1 0 0,-1-1 1 0 0,0 0-1 0 0,-1-1 0 0 0,0 0 1 0 0,-1 0-1 0 0,0-1 1 0 0,0-2-221 0 0,-7 12 49 0 0,-1 0 1 0 0,1 0-1 0 0,-1 1 1 0 0,0-1-1 0 0,0 0 1 0 0,0 0-1 0 0,0 0 1 0 0,0 0 0 0 0,0 1-1 0 0,-1-1 1 0 0,1 1-1 0 0,-1-1 1 0 0,1 1-1 0 0,-1-1 1 0 0,1 1-1 0 0,-1 0 1 0 0,0 0 0 0 0,1 0-1 0 0,-1 0 1 0 0,0 0-1 0 0,0 0 1 0 0,0 0-1 0 0,0 0 1 0 0,0 1-1 0 0,0-1 1 0 0,0 1 0 0 0,0 0-1 0 0,0 0 1 0 0,0-1-1 0 0,0 1 1 0 0,0 0-1 0 0,0 1 1 0 0,0-1-1 0 0,-1 0 1 0 0,1 1-1 0 0,0-1 1 0 0,0 1 0 0 0,0-1-1 0 0,1 1 1 0 0,-1 0-1 0 0,0 0 1 0 0,0 0-1 0 0,0 0 1 0 0,0 0-1 0 0,1 0 1 0 0,-1 1 0 0 0,0-1-51 0 0,-15 6 224 0 0,0 1 0 0 0,0 0-1 0 0,1 1 1 0 0,0 0 0 0 0,1 2-1 0 0,0 0 1 0 0,1 0 0 0 0,0 2-1 0 0,1-1 1 0 0,0 2 0 0 0,1 0-1 0 0,0 0 1 0 0,1 1-1 0 0,1 1 1 0 0,-5 10-223 0 0,13-22 29 0 0,0 0 0 0 0,0-1-1 0 0,1 1 1 0 0,0 0 0 0 0,0 0 0 0 0,0 1-1 0 0,0-1 1 0 0,1 0 0 0 0,-1 0 0 0 0,1 0-1 0 0,0 0 1 0 0,0 1 0 0 0,1-1 0 0 0,-1 0-1 0 0,1 0 1 0 0,0 0 0 0 0,0 0 0 0 0,0 0-1 0 0,1 0 1 0 0,-1 0 0 0 0,1 0 0 0 0,0-1-1 0 0,0 1 1 0 0,1 0 0 0 0,-1-1 0 0 0,1 0-1 0 0,-1 1 1 0 0,1-1 0 0 0,0 0 0 0 0,0-1-1 0 0,1 1 1 0 0,-1 0 0 0 0,0-1 0 0 0,1 0-1 0 0,0 0 1 0 0,-1 0 0 0 0,1 0 0 0 0,0-1-1 0 0,0 1 1 0 0,0-1 0 0 0,0 0 0 0 0,0 0-1 0 0,4 0-28 0 0,15 2-497 0 0,1-1 0 0 0,0-1-1 0 0,-1-1 1 0 0,1-1 0 0 0,0-1-1 0 0,0-1 1 0 0,-1-1 0 0 0,0-1 497 0 0,48-12-5004 0 0,-2-2-4333 0 0,-38 10 3801 0 0</inkml:trace>
  <inkml:trace contextRef="#ctx0" brushRef="#br0" timeOffset="13402.12">4359 4042 980 0 0,'0'0'1429'0'0,"-4"0"0"0"0,-6-1-1493 0 0,-12 4 12631 0 0,19 6-11592 0 0,3-6-67 0 0,13 11 761 0 0,88 41 2092 0 0,123 70-224 0 0,-185-96-1831 0 0,-38-27-1384 0 0,-1-2-1 0 0,-9 19 336 0 0,-63 48 1796 0 0,45-47-2336 0 0,-116 67-557 0 0,91-60-5557 0 0,50-25 3557 0 0,2-2-2016 0 0,0 0-2895 0 0,0 0 560 0 0</inkml:trace>
  <inkml:trace contextRef="#ctx0" brushRef="#br0" timeOffset="13849.9">5020 4025 616 0 0,'0'-9'2381'0'0,"1"4"3861"0"0,4 12 2926 0 0,6 70-5185 0 0,12 124 2326 0 0,-10-100-4727 0 0,-11-31-4504 0 0,-1-69 1673 0 0,-1-1-222 0 0,0 2-1224 0 0,0 6 2387 0 0,0-7-3333 0 0,0 0-3935 0 0,0-1 1717 0 0</inkml:trace>
  <inkml:trace contextRef="#ctx0" brushRef="#br0" timeOffset="14754.84">5521 3993 24 0 0,'0'0'1492'0'0,"0"0"-20"0"0,-1-4-24 0 0,0 3-1172 0 0,1-1-1 0 0,-1 1 1 0 0,1-1-1 0 0,-1 0 0 0 0,0 1 1 0 0,0-1-1 0 0,0 1 0 0 0,0 0 1 0 0,0-1-1 0 0,0 1 1 0 0,0 0-1 0 0,0 0 0 0 0,0 0 1 0 0,0-1-1 0 0,-1 1 1 0 0,1 0-1 0 0,-1 1 0 0 0,1-1 1 0 0,-1 0-1 0 0,1 0 0 0 0,-1 1 1 0 0,1-1-1 0 0,-1 0 1 0 0,1 1-1 0 0,-1 0 0 0 0,0-1 1 0 0,1 1-1 0 0,-1 0 0 0 0,-1 0-275 0 0,-21 1 1155 0 0,0 0 0 0 0,0 2 0 0 0,1 1 0 0 0,-1 0 0 0 0,1 2 0 0 0,1 1-1 0 0,-1 0 1 0 0,1 2 0 0 0,0 1 0 0 0,-9 5-1155 0 0,27-13 161 0 0,-1 0 1 0 0,1 0-1 0 0,0 1 1 0 0,0-1-1 0 0,0 1 1 0 0,0 0-1 0 0,0 0 0 0 0,0 0 1 0 0,1 0-1 0 0,0 1 1 0 0,-1-1-1 0 0,1 1 1 0 0,1 0-1 0 0,-1 0 1 0 0,0 0-1 0 0,1 0 1 0 0,0 1-1 0 0,0-1 0 0 0,-1 5-161 0 0,21 16 624 0 0,80 22-433 0 0,-74-39-265 0 0,89 26-490 0 0,130 55-804 0 0,-240-88 1394 0 0,-1-1 0 0 0,1 1-1 0 0,-1 0 1 0 0,1 0 0 0 0,-1 0 0 0 0,0 0-1 0 0,1 1 1 0 0,-1-1 0 0 0,0 0 0 0 0,0 1 0 0 0,0 0-1 0 0,0-1 1 0 0,0 1 0 0 0,0 0 0 0 0,0 0-1 0 0,-1 0 1 0 0,1 0 0 0 0,-1 0 0 0 0,0 1-1 0 0,1-1 1 0 0,-1 0 0 0 0,0 1 0 0 0,0-1 0 0 0,0 1-1 0 0,-1-1 1 0 0,1 1 0 0 0,-1-1 0 0 0,1 1-1 0 0,-1-1 1 0 0,0 1 0 0 0,0 0 0 0 0,0-1 0 0 0,0 1-1 0 0,0-1 1 0 0,-1 1 0 0 0,1 0 0 0 0,-1-1-1 0 0,0 1 1 0 0,1-1 0 0 0,-1 1 0 0 0,0-1-1 0 0,-1 0 1 0 0,1 1 0 0 0,0-1 0 0 0,-1 0 0 0 0,1 0-1 0 0,-1 0 1 0 0,0 0 0 0 0,0 0 0 0 0,1 0-1 0 0,-1-1 1 0 0,0 1 0 0 0,-1 0 0 0 0,1-1 0 0 0,-1 1-27 0 0,-3 2 163 0 0,-1 1 0 0 0,1-1 0 0 0,-1-1 0 0 0,0 0 0 0 0,0 0 0 0 0,0 0-1 0 0,0 0 1 0 0,-1-1 0 0 0,1-1 0 0 0,-1 1 0 0 0,1-1 0 0 0,-1 0-1 0 0,1-1 1 0 0,-1 0 0 0 0,0 0 0 0 0,1-1 0 0 0,-1 0 0 0 0,1 0-1 0 0,-1 0 1 0 0,1-1 0 0 0,-1-1 0 0 0,1 1 0 0 0,0-1 0 0 0,0 0-1 0 0,0 0 1 0 0,1-1 0 0 0,-1 0 0 0 0,1-1 0 0 0,0 1 0 0 0,0-1 0 0 0,0 0-1 0 0,1 0 1 0 0,0-1 0 0 0,-2-1-162 0 0,2-1 0 0 0,-1 0 0 0 0,1 0 0 0 0,0 0 0 0 0,1-1 0 0 0,0 0 0 0 0,0 0 0 0 0,1 0 0 0 0,0 0 0 0 0,1 0 0 0 0,0-1 0 0 0,0 1 0 0 0,1-1 0 0 0,0 1 0 0 0,1-1 0 0 0,0 0 0 0 0,0 1 0 0 0,1-1 0 0 0,0 1 0 0 0,1-1 0 0 0,1-1 0 0 0,3-12-519 0 0,31-92-2506 0 0,-19 80-2968 0 0,4 6-5084 0 0,-12 20 4244 0 0</inkml:trace>
  <inkml:trace contextRef="#ctx0" brushRef="#br0" timeOffset="15100.2">4091 4842 1100 0 0,'-5'-9'2518'0'0,"4"2"2725"0"0,4-6-3750 0 0,-3 10-41 0 0,0 3-45 0 0,-3-10 740 0 0,5 5 2731 0 0,14-3-4147 0 0,1 1 0 0 0,0 0 0 0 0,0 1 0 0 0,0 1-1 0 0,1 0 1 0 0,0 1 0 0 0,0 1 0 0 0,14 0-731 0 0,-16 1 401 0 0,-12 1-304 0 0,-1-1 0 0 0,1 2 0 0 0,0-1-1 0 0,0 0 1 0 0,0 1 0 0 0,0 0 0 0 0,0 0-1 0 0,0 0 1 0 0,0 0 0 0 0,0 1 0 0 0,0-1-1 0 0,0 1 1 0 0,0 0 0 0 0,0 1 0 0 0,0-1-1 0 0,-1 0 1 0 0,1 1 0 0 0,0 0-1 0 0,-1 0 1 0 0,1 0 0 0 0,-1 1-97 0 0,-1 29 549 0 0,-48 153 1550 0 0,77-75-2712 0 0,10-46-7582 0 0,-39-60 7126 0 0,-1-1-1589 0 0,2 1-4667 0 0,6 10 967 0 0</inkml:trace>
  <inkml:trace contextRef="#ctx0" brushRef="#br0" timeOffset="15844.96">4396 5326 1092 0 0,'0'0'2172'0'0,"0"0"20"0"0,0 0 15 0 0,0 0-19 0 0,0 0-71 0 0,0 0-77 0 0,0 0-92 0 0,0 0-140 0 0,0 0-154 0 0,3 2-162 0 0,-2-1-2202 0 0,6 6 2883 0 0,-3-6-5491 0 0,-1 0-4690 0 0,-3-1 1797 0 0</inkml:trace>
  <inkml:trace contextRef="#ctx0" brushRef="#br0" timeOffset="18411.97">3696 2399 600 0 0,'-9'13'8261'0'0,"-74"63"-5312"0"0,-105 90-977 0 0,-289 252-569 0 0,-37 28-756 0 0,255-233-636 0 0,-38 98-223 0 0,192-195 166 0 0,103-114 74 0 0,1-1 1 0 0,0 1 0 0 0,-1-1 0 0 0,1 1-1 0 0,0 0 1 0 0,0 0 0 0 0,0 0-1 0 0,0 0 1 0 0,1 0 0 0 0,-1 0-1 0 0,0 0 1 0 0,1 0 0 0 0,-1 0-1 0 0,1 0 1 0 0,0 0 0 0 0,0 0 0 0 0,-1 0-1 0 0,1 0 1 0 0,1 0 0 0 0,-1 0-1 0 0,0 1 1 0 0,0-1 0 0 0,1 0-1 0 0,0 0 1 0 0,-1 0 0 0 0,1 0 0 0 0,1 1-30 0 0,-1-1 136 0 0,39 34 1232 0 0,125 107 1595 0 0,120 181 332 0 0,-93-146-2489 0 0,41 28 464 0 0,64 3-564 0 0,-227-164-604 0 0,-29-20-36 0 0,-1 1 1 0 0,-2 2 0 0 0,-1 1-1 0 0,29 30-65 0 0,293 282 216 0 0,-244-179-30 0 0,-35-58-75 0 0,-34-29-68 0 0,23-16 77 0 0,-67-58-100 0 0,2 0-2 0 0,10 3-4 0 0,-11-3-5 0 0,-3-1-6 0 0,4 0 11 0 0,13 1-1 0 0,-13 0-5 0 0,-4-1-2 0 0,0 0 5 0 0,0 0-1 0 0,0 0-6 0 0,4-1-6 0 0,161-93-56 0 0,-79 39-356 0 0,-3-3-1 0 0,-2-4 1 0 0,63-66 414 0 0,66-51-308 0 0,-43 52 153 0 0,-1-16-215 0 0,30-53-519 0 0,-88 84 541 0 0,154-115-548 0 0,-20 17-311 0 0,-66 65 715 0 0,-12 34 220 0 0,-85 65 236 0 0,-8 15 1563 0 0,-69 30-1458 0 0,-2 1 12 0 0,0 0 7 0 0,0 0-38 0 0,1-1 0 0 0,0 1 0 0 0,0 0 0 0 0,-1-1-1 0 0,1 1 1 0 0,-1-1 0 0 0,1 1 0 0 0,0-1 0 0 0,-1 0 0 0 0,1 1 0 0 0,-1-1-1 0 0,1 1 1 0 0,-1-1 0 0 0,1 0 0 0 0,-1 0 0 0 0,0 1 0 0 0,1-1 0 0 0,-1 0-1 0 0,0 0 1 0 0,1 1 0 0 0,-1-1 0 0 0,0 0 0 0 0,0 0 0 0 0,0 0 0 0 0,0 1 0 0 0,0-1-1 0 0,0 0 1 0 0,0 0 0 0 0,0 0 0 0 0,0 1 0 0 0,0-1 0 0 0,0 0 0 0 0,-1 0-1 0 0,1 0 1 0 0,0 1 0 0 0,0-1 0 0 0,-1 0 0 0 0,1 1 0 0 0,-1-1 0 0 0,1 0-1 0 0,-1 0 1 0 0,1 1 0 0 0,-1-1 0 0 0,1 1 0 0 0,-1-1 0 0 0,1 1 0 0 0,-1-1-1 0 0,0 1 1 0 0,1-1 0 0 0,-1 1 0 0 0,0-1 0 0 0,1 1 0 0 0,-1 0 0 0 0,0-1-1 0 0,0 1-49 0 0,-281-154 2542 0 0,106 51-1478 0 0,-48-54 40 0 0,34-13-598 0 0,-95-15-244 0 0,103 58-114 0 0,86 52-154 0 0,-199-124 60 0 0,8-11-23 0 0,89 59 358 0 0,75 68-12 0 0,88 59-377 0 0,-19-20 0 0 0,18 8-295 0 0,-76-60 767 0 0,15 56-4063 0 0,81 36 2315 0 0,-32-7-15141 0 0,43 10 9861 0 0</inkml:trace>
  <inkml:trace contextRef="#ctx0" brushRef="#br0" timeOffset="21179.44">3902 1759 144 0 0,'-2'-10'1619'0'0,"1"5"2625"0"0,0-16 2295 0 0,5 15-6091 0 0,-4 6 157 0 0,0 0-36 0 0,0 0-16 0 0,0 0-27 0 0,0 0-32 0 0,0 0-28 0 0,0 0-15 0 0,0 0-3 0 0,0 0 3 0 0,0 0 22 0 0,1 7 41 0 0,-28 142 3106 0 0,0-48-2164 0 0,24-78-1297 0 0,-5 18-93 0 0,2 1 1 0 0,2 1-1 0 0,2-1 0 0 0,1 0 1 0 0,5 31-67 0 0,0-18-3389 0 0,-4-52 2065 0 0,0 2-436 0 0,0 0 838 0 0,-1 5-291 0 0,-3 2-5367 0 0,-2 2 1561 0 0</inkml:trace>
  <inkml:trace contextRef="#ctx0" brushRef="#br0" timeOffset="22723.74">3920 6355 380 0 0,'0'0'937'0'0,"0"0"-36"0"0,0 0-55 0 0,0 0-48 0 0,0 0-40 0 0,0 0-47 0 0,0 0-33 0 0,0 0-21 0 0,0 0 0 0 0,0 0-7 0 0,0 0 2 0 0,0 0 25 0 0,0 0 28 0 0,0 0 33 0 0,0 0 25 0 0,0 0 12 0 0,0 0 0 0 0,0 0 12 0 0,0 0-11 0 0,0 0-8 0 0,0 0-24 0 0,0 0-27 0 0,9-8 330 0 0,-3 6 2489 0 0,8 3-3068 0 0,-11 0-21 0 0,-1 2-7 0 0,10 23-11 0 0,-1 0-1 0 0,-1 1 1 0 0,-2 0 0 0 0,0 1 0 0 0,-2-1-1 0 0,-1 1 1 0 0,-1 1 0 0 0,-2-1-1 0 0,-1 6-428 0 0,20 122 923 0 0,7 77 222 0 0,-23-111-1384 0 0,-5-120-155 0 0,0 1-931 0 0,-1 5 1942 0 0,0-7-3952 0 0,-2 0-3859 0 0,-16-2 822 0 0,14 0 484 0 0</inkml:trace>
  <inkml:trace contextRef="#ctx1" brushRef="#br0">1805 7594 1056,'0'0'1427,"0"0"6,0 0-23,0 0-51,1-13 667,-4 16 5271,-8 38-6157,2-1-1,1 2 0,2-1 1,3 1-1,1 0 1,1 0-1,4 18-1139,-2 5 842,6 56 960,-2-113 269,-55-264-895,28-3 1615,23 252-2701,-1 5-90,1-1 0,0 0 1,0 0-1,0 0 1,0 1-1,1-1 1,-1 0-1,1 1 0,-1-1 1,1 1-1,0 0 1,0-1-1,0 1 0,0 0 1,0 0-1,1 1 1,-1-1-1,1 0 1,-1 1-1,1-1 0,-1 1 1,1 0-1,0 0 1,0 0-1,1 0 0,3-2 1,9-3-1,0 1 0,1 1 0,0 0 0,0 1 0,0 1 0,0 0 0,0 2 0,0 0 0,0 1 0,0 0 0,0 2 0,0 0 0,0 1 0,-2-1 0,0 2 0,0 0 0,-1 1 0,0 0 0,0 1 0,0 1 0,-1 0 0,0 0 0,0 2 0,-1 0 0,0 0 0,-1 1 0,0 0 0,-1 1 0,0 0 0,-1 1 0,0 0 0,-1 0 0,4 11 0,-6-12 0,0 0 0,-1 0 0,0 0 0,-1 1 0,0-1 0,-1 1 0,0 0 0,-1 0 0,-1 0 0,0 1 0,-1-1 0,0 0 0,-1 0 0,-1 0 0,0 0 0,-1 0 0,0 0 0,0 0 0,-2-1 0,0 1 0,0-1 0,-6 9 0,1-8 0,0 0 0,-1 0 0,0-2 0,-1 1 0,0-1 0,-1-1 0,0 0 0,-1-1 0,0-1 0,0 0 0,-1-1 0,0 0 0,0-1 0,0-1 0,-1 0 0,0-1 0,0-1 0,0 0 0,-6-1 0,-14-9 0,34 6-266,0 1-1,0-1 1,0 0 0,0 0-1,0-1 1,0 1-1,0 0 1,0-1 0,1 1-1,-1-1 1,1 1 0,-1-1-1,1 0 1,-1 1-1,1-1 1,0 0 0,0 0-1,0 0 1,0 0 0,0 0-1,1 0 1,-1 0 0,0-1-1,1 1 1,0 0-1,-1 0 1,1 0 0,0-1-1,0 1 1,1-2 266,12-39-13136,-4 29 6592</inkml:trace>
  <inkml:trace contextRef="#ctx1" brushRef="#br0" timeOffset="266.74">2404 7716 1452,'1'-4'608,"7"-22"7488,-6 18-9708,-2 8-3196</inkml:trace>
  <inkml:trace contextRef="#ctx1" brushRef="#br0" timeOffset="606.4">2506 7880 436,'-18'115'12189,"28"-43"-8785,6-49-5442,-5-20-5027,-10-3 3171</inkml:trace>
  <inkml:trace contextRef="#ctx1" brushRef="#br0" timeOffset="832.58">2799 7802 188,'-3'0'1359,"-5"0"-381,0 0 0,0 1 0,-1 0 0,1 0 0,1 1 0,-1 0 0,0 0 0,0 1 0,1 0 0,-1 0 0,1 1 0,0 0 0,0 0 0,-3 4-978,9-8 63,0 1 0,1 0 0,-1-1 1,1 1-1,-1 0 0,0-1 0,1 1 1,-1 0-1,1 0 0,0 0 0,-1 0 0,1-1 1,0 1-1,-1 0 0,1 0 0,0 0 1,0 0-1,0 0 0,0 0 0,0 0 1,0 0-1,0 0 0,0 0 0,0 0 0,1 0 1,-1-1-1,0 1 0,0 0 0,1 0 1,-1 0-1,1 0 0,-1 0 0,1-1 1,-1 1-1,1 0 0,-1 0 0,1-1 0,0 1 1,-1 0-1,1-1 0,0 1 0,0-1 1,-1 1-1,1-1 0,0 1 0,0-1 0,0 0 1,0 1-1,-1-1 0,2 0-63,44 20 776,81 11 185,-125-31-940,-1 0 0,0 0 1,0 0-1,1 0 1,-1 1-1,0-1 1,0 1-1,0-1 1,0 1-1,0-1 1,1 1-1,-1 0 0,0-1 1,0 1-1,-1 0 1,1 0-1,0 0 1,0 0-1,0 0 1,0 0-1,-1 0 1,1 0-1,0 0 1,-1 0-1,1 0 0,-1 0 1,0 0-1,1 1 1,-1-1-1,0 0 1,1 0-1,-1 0 1,0 1-1,0-1 1,0 0-1,0 0 0,0 1 1,-1-1-1,1 0 1,0 0-1,0 0 1,-1 1-1,1-1 1,-1 0-1,1 0 1,-1 0-1,0 0 1,1 0-1,-1 0 0,0 0 1,0 0-1,1 0 1,-2 0-22,-52 43 1935,-59-11-2148,110-33-1025,-7-6-2750,7 4-3708,3 2 2030</inkml:trace>
  <inkml:trace contextRef="#ctx1" brushRef="#br0" timeOffset="1245.58">3136 7873 1496,'-1'4'1556,"-27"118"7217,22 71-2421,33-10-1504,-26-181-4517,-1-5 2505,0-30-2667,0-214 1306,0 221-1403,-2 10-39,1 1 0,0-1 0,1 0 0,1 1 0,1-1 0,0 0 0,1 1 0,1 0 0,0 0 0,1 0 0,0 0 0,1 1 0,1-1 0,1 2 0,6-11-33,-8 20-20,0 0 0,0-1-1,0 2 1,1-1 0,-1 1-1,1 0 1,0 0 0,0 1-1,0 0 1,1 0 0,-1 1-1,0 0 1,1 0 0,-1 1-1,0 0 1,1 0 0,-1 1-1,0-1 1,1 2 0,-1-1-1,0 1 1,0 0 0,0 1-1,0-1 1,0 1 0,-1 1-1,1-1 1,-1 1 0,0 0-1,0 1 1,0 0 0,5 5 20,-10-6-11,-1 0 0,1 0 0,0 1 0,-1-1 1,0 0-1,0 1 0,-1-1 0,1 1 1,-1-1-1,0 0 0,0 0 0,0 1 0,-1-1 1,1 0-1,-1 0 0,0 0 0,0-1 1,-1 1-1,1 0 0,-1-1 0,0 1 0,1-1 1,-2 0-1,1 0 0,-3 2 11,-136 102-362,72-82-3150,65-25 944,-9-2 2660,10 0-7623,4 2 3825,0 0-1858</inkml:trace>
  <inkml:trace contextRef="#ctx1" brushRef="#br0" timeOffset="1490.62">3538 7361 1360,'1'-1'211,"-1"0"1,0 1-1,0-1 0,1 0 1,-1 0-1,1 1 0,-1-1 1,1 0-1,-1 1 0,1-1 1,-1 0-1,1 1 0,-1-1 1,1 1-1,0-1 0,-1 1 1,1-1-1,0 1 0,-1-1 0,1 1 1,0 0-1,0-1 0,0 1 1,-1 0-1,1 0 0,0 0 1,0 0-1,0 0 0,-1 0 1,1 0-1,0 0 0,0 0 1,0 0-1,0 0 0,-1 0 1,1 0-1,0 1 0,0-1 0,-1 0 1,1 0-1,0 1 0,0-1 1,-1 1-1,1-1 0,0 1 1,-1-1-1,1 1 0,0-1 1,-1 1-1,1 0-211,6 15 1201,-3 8-235,-1 0 0,-1-1 1,-1 1-1,-1 0 1,-1 0-1,-1 0 1,-2 5-967,-4 75 1690,23 191 1000,14-235-6106,-27-59 2164,2 1-226,5 0 993,20 0-8945,-26-2 4811</inkml:trace>
  <inkml:trace contextRef="#ctx1" brushRef="#br0" timeOffset="2758.13">4068 7737 1136,'0'0'1244,"-2"-3"10,1 0-1020,0 2-76,1 0 0,-1 0 0,1 0 1,-1 0-1,1 0 0,-1 0 0,0 0 0,1 0 0,-1 1 0,0-1 1,0 0-1,0 0 0,1 1 0,-1-1 0,0 0 0,0 1 1,0-1-1,0 1 0,0-1 0,0 1 0,0 0 0,-1-1 1,1 1-1,0 0 0,0 0 0,0 0 0,0 0 0,0 0 0,0 0 1,0 0-1,-1 0 0,1 0 0,0 0 0,0 1 0,0-1 1,-1 1-159,-12 2 485,0 1 1,0 0-1,0 2 1,1-1-1,0 2 1,0-1-1,1 2 1,-1 0-1,2 0 1,-1 1-1,1 1 1,0 0-1,1 0 1,1 1 0,-1 0-1,2 1 1,-1 0-1,2 0 1,0 1-1,0 0 1,1 0-1,1 0 1,0 1-1,0 0 1,2 0-1,-1 5-485,5-16 46,0 0 0,0-1-1,0 1 1,0 0 0,0-1-1,1 1 1,-1-1-1,1 0 1,0 0 0,-1 1-1,1-1 1,0 0 0,1 0-1,-1 0 1,0-1-1,0 1 1,1-1 0,-1 1-1,1-1 1,-1 0 0,1 0-1,0 0 1,-1 0 0,1 0-1,0-1 1,0 1-1,0-1 1,-1 1 0,1-1-1,0 0 1,0 0 0,0-1-1,0 1 1,-1-1-1,1 1 1,0-1 0,0 0-1,-1 0 1,1 0 0,0 0-1,-1-1 1,1 1 0,-1 0-1,0-1 1,0 0-1,1 0 1,-1 0 0,0 0-1,0 0 1,0 0 0,-1 0-1,2-3-45,10-4-31,-1-1 0,0 0 0,-1 0 0,0-2 0,-1 1 0,-1-1 0,1-1 0,-2 0 0,0 0 0,0 0 0,-1-1 0,-1 0 0,0-1 0,-1 1 0,0-3 31,8-13 566,-16 79-337,27 47 275,-19-93-686,-1 0 0,1-1 0,-1 1 1,1-1-1,0 0 0,0 0 0,0-1 0,0 1 0,0-1 0,0 0 0,1-1 0,-1 1 0,0-1 0,0 0 0,1 0 0,-1-1 0,0 1 0,0-1 0,0 0 0,1-1 0,0 0 182,99-50-3628,-52 16 2329,-50 34 1359,-3 2 58,0 0 49,0 0 32,18 16 266,13 30 735,-25-42-1102,-1 0 0,1 0 0,0 0-1,0-1 1,1 0 0,-1 0 0,0-1 0,1 0 0,0 0-1,0 0 1,-1-1 0,1 0 0,0-1 0,0 1-1,0-1 1,0 0 0,0-1 0,0 0 0,0 0 0,0-1-1,-1 1 1,6-3-98,139-70 933,-145 69-697,0 0 1,-1-1-1,1 1 1,-1-1-1,-1 0 0,1 0 1,-1-1-1,0 1 0,-1-1 1,1 0-1,-1 0 1,-1 0-1,1-2-236,-2-19 1328,-1 24-915,-10-18 625,9 21-970,0-1 0,-1 0 0,0 1-1,1 0 1,-1-1 0,0 1 0,0 0 0,0 0 0,0 0 0,0 0 0,0 0 0,0 1 0,0-1-1,0 1 1,0-1 0,0 1 0,0 0 0,-1-1 0,1 1 0,0 0 0,0 1 0,0-1 0,0 0-1,0 1 1,-1-1 0,1 1 0,0-1 0,0 1 0,0 0 0,0 0 0,0 0-68,-2 2 64,16 43 250,154 58-514,-145-90 147,0 1-1,-1 1 1,0 0 0,-2 1 0,0 1 0,0 1 0,-2 1 0,-1 0-1,0 1 1,-1 1 0,8 18 53,-19-33 14,0 1 0,-1 0-1,0 0 1,0 0 0,0 0 0,-1 0-1,0 0 1,-1 0 0,0 0 0,0 1-1,-1-1 1,0 0 0,0 0 0,-1 0-1,0 0 1,-1 0 0,1 0 0,-1-1-1,-1 1 1,0-1 0,0 0 0,0 0-1,-1 0 1,0-1 0,0 1 0,0-1 0,-1 0-1,0-1 1,0 0 0,-1 0 0,0 0-1,0 0 1,-4 1-14,-20 6-25,-1-2 1,0-1-1,0-2 0,-1-1 1,1-1-1,-1-2 1,-1-1-1,1-2 0,-15-2 25,-102-7-6704,49 2-4562,65 6 4656</inkml:trace>
  <inkml:trace contextRef="#ctx1" brushRef="#br0" timeOffset="3072.58">1592 8670 324,'0'0'1205,"0"-19"3674,0 3 499,1 24 209,0 11-2116,-1-4-4441,-23 129 4959,19-80-3864,10-44-1409,-3-16-2381,-1 1-5592,-2-5 3759</inkml:trace>
  <inkml:trace contextRef="#ctx1" brushRef="#br0" timeOffset="3424.66">1805 8622 596,'0'0'1528,"0"0"-8,0 0-32,0 0-51,0 0-9,0 0-7,0 0-38,0 0-69,0 0-79,0 0-64,-1 8-43,10 166 4632,11-113-6818,-13-43-2568,1 3-4336,-2-5 3035</inkml:trace>
  <inkml:trace contextRef="#ctx1" brushRef="#br0" timeOffset="3819.77">2608 8979 1548,'-1'-3'1590,"1"0"-1228,-1 1 1,0-1 0,1 0 0,-1 1-1,0-1 1,-1 1 0,1-1-1,0 1 1,-1 0 0,1-1 0,-1 1-1,0 0 1,1 0 0,-1 0-1,0 0 1,0 0 0,-1 1 0,1-1-1,0 1 1,0-1 0,-1 1 0,1 0-1,-1 0 1,1 0 0,-1 0-1,0 0 1,1 0 0,-2 1-363,-4 1 1220,-6 5-666,-1 0 0,2 1 0,-1 0 1,1 1-1,0 1 0,1 0 0,0 1 0,0 0 0,1 1 1,1 0-1,-1 1 0,2 0-554,-4 3 413,0 0 0,2 1 1,0 0-1,0 1 0,2 1 0,0-1 1,1 1-1,1 1 0,1-1 0,0 1 1,1 1-1,1-1 0,1 0 0,1 1 1,1 0-1,0 0 0,2-1 0,0 1 1,1 0-1,1-1 0,1 2-413,-1-15 74,-1 1 0,1-1 0,1 0 0,-1 0 1,1 0-1,0 0 0,0 0 0,1-1 0,-1 0 0,1 0 0,1 0 0,-1-1 0,1 1 0,-1-1 0,1-1 1,0 1-1,1-1 0,-1 0 0,0 0 0,1-1 0,0 0 0,-1 0 0,1 0 0,0-1 0,0 0 1,0-1-1,0 1 0,0-1 0,0-1 0,0 1 0,0-1 0,0 0 0,0-1 0,0 0 0,-1 0 1,1 0-1,-1-1 0,6-3-74,253-125-1242,-263 130 1240,0 0 1,0-1 0,1 2 0,-1-1 0,0 0 0,1 0 0,-1 1 0,1-1 0,-1 1-1,1 0 1,-1 0 0,0 0 0,1 0 0,-1 0 0,1 0 0,-1 1 0,1-1 0,-1 1 0,0 0-1,1 0 1,-1-1 0,0 2 0,1-1 0,-1 0 0,0 0 0,0 1 0,0-1 0,0 1-1,-1-1 1,1 1 0,0 0 0,0 0 0,-1 0 0,0 0 0,1 0 0,-1 0 0,0 0 0,0 1-1,0-1 1,0 0 0,0 1 1,61 98-777,-53-85-3105,-7-14-1347,-2-1-4737,0-1 3490</inkml:trace>
  <inkml:trace contextRef="#ctx1" brushRef="#br0" timeOffset="4523.63">2576 9349 392,'0'0'1660,"-9"-5"1058,9-1 4290,55-21-1495,210-3 887,191-46-1382,-454 76-4911,-2 0 13,0 0-19,0 17 107,-4-9-76,-12 11 17,9-14-93,1 1 1,0-1-1,0 1 1,1 1-1,-1-1 1,1 1-1,0-1 0,1 1 1,0 1-1,0-1 1,1 1-1,-1-1 0,2 1 1,-1 0-1,1 0 1,0 0-1,1 0 1,0 1-1,0-1 0,1 0 1,0 1-1,0-1 1,1 0-1,0 0 0,1 1 1,1 5-57,2-9 23,0 0 0,0-1 0,1 1-1,0-1 1,0 0 0,0-1 0,0 1 0,0-1 0,1 0 0,0-1 0,-1 0 0,1 0 0,0 0-1,0-1 1,0 0 0,0 0 0,0-1 0,0 0 0,0 0 0,0 0 0,0-1 0,0 0-1,0-1 1,0 1 0,0-1 0,0-1 0,-1 1 0,1-1 0,-1-1 0,0 1 0,0-1 0,5-3-23,-7 5-14,1 0 0,-1 0 0,0-1 1,0 0-1,0 0 0,0 0 0,0 0 1,0 0-1,-1-1 0,0 1 0,1-1 1,-1 0-1,-1 0 0,1 0 0,-1-1 0,1 1 1,-1-1-1,0 1 0,-1-1 0,1 0 1,-1 1-1,0-1 0,0 0 0,-1 0 1,1 0-1,-1 0 0,0 0 0,0 0 1,-1 0-1,0 0 0,0 1 0,0-1 1,0 0-1,-1 0 0,1 1 0,-1-1 1,0 1-1,-1-1 0,1 1 0,-1 0 1,0 0-1,0 0 0,0 0 0,0 1 1,-1-1-1,-1-1 14,-96-41-3734,64 38-1296,1 4-5512,18 3 3915</inkml:trace>
  <inkml:trace contextRef="#ctx1" brushRef="#br0" timeOffset="4783.07">4473 9008 60,'-11'-31'4574,"-3"-16"6060,8 27-5934,5 18-3599,1 2-113,0 0-128,0 0-170,0 0-209,0 0-243,0 0-304,0 0-331,0 0-346,0 0-328,2 7-331,1 17-822,-3 5-6754,0-26 3665</inkml:trace>
  <inkml:trace contextRef="#ctx1" brushRef="#br0" timeOffset="5051.84">4600 9148 116,'2'3'1559,"13"101"9613,-11-26-7001,12 18-2708,-13-86-2502,8 15-8742,-10-23 5472</inkml:trace>
  <inkml:trace contextRef="#ctx1" brushRef="#br0" timeOffset="6089.6">4914 9207 1572,'-21'151'13644,"9"-76"-7112,11-73-5957,1-2-58,0 0-58,0 0-40,0 0-41,0 0-58,0 0-13,2-6-21,41-116 294,51-45-1030,-87 157 426,-6 8 36,-1 0 0,1 1-1,0-1 1,0 0 0,0 0-1,0 0 1,0 1 0,1-1 0,-1 1-1,0-1 1,1 1 0,-1-1-1,1 1 1,0 0 0,-1 0 0,1 0-1,0 0 1,0 0 0,-1 0-1,1 0 1,0 1 0,0-1 0,0 0-1,0 1 1,0 0 0,0-1-1,0 1 1,0 0 0,0 0 0,0 0-1,1 1-11,13 11 97,0 1 0,-1 1-1,-1 0 1,0 1 0,-1 1-1,0 0 1,-2 1 0,1 1-97,42 53 167,-35-47-596,18 19-941,-10-17-6458,-26-25 1472,-1-1 484</inkml:trace>
  <inkml:trace contextRef="#ctx0" brushRef="#br0" timeOffset="38829.82">5517 8506 684 0 0,'0'0'1486'0'0,"0"0"-9"0"0,0 0 6 0 0,0 0-13 0 0,0 0-44 0 0,0 0-38 0 0,0 0-28 0 0,0 0-33 0 0,0 6-27 0 0,-20 163 7255 0 0,26-120-9942 0 0,-6-48 244 0 0,0-1-577 0 0,0 0-1573 0 0,0 0-2160 0 0,0 0 417 0 0</inkml:trace>
  <inkml:trace contextRef="#ctx1" brushRef="#br0" timeOffset="7245.83">5706 8469 708,'0'0'1616,"0"0"69,0 0 33,2 3 1,18 39 6379,-10 68-1463,1-35-6933,-9-68-173,-4 20-3031,1-22 112,0 0-2103,-9 20 420</inkml:trace>
  <inkml:trace contextRef="#ctx0" brushRef="#br0" timeOffset="41061.56">1080 7345 640 0 0,'0'0'919'0'0,"0"0"-25"0"0,0 0-27 0 0,0 0-41 0 0,0 0-50 0 0,0 0-80 0 0,0 0-18 0 0,0 0-18 0 0,0 0-5 0 0,0 0 10 0 0,0 0-7 0 0,0 0-28 0 0,0 0-11 0 0,0 0 4 0 0,0 0-5 0 0,0 0 6 0 0,0 0-6 0 0,8 1-19 0 0,237 3 3606 0 0,137-34-2200 0 0,-268 19-1359 0 0,162-4 737 0 0,90 14-1383 0 0,-183 2 169 0 0,150-3-29 0 0,89 0-18 0 0,-246 4-100 0 0,90 8-134 0 0,317 14-1686 0 0,-193-24 301 0 0,259-13-1003 0 0,-241 16 1878 0 0,-6-11-661 0 0,65-4-3 0 0,-214 6 1149 0 0,-166 6 869 0 0,-87 45-579 0 0,1-36-147 0 0,0 0 1 0 0,-1 0 0 0 0,0 0-1 0 0,-1 0 1 0 0,0 0 0 0 0,0 0 0 0 0,-1 0-1 0 0,0 0 1 0 0,-1-1 0 0 0,1 1-1 0 0,-2-1 1 0 0,1 0 0 0 0,-1 1 0 0 0,-1-1-1 0 0,0 1-6 0 0,-107 184 683 0 0,-23 26-352 0 0,4 50-149 0 0,1-16 35 0 0,-16 42 110 0 0,46-80 172 0 0,41-22 322 0 0,6 67-225 0 0,-1-124 239 0 0,-5-52-25 0 0,33-49-624 0 0,-44 59-47 0 0,-25 39-319 0 0,74-97 253 0 0,-3-11-53 0 0,22-23-28 0 0,-7 13 204 0 0,8-12-3810 0 0,2-2-3919 0 0,-1-1 2874 0 0</inkml:trace>
  <inkml:trace contextRef="#ctx0" brushRef="#br0" timeOffset="44431.44">1237 7378 416 0 0,'0'0'499'0'0,"0"0"-29"0"0,0 0-51 0 0,0 0-28 0 0,0 0-14 0 0,0 0-19 0 0,0 0 0 0 0,0 0-4 0 0,0 0-10 0 0,0 0 0 0 0,0 0-27 0 0,0 0-14 0 0,0 0-10 0 0,0 0-9 0 0,0 0-8 0 0,0 0-11 0 0,0 0-2 0 0,-4 4 7 0 0,-33 42 906 0 0,2 2 0 0 0,2 2 0 0 0,2 1 1 0 0,-16 38-1177 0 0,29-54 205 0 0,-133 292 974 0 0,-116 339-607 0 0,59-240-391 0 0,133-289-166 0 0,-92 172 35 0 0,98-144-67 0 0,23-45-199 0 0,23-40-521 0 0,10-39-33 0 0,12-39 614 0 0,-10 31-1039 0 0,34-41 1209 0 0,-17 7 11 0 0,30-7 155 0 0,-21 3-103 0 0,39-6 224 0 0,21 4 46 0 0,-25 1-104 0 0,23-2 117 0 0,110-20 447 0 0,203-31 685 0 0,-269 49-1169 0 0,0 5 0 0 0,1 5 0 0 0,-1 5 0 0 0,111 19-323 0 0,123 8 263 0 0,327-16-263 0 0,33-39 10 0 0,-476-1 123 0 0,21-1 221 0 0,251 0-39 0 0,-195-3-291 0 0,-229 18 22 0 0,34-1 7 0 0,60 3 49 0 0,-100 6-77 0 0,393-20 193 0 0,-246 14 1217 0 0,-145 9-938 0 0,-77-1-473 0 0,14 1-673 0 0,-14-1 88 0 0,3 0 897 0 0,-3 0-3836 0 0,1 1-3477 0 0,-3-1 2642 0 0</inkml:trace>
  <inkml:trace contextRef="#ctx1" brushRef="#br0" timeOffset="17479.55">2158 6046 808,'1'-1'2329,"2"-7"-2850,-4 9 5576,0 3 5522,-3 5-10310,0 0 0,0 0 0,1 0 0,1 1 0,-1-1 0,2 1-1,-1 0 1,1-1 0,1 1 0,0 0 0,0 0 0,1-1 0,0 1 0,0 0-1,1-1 1,1 1 0,0-1 0,0 1 0,0-1 0,1 0 0,1-1 0,0 1-1,0-1 1,0 0 0,1 0 0,0 0 0,1-1 0,0 0 0,0 0 0,0-1-1,1 0 1,0 0 0,3 1-267,0-3 91,0-1 0,0 0 0,0-1 0,1-1 0,-1 1 0,1-2 0,-1 1 0,1-2 0,0 0 0,-1 0 0,0-1 0,1 0 0,-1-1 0,0 0 0,0-1 0,0 0 0,-1-1 0,1 0 0,-1-1 0,0 0 0,-1 0 0,0-1 0,0 0 0,0-1 0,-1 0 0,6-7-91,-13 14-2,4-5-39,0 0 1,0 1 0,-1-2 0,0 1 0,0 0 0,0-1 0,-1 0-1,0 0 1,0 0 0,-1 0 0,0 0 0,0 0 0,-1-1 0,0 1-1,0-1 1,0 1 0,-1-1 0,-1-3 40,-14-29-3868,12 38 1267,-6-2 2349,7 4-3444,0 0-3983,2 0 1715</inkml:trace>
  <inkml:trace contextRef="#ctx1" brushRef="#br0" timeOffset="17806.14">2460 6359 176,'-9'-15'696,"-2"-1"-14,-3 2 3333,12 12-2808,2 2-78,0 0-58,0 0-13,0 0-4,-3 5-21,-22 57 1979,24-37-2093,-2-3-397,0 0 0,2 1 1,1-1-1,1 0 0,1 1 0,0-1 0,2 0 0,1 0 1,1 0-1,0-1 0,5 8-522,18 13-5416,-27-41 2331,0 1-1945,7 10 381</inkml:trace>
  <inkml:trace contextRef="#ctx1" brushRef="#br0" timeOffset="18131.45">2593 6656 1124,'0'0'1321,"0"0"-21,0 0-37,0 0-31,0 0-47,0 0-47,15-10 1801,8 3-2401,0-2 0,-1 0-1,0-2 1,0 0-1,-1-1 1,-1-2-1,0 0 1,-1-1-1,0 0 1,-1-2 0,7-9-538,2-21 659,-26 44-491,-1 0-22,-1 1-113,-1 1 0,1-1 0,-1 1 0,1 0 0,-1-1 0,1 1 0,-1 0 1,0 0-1,1 0 0,-1 0 0,0 0 0,0 1 0,0-1 0,0 0 0,0 1 0,0 0 0,0-1 0,0 1 0,0 0 0,0 0 0,0 0 0,0 0 1,0 0-1,0 0 0,0 1 0,0-1 0,0 1 0,1 0 0,-1-1 0,0 1 0,0 0 0,0 0 0,1 0 0,-1 0 0,0 0 0,1 1 0,-2 0-33,-16 8 285,1 2 0,1 0-1,0 0 1,0 2 0,1 0-1,1 1 1,1 0 0,0 1-1,1 1 1,0 0 0,1 1-1,2 0 1,-4 7-285,12-22 49,-1 0 1,1-1-1,0 1 1,0 0-1,0 0 1,1 1-1,-1-1 1,0 0-1,1 1 1,0-1-1,0 1 0,0-1 1,1 1-1,-1-1 1,1 1-1,-1 0 1,1-1-1,0 1 1,1-1-1,-1 1 1,1 0-1,0-1 1,-1 1-1,1-1 1,1 1-1,-1-1 1,0 0-1,1 1 1,0-1-1,0 0 0,0 0 1,0 0-1,0-1 1,1 1-1,-1 0 1,1-1-1,0 1 1,-1-1-1,1 0 1,0 0-1,1 0 1,-1 0-1,0-1 1,0 1-1,1-1 1,-1 0-1,1 0 1,-1 0-1,3 0-49,128-20-1888,-8-31-4018,-121 48 5585,48-28-8402,-28 13 3720</inkml:trace>
  <inkml:trace contextRef="#ctx1" brushRef="#br0" timeOffset="19684.8">3185 6478 76,'3'-33'4527,"-3"30"-3617,-10-14 2322,5 16-2969,0 1 0,0 0 0,0 0 0,0 0-1,0 0 1,0 1 0,0 0 0,0 0-1,0 0 1,0 1 0,0 0 0,1-1-1,-1 2 1,0-1 0,1 1 0,0-1 0,0 1-1,0 0 1,0 1 0,0-1 0,0 1-1,1-1 1,0 1 0,0 0 0,0 0-1,-1 3-262,3-5 43,1-1-1,0 1 1,0 0-1,0 0 0,0 0 1,0-1-1,0 1 1,0 0-1,0 0 0,1-1 1,-1 1-1,1 0 0,0-1 1,-1 1-1,1 0 1,0-1-1,0 1 0,0-1 1,0 1-1,0-1 1,0 0-1,0 1 0,0-1 1,1 0-1,-1 0 0,1 0 1,-1 0-1,1 0 1,-1 0-1,1 0 0,-1 0 1,1-1-1,0 1 1,-1 0-1,2-1-42,182 60-423,-183-58 468,0 0 1,1 0-1,-1 1 1,0-1-1,-1 1 1,1-1-1,0 1 1,-1 0-1,1 0 1,-1 0-1,0 0 1,0 0-1,0 0 1,0 0-1,-1 0 1,1 0-1,-1 0 1,0 0-1,1 1 1,-2-1-1,1 0 1,0 0-1,-1 0 1,1 0-1,-1 0 1,0 1-1,0-1 1,0-1-1,0 1 1,-1 0-1,1 0 1,-1 0-1,0-1 1,0 1-1,0-1 1,0 1-1,0-1 1,0 0-1,-1 0 1,1 0-1,-1 0 1,1 0-1,-1 0 1,0-1-1,0 0 1,0 1-1,0-1 1,0 0-1,0 0-45,-123 40 845,82-36-4109,-5-3-5260,31-2 4068</inkml:trace>
  <inkml:trace contextRef="#ctx0" brushRef="#br0" timeOffset="55315.91">6340 4344 744 0 0,'0'0'777'0'0,"0"0"-17"0"0,0 0-15 0 0,0 0 0 0 0,0 0-2 0 0,0 0 5 0 0,0 0-9 0 0,0 0-19 0 0,0 0-21 0 0,0 0-9 0 0,0 0-9 0 0,0 0-4 0 0,0 0-40 0 0,0 0-46 0 0,0 0-35 0 0,0 0-41 0 0,0 0-21 0 0,0 0-21 0 0,0 0-16 0 0,0 0-2 0 0,6 1-18 0 0,28 4 206 0 0,0-2-1 0 0,0-2 1 0 0,0-1-1 0 0,0-2 1 0 0,32-5-643 0 0,42-2 882 0 0,277-22 1511 0 0,564-56 1039 0 0,-321 63-2705 0 0,-317 17-697 0 0,-100-4-9 0 0,-179 7-12 0 0,56-2 3 0 0,-49 1 3 0 0,3 1-10 0 0,-30 1-3 0 0,36-1 174 0 0,-44 4-493 0 0,5 3 1356 0 0,-4 40-510 0 0,-5 47-603 0 0,-17 18 23 0 0,0 31 64 0 0,17-138-13 0 0,1 23 1 0 0,1 0-1 0 0,1-1 0 0 0,1 1 1 0 0,1-1-1 0 0,1 0 0 0 0,1-1 1 0 0,6 13-1 0 0,16 57-14 0 0,23 45 402 0 0,-18 31 154 0 0,-15-17-395 0 0,22 124-62 0 0,-12-41-50 0 0,8-7-10 0 0,-19-99-4 0 0,9 130-23 0 0,-19-134-11 0 0,9 80-26 0 0,-13 148-289 0 0,-2-46 105 0 0,14 272 11 0 0,-6-130 149 0 0,26-11-5 0 0,-16-77 29 0 0,19 136-389 0 0,20 36-512 0 0,-37-186 752 0 0,2-216 139 0 0,33 77 13 0 0,-41-137 18 0 0,5 24-4 0 0,-13-62 22 0 0,-8-30 5 0 0,2 15-14 0 0,-1-5 123 0 0,-1-3-111 0 0,0-6 4 0 0,0-3 1 0 0,0 0-13 0 0,0 0-4 0 0,0 0 9 0 0,0 0-3 0 0,0 0-2 0 0,0 0-4 0 0,0 0 5 0 0,0 0 10 0 0,0 0 0 0 0,0 0-8 0 0,0 0-2 0 0,0 0-3 0 0,-38 5-2 0 0,-316 36-1858 0 0,-329 32-3729 0 0,425-58 4372 0 0,-156-16 1224 0 0,-286-20 1079 0 0,269 35-522 0 0,-145 24-189 0 0,-106-2-316 0 0,424-25 127 0 0,-367 13 1556 0 0,258-15-592 0 0,73 9 783 0 0,230-22-416 0 0,61 4-1348 0 0,3 0-30 0 0,0 0-40 0 0,-3-1-118 0 0,-9 0-178 0 0,10 1-232 0 0,2 0-279 0 0,0 0-334 0 0,0 0-372 0 0,0 0-612 0 0,0 0-1558 0 0,0 0-2297 0 0,0 0 449 0 0</inkml:trace>
  <inkml:trace contextRef="#ctx0" brushRef="#br0" timeOffset="55692.57">3167 12395 1000 0 0,'4'-8'1140'0'0,"0"1"0"0"0,-1-1 0 0 0,0 0 0 0 0,-1 0-1 0 0,0-1 1 0 0,0 1 0 0 0,-1 0 0 0 0,0-1 0 0 0,0 1 0 0 0,-1 0-1 0 0,0-1 1 0 0,-1 1 0 0 0,0-2-1140 0 0,1-6 1740 0 0,-1 14-1603 0 0,0 1 0 0 0,-1-1 0 0 0,1 0 1 0 0,0 0-1 0 0,-1 1 0 0 0,0-1 0 0 0,1 1 1 0 0,-1-1-1 0 0,0 1 0 0 0,0 0 1 0 0,0 0-1 0 0,0 0 0 0 0,0 0 0 0 0,0 0 1 0 0,0 0-1 0 0,0 0 0 0 0,0 1 0 0 0,0-1 1 0 0,0 1-1 0 0,0-1 0 0 0,-1 1 0 0 0,1 0 1 0 0,0 0-1 0 0,0 0 0 0 0,-1 0 1 0 0,1 0-1 0 0,0 1 0 0 0,0-1 0 0 0,0 1 1 0 0,0-1-1 0 0,-1 1 0 0 0,1 0 0 0 0,0 0 1 0 0,0 0-1 0 0,0 0 0 0 0,1 0 0 0 0,-1 0 1 0 0,0 1-1 0 0,0-1-137 0 0,1-1 25 0 0,-20 11 462 0 0,-1 1 1 0 0,1 1-1 0 0,1 1 0 0 0,1 0 0 0 0,0 2 1 0 0,0 0-1 0 0,2 1 0 0 0,0 1 0 0 0,1 0 0 0 0,1 1 1 0 0,0 1-1 0 0,2 0 0 0 0,0 1 0 0 0,-6 16-487 0 0,14-27 112 0 0,1 1-1 0 0,-1 0 1 0 0,2 0-1 0 0,0 0 1 0 0,0 0-1 0 0,1 1 1 0 0,0-1-1 0 0,1 1 1 0 0,0 0-1 0 0,1-1 1 0 0,0 1-1 0 0,1-1 0 0 0,0 1 1 0 0,1-1-1 0 0,0 1 1 0 0,1-1-1 0 0,0 0 1 0 0,1 0-1 0 0,0 0 1 0 0,1 0-1 0 0,0-1 1 0 0,1 0-1 0 0,0 0 1 0 0,0 0-1 0 0,1-1 1 0 0,1 0-1 0 0,0 1-111 0 0,0 0 0 0 0,0 0 0 0 0,1-1 0 0 0,0 0 0 0 0,0 0 0 0 0,1-1 0 0 0,0-1 0 0 0,0 1 0 0 0,1-1 0 0 0,0-1 0 0 0,0 0 0 0 0,0-1 0 0 0,1 0 0 0 0,0-1 0 0 0,0 0 0 0 0,0-1 0 0 0,1 0 0 0 0,10 1 0 0 0,14 0 0 0 0,-6 1 0 0 0,0-1 0 0 0,0-2 0 0 0,0-1 0 0 0,1-1 0 0 0,-1-2 0 0 0,27-5 0 0 0,-15-2-206 0 0,60-18-6485 0 0,-99 24 3399 0 0,0-5 1481 0 0,-2 4-7066 0 0,-2 4 2191 0 0</inkml:trace>
  <inkml:trace contextRef="#ctx0" brushRef="#br0" timeOffset="56006.39">2870 12728 900 0 0,'-4'-2'1598'0'0,"-19"-11"3186"0"0,22 12-3217 0 0,1 1-28 0 0,0 0-46 0 0,0 0-51 0 0,5-4-57 0 0,9-4-616 0 0,1 0-1 0 0,0 1 1 0 0,0 1 0 0 0,0 0-1 0 0,1 2 1 0 0,0-1 0 0 0,0 2 0 0 0,0 0-1 0 0,1 1 1 0 0,6 0-769 0 0,56-11 1196 0 0,-5-3-923 0 0,109-34-508 0 0,-129 21-4559 0 0,-8-11-4468 0 0,-32 24 3877 0 0</inkml:trace>
  <inkml:trace contextRef="#ctx0" brushRef="#br0" timeOffset="56249.15">3003 12275 1372 0 0,'0'0'1560'0'0,"-12"-3"929"0"0,16 0 4904 0 0,252-49-1974 0 0,-77 36-7295 0 0,-139 17-375 0 0,0 5-4260 0 0,-19-1 2240 0 0</inkml:trace>
  <inkml:trace contextRef="#ctx0" brushRef="#br0" timeOffset="56571.92">3700 12616 536 0 0,'0'0'1380'0'0,"8"-6"756"0"0,-4 8 5381 0 0,-2 6-6971 0 0,0 1 0 0 0,-1-1 0 0 0,-1 1 0 0 0,1-1 0 0 0,-1 1 0 0 0,-1-1 0 0 0,1 1 0 0 0,-2-1 0 0 0,1 1 0 0 0,-1-1 0 0 0,0 1 0 0 0,-1-1 0 0 0,0 0 0 0 0,-2 4-546 0 0,-13 58 2854 0 0,18-63-2558 0 0,-1 1 1404 0 0,14-52-1362 0 0,0 18-535 0 0,2 2 0 0 0,1-1 0 0 0,1 2 0 0 0,1 0 0 0 0,0 2 0 0 0,7-5 197 0 0,17-3 23 0 0,71 174 508 0 0,-43-110-4223 0 0,-44-30-174 0 0,2-4-3512 0 0,-2-2 2409 0 0</inkml:trace>
  <inkml:trace contextRef="#ctx0" brushRef="#br0" timeOffset="56938.53">4502 12636 1256 0 0,'-4'-4'601'0'0,"0"0"-1"0"0,-1 0 1 0 0,1 1-1 0 0,-1-1 1 0 0,0 1-1 0 0,0 0 1 0 0,0 0-1 0 0,0 1 1 0 0,-1 0-1 0 0,1 0 1 0 0,-1 0-1 0 0,1 0 1 0 0,-1 1-1 0 0,0 0 1 0 0,0 0-1 0 0,1 1 1 0 0,-5-1-601 0 0,-154 29 6409 0 0,152-25-5968 0 0,1 0 0 0 0,0 1 0 0 0,0 1 0 0 0,1-1 0 0 0,-1 2 0 0 0,1-1 0 0 0,0 2 0 0 0,1-1 0 0 0,0 1 0 0 0,0 0 0 0 0,0 1 0 0 0,1 0 0 0 0,0 1 0 0 0,-2 3-441 0 0,8-8 82 0 0,1 0 1 0 0,0 0-1 0 0,1 1 0 0 0,-1-1 0 0 0,1 0 0 0 0,0 0 1 0 0,0 1-1 0 0,0-1 0 0 0,0 0 0 0 0,1 0 0 0 0,-1 1 1 0 0,1-1-1 0 0,1 0 0 0 0,-1 0 0 0 0,0 0 1 0 0,1 0-1 0 0,0 0 0 0 0,0 0 0 0 0,0 0 0 0 0,0-1 1 0 0,1 1-1 0 0,-1-1 0 0 0,1 0 0 0 0,0 0 0 0 0,0 1 1 0 0,0-2-1 0 0,1 1 0 0 0,-1 0 0 0 0,1-1 0 0 0,-1 0 1 0 0,1 1-1 0 0,0-1 0 0 0,0-1 0 0 0,0 1 0 0 0,0-1 1 0 0,0 1-1 0 0,0-1 0 0 0,0 0 0 0 0,0-1 1 0 0,1 1-1 0 0,-1-1 0 0 0,0 1 0 0 0,3-2-82 0 0,14 4-172 0 0,-1 0 0 0 0,1-2 0 0 0,0-1 0 0 0,0-1 0 0 0,-1 0 0 0 0,1-2-1 0 0,0 0 1 0 0,8-3 172 0 0,-19 3-502 0 0,0-1-1 0 0,0 0 0 0 0,0 0 1 0 0,0-1-1 0 0,-1 0 0 0 0,0 0 1 0 0,0-1-1 0 0,0 0 1 0 0,-1-1-1 0 0,0 0 0 0 0,2-2 503 0 0,20-37-4376 0 0,-21 15-3812 0 0,-9 28 3623 0 0</inkml:trace>
  <inkml:trace contextRef="#ctx0" brushRef="#br0" timeOffset="57668.21">4313 12284 652 0 0,'-7'-8'1842'0'0,"8"13"6176"0"0,91 200-418 0 0,-3-36-4348 0 0,-20-60-5488 0 0,-62-94 918 0 0,-4-7-3274 0 0,-1-3 247 0 0,4 8-648 0 0</inkml:trace>
  <inkml:trace contextRef="#ctx0" brushRef="#br0" timeOffset="59961.98">4389 11944 368 0 0,'-17'-3'3350'0'0,"-127"12"2872"0"0,64-3-4410 0 0,-1-3-1 0 0,1-4 0 0 0,-1-4 1 0 0,-74-13-1812 0 0,74 10 416 0 0,0 3 1 0 0,-1 3 0 0 0,1 5-1 0 0,-34 6-416 0 0,71-6 82 0 0,-346 24 604 0 0,222-5-582 0 0,79-4-69 0 0,38-9-29 0 0,0 2 1 0 0,1 2 0 0 0,0 2-1 0 0,1 2 1 0 0,1 3-1 0 0,-8 5-6 0 0,34-11-1 0 0,1 1 0 0 0,0 1 0 0 0,1 0 0 0 0,1 2 0 0 0,1 0 0 0 0,0 1 0 0 0,2 1 0 0 0,0 0-1 0 0,1 1 1 0 0,1 1 0 0 0,1 1 0 0 0,-3 7 1 0 0,-29 111-16 0 0,44-104 18 0 0,2 1-1 0 0,2-1 1 0 0,1 0 0 0 0,2 1-1 0 0,2-2 1 0 0,1 1-1 0 0,9 19-1 0 0,-17-49 0 0 0,4 7 37 0 0,1 1-1 0 0,0-1 0 0 0,1 0 0 0 0,0-1 0 0 0,1 0 0 0 0,0 0 1 0 0,1 0-1 0 0,1-1 0 0 0,0-1 0 0 0,1 0 0 0 0,0 0 0 0 0,0-1 0 0 0,1 0 1 0 0,0-1-1 0 0,1 0 0 0 0,0-1 0 0 0,11 4-36 0 0,26 12 96 0 0,1-2-1 0 0,1-3 1 0 0,1-2 0 0 0,12 1-96 0 0,360 74 588 0 0,-124-65 199 0 0,42-20-348 0 0,-108-8-270 0 0,67-26-132 0 0,-42 5-37 0 0,87-27 44 0 0,-106 9-22 0 0,17-19-38 0 0,-202 30 27 0 0,14-12-11 0 0,-43 28-19 0 0,0-1 0 0 0,0-2 0 0 0,-2 0 1 0 0,0-2-1 0 0,21-19 19 0 0,17-54-70 0 0,-54 60 80 0 0,4-46 16 0 0,-11 47 121 0 0,0 0 0 0 0,-2 0 0 0 0,-2 0 0 0 0,0 0 0 0 0,-2 0 0 0 0,-6-21-147 0 0,6 40 35 0 0,0 1 1 0 0,-1-1-1 0 0,0 1 1 0 0,-1 0-1 0 0,0 0 1 0 0,0 1-1 0 0,-1 0 0 0 0,0 0 1 0 0,-1 0-1 0 0,0 1 1 0 0,0 0-1 0 0,-1 1 1 0 0,0-1-1 0 0,-1 2 1 0 0,1-1-1 0 0,-1 2 1 0 0,0-1-1 0 0,-4 0-35 0 0,-202-67 95 0 0,182 65-68 0 0,-385-72 305 0 0,-20 48-76 0 0,328 20-2544 0 0,84 10-45 0 0,13 2-594 0 0,-5-1-4922 0 0,-10-3 2469 0 0</inkml:trace>
  <inkml:trace contextRef="#ctx0" brushRef="#br0" timeOffset="61514.09">4015 9846 776 0 0,'0'0'969'0'0,"0"0"-22"0"0,0 0-39 0 0,0 0-33 0 0,3-3-34 0 0,5-4 801 0 0,1 15 8819 0 0,-7 0-10330 0 0,-1-4-1642 0 0,0 2 1835 0 0,-1-6-8 0 0,0 0 22 0 0,-7 31 1363 0 0,7 179 2055 0 0,-4-141-2813 0 0,-2 7 236 0 0,9 186 1131 0 0,4-138-1724 0 0,-4-49-386 0 0,-5 24-43 0 0,0-52-96 0 0,-4 75 20 0 0,9-78-75 0 0,-5 58 54 0 0,7-51-22 0 0,-10 9-15 0 0,7-12 12 0 0,-8 38-42 0 0,9-21 40 0 0,-5 93-5 0 0,11-14-28 0 0,12-75 42 0 0,-6-36-60 0 0,-19 37 23 0 0,4-68 0 0 0,-13 22-376 0 0,8-20-3114 0 0,1-5-3402 0 0,-12-11 265 0 0,12 9 506 0 0</inkml:trace>
  <inkml:trace contextRef="#ctx0" brushRef="#br0" timeOffset="62598.01">4046 11356 16 0 0,'0'0'825'0'0,"0"0"-12"0"0,0 0-15 0 0,0 0-19 0 0,0 0-13 0 0,0 0-14 0 0,0 0-4 0 0,0 0-16 0 0,0 0-23 0 0,0 0-18 0 0,0 0-24 0 0,0 0-24 0 0,0 0-17 0 0,0 0-13 0 0,0 0 13 0 0,0 0-1 0 0,0 0 7 0 0,0 0 19 0 0,0 0-46 0 0,0 0-15 0 0,8 0-13 0 0,118 13 1583 0 0,101 5-598 0 0,-150-20-5273 0 0,1-6-3694 0 0,-58 5 3419 0 0</inkml:trace>
  <inkml:trace contextRef="#ctx0" brushRef="#br0" timeOffset="64453.1">3766 11677 1092 0 0,'0'0'1165'0'0,"0"0"-17"0"0,0-12 603 0 0,1 6 6176 0 0,8 10-493 0 0,14 40-4589 0 0,0 0-772 0 0,-9-23-1413 0 0,2 0 1 0 0,0-1-1 0 0,1-1 1 0 0,1 0-1 0 0,1-2 0 0 0,0 0 1 0 0,1-1-1 0 0,1-1 1 0 0,1-1-1 0 0,4 2-660 0 0,26-2 728 0 0,-39-10-728 0 0,-2 1 0 0 0,-1 0 0 0 0,1-1 0 0 0,0 2 0 0 0,0-1 0 0 0,6-5 0 0 0,-6-3 0 0 0,0-1 0 0 0,1-1 0 0 0,-2 0 0 0 0,1 0 0 0 0,0-1 0 0 0,-1-1 0 0 0,0 1 0 0 0,-1-2 0 0 0,1 1 0 0 0,-2-1 0 0 0,7-7 0 0 0,50-37 0 0 0,3 5-1003 0 0,-23 13-4249 0 0,-6 4-8831 0 0,-27 23 7094 0 0</inkml:trace>
  <inkml:trace contextRef="#ctx0" brushRef="#br0" timeOffset="70298.39">3643 2047 360 0 0,'11'-27'5863'0'0,"-13"5"-237"0"0,1 15-5845 0 0,0 4 743 0 0,1 3 0 0 0,0 0-8 0 0,9-18 1606 0 0,-7 21 3882 0 0,15 156-2790 0 0,21 0-1114 0 0,-14-117-824 0 0,-23-41-1137 0 0,41 29 1795 0 0,127-119-1367 0 0,-25 16-381 0 0,-85 41-704 0 0,0 2-3640 0 0,19-4-10920 0 0,-75 32 8904 0 0</inkml:trace>
  <inkml:trace contextRef="#ctx0" brushRef="#br0" timeOffset="71693.5">3777 6896 956 0 0,'0'0'986'0'0,"0"0"-32"0"0,0 0-37 0 0,0 0-10 0 0,0 0-22 0 0,0 0-27 0 0,0 0-24 0 0,0 0-4 0 0,2 3-8 0 0,7 7-18 0 0,-6-7-10 0 0,-3 0-20 0 0,43 98 5569 0 0,16-2-2666 0 0,17-32-458 0 0,-5-47 279 0 0,28-63-2632 0 0,-76 29-683 0 0,159-115-605 0 0,-120 81-3177 0 0,2 1-4652 0 0,-50 39 1880 0 0,0 3 487 0 0</inkml:trace>
  <inkml:trace contextRef="#ctx0" brushRef="#br0" timeOffset="73399.2">4575 11008 576 0 0,'0'0'967'0'0,"0"0"-12"0"0,0 0-32 0 0,0 0-42 0 0,0 0-40 0 0,0 0-27 0 0,0 0-11 0 0,0 0-40 0 0,-4 5-37 0 0,-97 95 4307 0 0,-4-20-2607 0 0,-112 53-182 0 0,180-108-1986 0 0,35-24-214 0 0,-23 25 249 0 0,25-24-235 0 0,0 0 0 0 0,-1-1 0 0 0,1 1 0 0 0,1 0 0 0 0,-1-1 0 0 0,0 1 0 0 0,0 0 0 0 0,1-1 0 0 0,-1 1 0 0 0,1-1 0 0 0,-1 1 0 0 0,1 0 0 0 0,0-1 0 0 0,-1 1 0 0 0,1-1 0 0 0,0 0 0 0 0,0 1 0 0 0,0-1 0 0 0,0 0 0 0 0,0 0 0 0 0,0 1 0 0 0,1-1 0 0 0,-1 0 0 0 0,0 0 0 0 0,1 0 0 0 0,-1 0 0 0 0,1-1-1 0 0,0 2-56 0 0,14 24 715 0 0,73 44 668 0 0,21-34-718 0 0,21 1-215 0 0,-9 26-3274 0 0,-98-44-1196 0 0,-19-15-539 0 0,-2 7 929 0 0,-2-8-1074 0 0</inkml:trace>
  <inkml:trace contextRef="#ctx0" brushRef="#br0" timeOffset="74224.25">6656 3314 424 0 0,'13'-33'6895'0'0,"-1"-7"671"0"0,-10 21-754 0 0,14 42-5760 0 0,-5 65 1188 0 0,-17 61-298 0 0,4-115-1534 0 0,0-4 2778 0 0,-4-66-3043 0 0,2 0-1 0 0,2-1 1 0 0,1 1 0 0 0,2-1-1 0 0,2 1 1 0 0,1 0-1 0 0,1-1 1 0 0,6-15-143 0 0,-10 49 0 0 0,-1 0 1 0 0,1 0-1 0 0,-1 0 1 0 0,1 1-1 0 0,0-1 1 0 0,0 0-1 0 0,0 1 1 0 0,0-1-1 0 0,0 1 1 0 0,1-1-1 0 0,-1 1 1 0 0,1 0-1 0 0,-1-1 1 0 0,1 1-1 0 0,0 0 1 0 0,0 0-1 0 0,0 0 1 0 0,0 1-1 0 0,1-1 1 0 0,-1 0 0 0 0,0 1-1 0 0,1-1 1 0 0,-1 1-1 0 0,1 0 1 0 0,-1 0-1 0 0,1 0 1 0 0,0 0-1 0 0,-1 0 1 0 0,1 1-1 0 0,0-1 1 0 0,0 1-1 0 0,-1-1 1 0 0,1 1-1 0 0,0 0 1 0 0,0 0-1 0 0,0 1 1 0 0,-1-1-1 0 0,1 1 1 0 0,0-1-1 0 0,0 1 1 0 0,-1 0-1 0 0,1 0 1 0 0,-1 0 0 0 0,1 0-1 0 0,0 0 1 0 0,1 2-1 0 0,240 168-72 0 0,-204-147 98 0 0,-18-9-5 0 0,1 0 0 0 0,0-1 0 0 0,1-2 1 0 0,1 0-1 0 0,0-2 0 0 0,0-1 0 0 0,1 0 0 0 0,0-2 1 0 0,0-1-1 0 0,1-2 0 0 0,0 0-21 0 0,-22-4 31 0 0,-1 0 1 0 0,0 0-1 0 0,0-1 0 0 0,1 1 1 0 0,-1-1-1 0 0,0 0 0 0 0,0 0 1 0 0,0-1-1 0 0,0 1 1 0 0,0-1-1 0 0,0 0 0 0 0,0 0 1 0 0,-1 0-1 0 0,1-1 0 0 0,-1 1 1 0 0,1-1-1 0 0,-1 0 0 0 0,0 0 1 0 0,0 0-1 0 0,0 0 0 0 0,-1 0 1 0 0,1-1-1 0 0,-1 1 1 0 0,0-1-1 0 0,1 0 0 0 0,-2 0 1 0 0,1 0-1 0 0,0 0 0 0 0,-1 0 1 0 0,1-3-32 0 0,1-5-5 0 0,-1 0 0 0 0,0 0 0 0 0,-1 0-1 0 0,0 0 1 0 0,-1 0 0 0 0,0 0 0 0 0,-1 0 0 0 0,0 0 0 0 0,-1 0 0 0 0,-2-4 5 0 0,-1-2-2 0 0,-1 0 0 0 0,0 0 0 0 0,-2 1 0 0 0,0 0 0 0 0,-1 0 0 0 0,0 1 0 0 0,-2 0-1 0 0,-9-12 3 0 0,-35-22-5381 0 0,48 47 1924 0 0,0 3 2924 0 0,2 0-2840 0 0,0-2-4039 0 0,5 2 331 0 0</inkml:trace>
  <inkml:trace contextRef="#ctx0" brushRef="#br0" timeOffset="74556.6">7941 3297 540 0 0,'-13'-43'8641'0'0,"-52"52"-3609"0"0,57-5-4725 0 0,1 0-1 0 0,-1 0 0 0 0,1 0 1 0 0,1 1-1 0 0,-1 0 0 0 0,1 0 1 0 0,-1 0-1 0 0,1 1 1 0 0,1 0-1 0 0,-1 0 0 0 0,1 1 1 0 0,0 0-1 0 0,1 0 0 0 0,0 0 1 0 0,0 0-1 0 0,0 0 0 0 0,1 1 1 0 0,0 0-1 0 0,0 0 1 0 0,1 0-1 0 0,0 0 0 0 0,1 0 1 0 0,0 0-1 0 0,0 0 0 0 0,0 1 1 0 0,1-1-1 0 0,0 0 0 0 0,1 2-306 0 0,3-5 92 0 0,0-1 0 0 0,0 1 0 0 0,1-1 0 0 0,-1-1 0 0 0,1 1 0 0 0,0 0 0 0 0,0-1 0 0 0,0 0 0 0 0,0 0 0 0 0,0-1 0 0 0,1 0 0 0 0,-1 1 0 0 0,1-2 0 0 0,0 1 0 0 0,0-1 0 0 0,-1 0 0 0 0,1 0-1 0 0,0 0 1 0 0,0-1 0 0 0,0 0 0 0 0,0 0 0 0 0,0-1 0 0 0,0 1 0 0 0,0-1 0 0 0,0-1 0 0 0,-1 1 0 0 0,1-1 0 0 0,0 0 0 0 0,-1 0 0 0 0,1-1 0 0 0,-1 1 0 0 0,2-2-92 0 0,-3 3 36 0 0,1-1 1 0 0,-1 1-1 0 0,1-1 0 0 0,-1 0 1 0 0,0 0-1 0 0,0 0 1 0 0,0-1-1 0 0,0 1 1 0 0,0-1-1 0 0,0 0 0 0 0,-1 0 1 0 0,1-1-1 0 0,-1 1 1 0 0,0-1-1 0 0,0 0 1 0 0,0 1-1 0 0,-1-1 0 0 0,1 0 1 0 0,-1-1-1 0 0,0 1 1 0 0,0 0-1 0 0,0-1 1 0 0,-1 1-1 0 0,0-1 0 0 0,0 1 1 0 0,0-1-1 0 0,0 0 1 0 0,-1 1-1 0 0,1-1 1 0 0,-1 0-1 0 0,0 0 0 0 0,-1 1 1 0 0,1-1-1 0 0,-1 0 1 0 0,0 1-1 0 0,0-1-36 0 0,-3-4-137 0 0,0 1-1 0 0,0 0 1 0 0,0 0-1 0 0,-1 0 1 0 0,0 1-1 0 0,-1-1 1 0 0,0 1-1 0 0,0 0 1 0 0,-1 1-1 0 0,1 0 0 0 0,-1 0 1 0 0,-1 0-1 0 0,-1 0 138 0 0,-29-15-4615 0 0,-4 8-5021 0 0,21 9 3446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3:24.2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2795 677 336 0 0,'0'0'1376'0'0,"2"-9"800"0"0,-2 3 3424 0 0,-17-50 3732 0 0,12 51-8995 0 0,1 1 0 0 0,0-1 0 0 0,-1 1 0 0 0,0 0 0 0 0,0 1 0 0 0,0-1 0 0 0,0 1 0 0 0,0 0-1 0 0,-1 1 1 0 0,0-1 0 0 0,1 1 0 0 0,-1 0 0 0 0,0 0 0 0 0,0 1 0 0 0,0 0 0 0 0,-1 0-337 0 0,-158 13 2604 0 0,144-7-2440 0 0,1 2-1 0 0,-1 1 1 0 0,1 0-1 0 0,0 2 1 0 0,1 0 0 0 0,0 1-1 0 0,0 1 1 0 0,2 1-1 0 0,-1 0 1 0 0,2 1 0 0 0,-2 3-164 0 0,16-16 11 0 0,0 1 1 0 0,1-1-1 0 0,-1 1 1 0 0,1-1-1 0 0,-1 1 1 0 0,1 0-1 0 0,-1 0 0 0 0,1-1 1 0 0,0 1-1 0 0,0 0 1 0 0,0 0-1 0 0,0 0 1 0 0,1 0-1 0 0,-1 1 1 0 0,0-1-1 0 0,1 0 1 0 0,-1 0-1 0 0,1 0 1 0 0,0 1-1 0 0,0-1 1 0 0,0 0-1 0 0,0 0 1 0 0,0 0-1 0 0,0 1 1 0 0,1-1-1 0 0,-1 0 1 0 0,1 0-1 0 0,-1 0 1 0 0,1 0-1 0 0,0 0 1 0 0,0 0-1 0 0,0 0 1 0 0,0 0-1 0 0,0 0 0 0 0,1 0 1 0 0,-1 0-1 0 0,0 0 1 0 0,1-1-1 0 0,-1 1 1 0 0,1-1-1 0 0,0 1 1 0 0,-1-1-1 0 0,3 2-11 0 0,93 32-146 0 0,290 4-2251 0 0,-387-39 2397 0 0,11 0-64 0 0,1 0 1 0 0,0 1 0 0 0,-1 0 0 0 0,1 1-1 0 0,-1 0 1 0 0,1 1 0 0 0,-1 0-1 0 0,0 1 1 0 0,0 0 0 0 0,0 1 0 0 0,0 0-1 0 0,-1 0 1 0 0,0 1 0 0 0,0 1-1 0 0,-1 0 1 0 0,0 0 0 0 0,0 1 0 0 0,0 0-1 0 0,0 2 64 0 0,-7-6 63 0 0,0 0-1 0 0,0 0 0 0 0,-1 1 0 0 0,0-1 0 0 0,0 1 1 0 0,0-1-1 0 0,0 1 0 0 0,-1 0 0 0 0,1-1 0 0 0,-1 1 1 0 0,-1-1-1 0 0,1 1 0 0 0,-1 0 0 0 0,1-1 0 0 0,-1 1 1 0 0,0-1-1 0 0,-1 1 0 0 0,1-1 0 0 0,-1 0 0 0 0,0 0 1 0 0,0 1-1 0 0,0-1 0 0 0,-1 0 0 0 0,0-1 0 0 0,1 1 1 0 0,-1 0-1 0 0,0-1 0 0 0,-1 0 0 0 0,1 1 0 0 0,-1-1-62 0 0,-114 82 2464 0 0,104-77-2324 0 0,0 0 0 0 0,-1-1-1 0 0,0-1 1 0 0,-1 0 0 0 0,1-1 0 0 0,-1-1-1 0 0,0 0 1 0 0,0-1 0 0 0,0-1 0 0 0,-1-1 0 0 0,1 0-1 0 0,0-1 1 0 0,-1 0 0 0 0,1-2 0 0 0,0 0-1 0 0,0 0 1 0 0,0-2 0 0 0,0 0 0 0 0,0-1-1 0 0,1 0 1 0 0,0-1 0 0 0,-8-5-140 0 0,-23-48-2517 0 0,37 13-7749 0 0,10 37 2703 0 0,7-13 578 0 0</inkml:trace>
  <inkml:trace contextRef="#ctx0" brushRef="#br0" timeOffset="331.12">3223 332 1256 0 0,'0'0'1362'0'0,"0"0"22"0"0,0 0 18 0 0,0 0 24 0 0,0 0-39 0 0,1 6-36 0 0,-2 280 8511 0 0,-3 100-3319 0 0,38-267-6700 0 0,-33-118-801 0 0,10 13-102 0 0,-8-12-3745 0 0,0-1-4546 0 0,-3-1 3929 0 0</inkml:trace>
  <inkml:trace contextRef="#ctx0" brushRef="#br0" timeOffset="839.93">3030 905 640 0 0,'0'0'1402'0'0,"-3"0"-40"0"0,9 0 3795 0 0,34-2-886 0 0,85-6-1926 0 0,293-48 3170 0 0,-256 24-2428 0 0,-130 21-1082 0 0,-28 10-1529 0 0,-4 1-31 0 0,0 0-44 0 0,0 0-32 0 0,0 0-26 0 0,0 0-15 0 0,-9 2 15 0 0,-143 58 1059 0 0,138-54-1263 0 0,1 1-1 0 0,-1 0 1 0 0,2 1 0 0 0,-1 0 0 0 0,1 2-1 0 0,0-1 1 0 0,1 1 0 0 0,0 1 0 0 0,1 0 0 0 0,0 0-1 0 0,0 1 1 0 0,-4 9-139 0 0,12-19 22 0 0,1 1 0 0 0,0-1 0 0 0,0 0 0 0 0,0 1 0 0 0,0-1 0 0 0,1 1 0 0 0,-1-1 0 0 0,1 1 0 0 0,-1-1 0 0 0,1 1 0 0 0,0 0 0 0 0,0-1 0 0 0,0 1 0 0 0,0-1 0 0 0,0 1 0 0 0,1-1 0 0 0,-1 1 0 0 0,1-1 0 0 0,0 1 0 0 0,0-1 0 0 0,0 1 0 0 0,0-1 0 0 0,0 0 0 0 0,0 1 0 0 0,1-1-1 0 0,-1 0 1 0 0,1 0 0 0 0,-1 0 0 0 0,1 0 0 0 0,0 0 0 0 0,0 0 0 0 0,0-1 0 0 0,0 1 0 0 0,0-1 0 0 0,0 1 0 0 0,0-1 0 0 0,0 0 0 0 0,1 0 0 0 0,-1 0 0 0 0,1 0 0 0 0,1 1-22 0 0,4 0 16 0 0,0 1 0 0 0,-1-1-1 0 0,1 0 1 0 0,0-1 0 0 0,0 0-1 0 0,1 0 1 0 0,-1-1 0 0 0,0 0 0 0 0,0 0-1 0 0,0-1 1 0 0,0 0 0 0 0,7-2-16 0 0,-8 1-10 0 0,-1-1 0 0 0,1 0 0 0 0,-1 0 0 0 0,1 0 1 0 0,-1-1-1 0 0,0 0 0 0 0,0 0 0 0 0,-1-1 0 0 0,1 0 1 0 0,-1 1-1 0 0,0-2 0 0 0,0 1 0 0 0,0-1 0 0 0,-1 1 1 0 0,0-1-1 0 0,0-1 0 0 0,-1 1 0 0 0,0 0 0 0 0,0-1 1 0 0,1-3 9 0 0,10-95-223 0 0,-14 45 142 0 0,0 57 62 0 0,5-11-207 0 0,30 109 220 0 0,0 14-127 0 0,0-59-309 0 0,-15-38-2116 0 0,-3-6-3254 0 0,2-2-4878 0 0,-19-4 3794 0 0</inkml:trace>
  <inkml:trace contextRef="#ctx0" brushRef="#br0" timeOffset="1300.31">4189 881 796 0 0,'0'3'1414'0'0,"-4"135"13521"0"0,1-149-10231 0 0,-14-79-3468 0 0,20 31 560 0 0,-6 18-25 0 0,8 36-1670 0 0,0 0-1 0 0,0 1 1 0 0,1 0 0 0 0,-1 0-1 0 0,1 0 1 0 0,0 0-1 0 0,0 1 1 0 0,0 0-1 0 0,1 0 1 0 0,-1 1-1 0 0,1 0 1 0 0,-1 0-1 0 0,1 0 1 0 0,0 1-1 0 0,-1 0 1 0 0,1 1-1 0 0,0-1 1 0 0,0 1-1 0 0,5 1-100 0 0,3-3 123 0 0,292-42-1590 0 0,-243 29-1534 0 0,-10-11-6333 0 0,-53 25 3703 0 0,-1 1 427 0 0</inkml:trace>
  <inkml:trace contextRef="#ctx0" brushRef="#br0" timeOffset="2729.37">4412 220 1316 0 0,'0'0'1428'0'0,"0"0"6"0"0,2 7 35 0 0,2 368 12328 0 0,19-163-8804 0 0,47-54-1507 0 0,-56-137-3684 0 0,6 10-4455 0 0,-19-29 2571 0 0,-1-2-1826 0 0,0 0-2558 0 0,0 0 494 0 0</inkml:trace>
  <inkml:trace contextRef="#ctx0" brushRef="#br0" timeOffset="5335.57">4598 92 360 0 0,'0'0'747'0'0,"0"0"-28"0"0,0 0-34 0 0,0 0-26 0 0,0 0-2 0 0,0 0-7 0 0,0 0-14 0 0,-5-4-1 0 0,-16-10-5 0 0,16 11-11 0 0,5 3-6 0 0,-35-10 2630 0 0,32 10-2780 0 0,-175-25 3576 0 0,-180 4-1265 0 0,-10 19-1844 0 0,204 2-71 0 0,-315 9 858 0 0,240 6-1417 0 0,-108 54-198 0 0,60 37-114 0 0,84-13 33 0 0,9 10 10 0 0,155-77-73 0 0,-58 70 40 0 0,41 4-50 0 0,14 24 80 0 0,15 5 0 0 0,26-115-29 0 0,1 0-1 0 0,0-1 0 0 0,1 1 0 0 0,0 0 0 0 0,1 0 1 0 0,0-1-1 0 0,2 1 0 0 0,-1-1 0 0 0,1 0 1 0 0,1 0-1 0 0,1 0 0 0 0,5 10 2 0 0,41 76 19 0 0,-43-84-17 0 0,0-2 0 0 0,1 1 1 0 0,1-1-1 0 0,0-1 1 0 0,1 0-1 0 0,0-1 0 0 0,0 0 1 0 0,1-1-1 0 0,1 0 0 0 0,0-1 1 0 0,11 5-3 0 0,79 39 26 0 0,201 110 114 0 0,-276-150-1 0 0,1-2 0 0 0,0-1 1 0 0,1-1-1 0 0,0-2 0 0 0,0-1 0 0 0,1-2 1 0 0,0 0-1 0 0,13-2-139 0 0,-18 0 79 0 0,323-6 789 0 0,-137-8-520 0 0,131 24-146 0 0,-131-6-122 0 0,29-13-26 0 0,-10-7-4 0 0,211-53-40 0 0,-222 28 12 0 0,113-57-14 0 0,-157 33-20 0 0,-12-14 30 0 0,-55 0 8 0 0,-102 69-25 0 0,0 0 0 0 0,-1 0-1 0 0,0-1 1 0 0,0 0 0 0 0,0 0 0 0 0,-1-1 0 0 0,-1 1 0 0 0,0-1 0 0 0,0-1 0 0 0,-1 1 0 0 0,0-1 0 0 0,0-1-1 0 0,5-58 36 0 0,-57-49 303 0 0,-78-83 1593 0 0,35 85-59 0 0,-22-14 63 0 0,17 44-934 0 0,-32-23-458 0 0,100 91-564 0 0,-1 2 0 0 0,-1 0 0 0 0,0 2 0 0 0,-1 1 0 0 0,0 2 0 0 0,-2 1 0 0 0,-24-5 20 0 0,35 9-90 0 0,14 5-228 0 0,-208-55-4721 0 0,143 47-473 0 0,1 11-4878 0 0,39 2 4048 0 0</inkml:trace>
  <inkml:trace contextRef="#ctx0" brushRef="#br0" timeOffset="5736.34">3548 1727 652 0 0,'0'0'1194'0'0,"0"0"-16"0"0,0 0-39 0 0,0 0-36 0 0,0 0-36 0 0,0 0-27 0 0,0 0-21 0 0,0 0-7 0 0,-1-1 919 0 0,-6-5-2412 0 0,4 4 4833 0 0,0 2 4763 0 0,-11 18-4983 0 0,5 46-2303 0 0,6-33-563 0 0,-14 239-47 0 0,23-229-1256 0 0,4-23-1866 0 0,-8-16-4248 0 0,-2-1-5791 0 0,0-1 11912 0 0,0 0-7113 0 0</inkml:trace>
  <inkml:trace contextRef="#ctx0" brushRef="#br0" timeOffset="48932.24">1986 2321 108 0 0,'0'0'1006'0'0,"0"0"-45"0"0,0 0-35 0 0,0 0-23 0 0,0 0-29 0 0,0 0-33 0 0,0 0-25 0 0,0 0-8 0 0,0 0-42 0 0,5 3-18 0 0,85 6 3944 0 0,31-14-882 0 0,311-7 1569 0 0,37 14-3712 0 0,-114 0-1157 0 0,48-14 304 0 0,245-7 609 0 0,-402 18-3031 0 0,-224 1-24 0 0,-9 1-1984 0 0,-2-1-7304 0 0,-11 0 5704 0 0</inkml:trace>
  <inkml:trace contextRef="#ctx0" brushRef="#br0" timeOffset="49750.25">4767 2263 784 0 0,'0'0'1169'0'0,"0"0"-18"0"0,0 0-24 0 0,4 3-18 0 0,267 146 9797 0 0,102 122-3151 0 0,-146-88-5179 0 0,-66-73-4969 0 0,-160-110 2320 0 0,58 44-4768 0 0,-39-19-5017 0 0,-13-11 4566 0 0</inkml:trace>
  <inkml:trace contextRef="#ctx0" brushRef="#br0" timeOffset="50763.08">5972 3070 348 0 0,'0'0'847'0'0,"0"0"-11"0"0,0 0-27 0 0,0 0-27 0 0,0 0-23 0 0,0 0-37 0 0,0 0-30 0 0,0 0-22 0 0,0 0-32 0 0,0 0-20 0 0,0 0-34 0 0,0 0-25 0 0,0 0-27 0 0,0 0-31 0 0,-11-1 2118 0 0,-324 445 3094 0 0,113-164-3591 0 0,-57 89 174 0 0,215-276-1823 0 0,-52 86-130 0 0,93-147-2681 0 0,3-23-4894 0 0,17-9 1974 0 0,3 0 403 0 0</inkml:trace>
  <inkml:trace contextRef="#ctx0" brushRef="#br0" timeOffset="51561.78">2613 4457 484 0 0,'164'-18'9476'0'0,"83"16"-4759"0"0,-84 2-2130 0 0,343-3 6984 0 0,11 23-9571 0 0,-12 33 2882 0 0,-287-29-4638 0 0,-214-23-511 0 0,7-2 4269 0 0,-7 0-9057 0 0,-3 1-3447 0 0,-1 0 4799 0 0</inkml:trace>
  <inkml:trace contextRef="#ctx0" brushRef="#br0" timeOffset="52360.04">1506 3661 708 0 0,'0'0'908'0'0,"-8"-12"3337"0"0,5 3-3692 0 0,11-10 9642 0 0,-1 14-10244 0 0,-4 4 737 0 0,2 2 13 0 0,237 116 4365 0 0,294 201-793 0 0,-366-238-3626 0 0,-123-59-587 0 0,70 45-3397 0 0,-111-58 1518 0 0,-1-2-1596 0 0,-1-3-5890 0 0,-4-3 3614 0 0</inkml:trace>
  <inkml:trace contextRef="#ctx0" brushRef="#br0" timeOffset="54162.77">2070 2295 540 0 0,'0'0'877'0'0,"0"0"-32"0"0,0 0-37 0 0,0 0-22 0 0,0 0-27 0 0,0 0-29 0 0,0 0-20 0 0,0 0-14 0 0,0 0-29 0 0,0 0-21 0 0,0 0-21 0 0,0 0-5 0 0,-3 7-6 0 0,-14 21 252 0 0,-2 0 0 0 0,0 0 1 0 0,-2-2-1 0 0,-1-1 0 0 0,-1 0 0 0 0,-14 10-866 0 0,-43 48 1043 0 0,-125 141 1642 0 0,-6 29-930 0 0,61-66-975 0 0,33-58-231 0 0,90-89-366 0 0,25-39-145 0 0,2-1 0 0 0,-8 10-295 0 0,5-7 4577 0 0,26-14-4327 0 0,-17 9 4 0 0,64 25 23 0 0,-45-15-43 0 0,-1 1 1 0 0,0 1-1 0 0,-1 1 1 0 0,0 2-1 0 0,0 0 1 0 0,-2 1-1 0 0,0 1 1 0 0,0 1-1 0 0,10 11 23 0 0,37 33-1271 0 0,-25-23-1323 0 0,-1 1-4495 0 0,-35-28 1374 0 0,0 1 435 0 0</inkml:trace>
  <inkml:trace contextRef="#ctx0" brushRef="#br0" timeOffset="68636.81">2326 2749 840 0 0,'0'0'1087'0'0,"0"0"-42"0"0,0 0-89 0 0,20-13 4164 0 0,-19 11-4351 0 0,12-12 2089 0 0,6-8 6120 0 0,-39-7-6156 0 0,18 27-2469 0 0,-16-1 771 0 0,-2 8-971 0 0,1 0 1 0 0,0 2-1 0 0,0 0 1 0 0,1 1-1 0 0,0 1 0 0 0,0 1 1 0 0,1 0-1 0 0,0 1 1 0 0,1 1-1 0 0,0 1 1 0 0,1 0-1 0 0,-13 15-153 0 0,27-28-4 0 0,0 1 0 0 0,0 0 0 0 0,0 0 0 0 0,0 0 0 0 0,1 0-1 0 0,-1-1 1 0 0,0 1 0 0 0,1 0 0 0 0,-1 0 0 0 0,0 0 0 0 0,1 0 0 0 0,-1 1-1 0 0,1-1 1 0 0,0 0 0 0 0,-1 0 0 0 0,1 0 0 0 0,0 0 0 0 0,-1 0 0 0 0,1 1-1 0 0,0-1 1 0 0,0 0 0 0 0,0 0 0 0 0,0 0 0 0 0,0 0 0 0 0,1 1 0 0 0,-1-1 0 0 0,0 0-1 0 0,0 0 1 0 0,1 0 0 0 0,-1 0 0 0 0,1 0 0 0 0,-1 0 0 0 0,1 0 0 0 0,-1 0-1 0 0,1 0 1 0 0,0 0 0 0 0,-1 0 0 0 0,1 0 0 0 0,0 0 0 0 0,0 0 0 0 0,0 0-1 0 0,0-1 1 0 0,0 1 0 0 0,0 0 0 0 0,0-1 0 0 0,0 1 0 0 0,0 0 4 0 0,52 23-391 0 0,204 68-1678 0 0,-255-91 2078 0 0,0 0 1 0 0,1 0-1 0 0,-1 0 1 0 0,0 1-1 0 0,0-1 1 0 0,0 1-1 0 0,0-1 1 0 0,0 1-1 0 0,0 0 1 0 0,0 0-1 0 0,0 0 0 0 0,-1 0 1 0 0,1 0-1 0 0,-1 0 1 0 0,1 0-1 0 0,-1 0 1 0 0,0 1-1 0 0,0-1 1 0 0,0 1-1 0 0,0-1 1 0 0,0 1-1 0 0,-1-1 0 0 0,1 1 1 0 0,-1-1-1 0 0,0 1 1 0 0,0-1-1 0 0,1 1 1 0 0,-2 0-1 0 0,1-1 1 0 0,0 1-1 0 0,0-1 1 0 0,-1 1-1 0 0,0-1 1 0 0,1 1-1 0 0,-1-1 0 0 0,0 1 1 0 0,0-1-1 0 0,0 0 1 0 0,-1 1-1 0 0,1-1 1 0 0,0 0-1 0 0,-1 0 1 0 0,0 0-1 0 0,1 0 1 0 0,-1 0-1 0 0,0 0 0 0 0,0-1 1 0 0,0 1-1 0 0,0 0 1 0 0,0-1-1 0 0,0 0 1 0 0,-1 1-1 0 0,1-1 1 0 0,-1 0-10 0 0,-6 4 172 0 0,0 0 0 0 0,-1-1 0 0 0,1 0 0 0 0,-1 0 0 0 0,0-1 0 0 0,0 0 0 0 0,0-1 0 0 0,0 0 0 0 0,0-1 0 0 0,-1 0 0 0 0,1 0 0 0 0,0-1 0 0 0,-1-1 1 0 0,1 1-1 0 0,-6-3-172 0 0,-59-25-507 0 0,39 2-3874 0 0,34 24 2956 0 0,2 2-156 0 0,0 0-380 0 0,0 0-1480 0 0,0 0-2210 0 0,0 0 427 0 0</inkml:trace>
  <inkml:trace contextRef="#ctx0" brushRef="#br0" timeOffset="69049.65">2595 3049 392 0 0,'0'0'1338'0'0,"0"0"0"0"0,0 0 10 0 0,0 0-89 0 0,0 0-87 0 0,0 0-74 0 0,0 0-114 0 0,0 0-85 0 0,0 0-69 0 0,0 0-58 0 0,0 0-77 0 0,5 0-71 0 0,14-2-225 0 0,1-2 1 0 0,-1 0-1 0 0,0-1 1 0 0,-1-1-1 0 0,1 0 1 0 0,-1-2-1 0 0,0 0 1 0 0,-1-1-1 0 0,0-1 1 0 0,11-9-400 0 0,3-28 924 0 0,-31 45-826 0 0,-2 0 21 0 0,-3 0-18 0 0,0 0 0 0 0,-1 0 0 0 0,1 1 0 0 0,0 0 1 0 0,-1 0-1 0 0,1 0 0 0 0,-1 1 0 0 0,0 0 0 0 0,1 0 0 0 0,-1 0 0 0 0,1 0 0 0 0,-1 1 0 0 0,1 0 1 0 0,-1 0-1 0 0,1 1 0 0 0,0 0 0 0 0,0-1 0 0 0,-1 2 0 0 0,1-1 0 0 0,-4 3-101 0 0,2-2 113 0 0,1 1 0 0 0,0-1-1 0 0,0 1 1 0 0,0 0 0 0 0,0 1 0 0 0,1-1 0 0 0,-1 1-1 0 0,1 0 1 0 0,0 0 0 0 0,1 1 0 0 0,-1-1-1 0 0,1 1 1 0 0,0 0 0 0 0,1 1 0 0 0,0-1-1 0 0,0 0 1 0 0,0 1 0 0 0,0 0 0 0 0,1 0 0 0 0,0-1-1 0 0,1 1 1 0 0,-1 5-113 0 0,4-8 18 0 0,1 1-1 0 0,0-1 1 0 0,0 0 0 0 0,0 0-1 0 0,1 0 1 0 0,-1 0 0 0 0,1-1-1 0 0,0 0 1 0 0,0 1 0 0 0,0-1-1 0 0,1-1 1 0 0,-1 1 0 0 0,1-1-1 0 0,-1 1 1 0 0,1-1 0 0 0,0 0-1 0 0,0-1 1 0 0,-1 1 0 0 0,2-1-1 0 0,-1 0 1 0 0,0-1 0 0 0,0 1-1 0 0,0-1 1 0 0,0 0 0 0 0,0 0-1 0 0,0 0 1 0 0,0-1 0 0 0,0 0-1 0 0,1 0 1 0 0,-1 0-18 0 0,161-33-3087 0 0,-116 10-909 0 0,-4-6-3936 0 0,-30 16 3485 0 0</inkml:trace>
  <inkml:trace contextRef="#ctx0" brushRef="#br0" timeOffset="69333.63">3041 2606 368 0 0,'0'0'1133'0'0,"0"0"-5"0"0,0 0 11 0 0,0 0-9 0 0,0 0-8 0 0,0 0-38 0 0,0 7-22 0 0,9 154 5059 0 0,-8-143-5643 0 0,0 1 0 0 0,1-1 0 0 0,1 0 0 0 0,0 1 0 0 0,2-2 0 0 0,0 1 0 0 0,1 0 0 0 0,0-1 0 0 0,2 0 0 0 0,0-1-478 0 0,41 55-2263 0 0,-39-65 260 0 0,-8-5-5671 0 0,-2-1 3663 0 0</inkml:trace>
  <inkml:trace contextRef="#ctx0" brushRef="#br0" timeOffset="70059.73">2827 2976 400 0 0,'0'0'1271'0'0,"0"0"31"0"0,0 0 18 0 0,0 0-30 0 0,0 0-42 0 0,0 0-70 0 0,0 0-57 0 0,11 0-69 0 0,178-26 2947 0 0,-47 1-2601 0 0,-24 4-3490 0 0,-39 4-5139 0 0,-58 13 3711 0 0</inkml:trace>
  <inkml:trace contextRef="#ctx0" brushRef="#br0" timeOffset="70437.23">3989 2962 444 0 0,'0'0'1042'0'0,"-2"-11"629"0"0,0 5 1679 0 0,-5 0-2901 0 0,1 2 0 0 0,-1-1 0 0 0,0 1 1 0 0,0 0-1 0 0,0 0 0 0 0,-1 1 0 0 0,1 0 0 0 0,-1 0 1 0 0,0 1-1 0 0,1 0 0 0 0,-1 0 0 0 0,0 1 1 0 0,0 0-1 0 0,-1 0 0 0 0,1 1 0 0 0,0 0 1 0 0,0 0-1 0 0,0 1 0 0 0,0 0 0 0 0,0 1 0 0 0,0-1 1 0 0,0 2-1 0 0,0-1 0 0 0,1 1 0 0 0,-1 0 1 0 0,1 1-1 0 0,0 0 0 0 0,-1 0-449 0 0,3-1 158 0 0,-1 0 0 0 0,1 0 0 0 0,0 0 0 0 0,0 1 0 0 0,1 0 0 0 0,-1-1 0 0 0,1 2 0 0 0,0-1 0 0 0,0 0 0 0 0,0 1 1 0 0,1 0-1 0 0,-1 0 0 0 0,1 0 0 0 0,0 0 0 0 0,1 1 0 0 0,-1-1 0 0 0,1 1 0 0 0,0-1 0 0 0,0 1 0 0 0,1 0 0 0 0,0 0 0 0 0,0 0 0 0 0,0 0 0 0 0,1-1 0 0 0,0 1 0 0 0,0 0 0 0 0,1 4-158 0 0,1-5 75 0 0,1 0 0 0 0,0 0 0 0 0,1 0 1 0 0,0 0-1 0 0,-1-1 0 0 0,1 0 0 0 0,1 1 0 0 0,-1-1 0 0 0,0-1 0 0 0,1 1 0 0 0,0-1 0 0 0,0 0 1 0 0,0 0-1 0 0,0 0 0 0 0,1 0 0 0 0,-1-1 0 0 0,1 0 0 0 0,-1 0 0 0 0,1-1 0 0 0,0 0 0 0 0,0 0 1 0 0,0 0-1 0 0,0 0 0 0 0,-1-1 0 0 0,1 0 0 0 0,0-1 0 0 0,0 1 0 0 0,0-1 0 0 0,3 0-75 0 0,-1 0 5 0 0,1 0 0 0 0,0-1 1 0 0,-1 0-1 0 0,1 0 0 0 0,-1-1 0 0 0,0 0 0 0 0,0 0 0 0 0,0-1 0 0 0,0 0 0 0 0,0-1 0 0 0,-1 1 0 0 0,0-2 0 0 0,0 1 0 0 0,0-1 0 0 0,-1 0 0 0 0,1 0 0 0 0,-2 0 0 0 0,1-1 1 0 0,-1 0-1 0 0,0 0 0 0 0,0-1 0 0 0,-1 1 0 0 0,0-1 0 0 0,0 0 0 0 0,-1 0 0 0 0,0-1 0 0 0,0 1 0 0 0,-1 0 0 0 0,0-1 0 0 0,0 0 0 0 0,-1 1 0 0 0,0-4-5 0 0,-8-36 217 0 0,7 45-176 0 0,-5-5 179 0 0,-20 55-192 0 0,28 53-3 0 0,-3-95-46 0 0,1 0 0 0 0,0 0 0 0 0,0 0 0 0 0,1 0 0 0 0,-1-1 0 0 0,1 1 0 0 0,0 0-1 0 0,1-1 1 0 0,-1 1 0 0 0,1-1 0 0 0,0 0 0 0 0,0 0 0 0 0,0 0 0 0 0,0 0 0 0 0,1 0 0 0 0,2 1 21 0 0,56 15-4505 0 0,-47-21 3046 0 0,14-4-8718 0 0,-26 3 4696 0 0</inkml:trace>
  <inkml:trace contextRef="#ctx0" brushRef="#br0" timeOffset="70963.6">4294 2969 608 0 0,'-17'-9'3654'0'0,"-64"48"3710"0"0,75-34-7004 0 0,0 0 1 0 0,1 1 0 0 0,-1-1-1 0 0,1 1 1 0 0,0 0 0 0 0,1 0-1 0 0,-1 1 1 0 0,1-1 0 0 0,0 1-1 0 0,1 0 1 0 0,0 0 0 0 0,0 0-1 0 0,1 0 1 0 0,-1 1 0 0 0,1-1-1 0 0,1 1 1 0 0,-1 6-361 0 0,2-12 81 0 0,0 1-1 0 0,0 0 1 0 0,1 0-1 0 0,-1 0 1 0 0,1-1-1 0 0,0 1 1 0 0,0 0-1 0 0,-1 0 1 0 0,2-1-1 0 0,-1 1 1 0 0,0-1 0 0 0,1 1-1 0 0,-1-1 1 0 0,1 0-1 0 0,-1 1 1 0 0,1-1-1 0 0,0 0 1 0 0,0 0-1 0 0,0 0 1 0 0,1 0-1 0 0,-1-1 1 0 0,0 1 0 0 0,1-1-1 0 0,-1 1 1 0 0,1-1-1 0 0,-1 0 1 0 0,1 0-1 0 0,-1 0 1 0 0,1 0-1 0 0,0 0 1 0 0,0 0-1 0 0,-1-1 1 0 0,1 0 0 0 0,0 1-1 0 0,0-1 1 0 0,1 0-81 0 0,4 0 103 0 0,-1 0 1 0 0,1 0 0 0 0,-1 0 0 0 0,1-1 0 0 0,-1 0-1 0 0,1-1 1 0 0,-1 0 0 0 0,1 0 0 0 0,-1 0 0 0 0,0-1-1 0 0,0 0 1 0 0,0 0 0 0 0,0-1-104 0 0,-3 1 104 0 0,1 0 0 0 0,-1 0 0 0 0,1 0 0 0 0,-1-1 0 0 0,0 1-1 0 0,0-1 1 0 0,-1 0 0 0 0,1 0 0 0 0,-1 0 0 0 0,0 0 0 0 0,0-1 0 0 0,0 0 0 0 0,0 1 0 0 0,-1-1 0 0 0,0 0 0 0 0,0 0 0 0 0,0 0-1 0 0,-1 0 1 0 0,0-1 0 0 0,0 1 0 0 0,0 0 0 0 0,0-1 0 0 0,-1 1 0 0 0,0 0 0 0 0,0-1 0 0 0,-1 1 0 0 0,1 0 0 0 0,-1-1-1 0 0,0 1 1 0 0,-1 0 0 0 0,1 0 0 0 0,-1 0 0 0 0,0 0 0 0 0,-1-3-104 0 0,-20-20 1525 0 0,22 28-1307 0 0,-29 7 651 0 0,28-4-763 0 0,45 87 355 0 0,-14-44-356 0 0,-5 0-17 0 0,-17-37-64 0 0,-1 1-1 0 0,0 0 1 0 0,0 0-1 0 0,-2 1 1 0 0,1-1-1 0 0,-1 1 1 0 0,0 0 0 0 0,-1 0-1 0 0,-1 1 1 0 0,0-1-1 0 0,0 0 1 0 0,-1 1-1 0 0,0-1 1 0 0,-1 1-1 0 0,-1 0 1 0 0,0-1-1 0 0,0 1 1 0 0,-2 5-24 0 0,-3-9 98 0 0,0-1 1 0 0,-1 0 0 0 0,1 0 0 0 0,-1-1-1 0 0,-1 0 1 0 0,1 0 0 0 0,-1 0 0 0 0,0-1-1 0 0,0 0 1 0 0,-1-1 0 0 0,1 0 0 0 0,-1 0-1 0 0,0-1 1 0 0,0 0 0 0 0,0-1 0 0 0,0 0-1 0 0,-1 0 1 0 0,1-1 0 0 0,-1 0 0 0 0,1 0-1 0 0,-1-1 1 0 0,1-1 0 0 0,-1 0 0 0 0,1 0 0 0 0,0 0-1 0 0,-3-2-98 0 0,-65-25-944 0 0,40-8-3007 0 0,32 4-611 0 0,6 19 328 0 0,11-19-2658 0 0,2 8 525 0 0</inkml:trace>
  <inkml:trace contextRef="#ctx0" brushRef="#br0" timeOffset="71775.39">4437 3105 748 0 0,'0'0'1349'0'0,"0"0"-32"0"0,0 0-20 0 0,0 0-32 0 0,15 9 3186 0 0,3-12-4025 0 0,0-1 0 0 0,-1-1 0 0 0,1 0 0 0 0,-1-1 0 0 0,0-1 0 0 0,-1 0 0 0 0,0-1 0 0 0,0-1 0 0 0,-1-1 0 0 0,0 0 0 0 0,0-1 0 0 0,-1-1 0 0 0,-1 0 0 0 0,0-1 1 0 0,-1 0-1 0 0,0-1 0 0 0,1-2-426 0 0,-12 14 38 0 0,0 0 0 0 0,0 0 1 0 0,0 1-1 0 0,0-1 1 0 0,0 0-1 0 0,-1 0 1 0 0,1 0-1 0 0,-1 0 1 0 0,1 0-1 0 0,-1 0 0 0 0,0 0 1 0 0,0 0-1 0 0,0 0 1 0 0,0 0-1 0 0,0 0 1 0 0,0 0-1 0 0,0 0 0 0 0,-1-1 1 0 0,1 1-1 0 0,-1 1 1 0 0,0-1-1 0 0,1 0 1 0 0,-1 0-1 0 0,0 0 0 0 0,0 0 1 0 0,0 0-1 0 0,0 1 1 0 0,-1-1-39 0 0,-66-2 1400 0 0,55 7-1154 0 0,0 0 0 0 0,-1 1 1 0 0,1 1-1 0 0,1 0 0 0 0,-1 1 1 0 0,1 0-1 0 0,0 1 0 0 0,0 0 0 0 0,1 1 1 0 0,0 0-1 0 0,0 1 0 0 0,1 0 1 0 0,0 1-1 0 0,1 0 0 0 0,0 0 0 0 0,0 1 1 0 0,1 0-1 0 0,1 1 0 0 0,0 0 1 0 0,-3 7-247 0 0,9-16 55 0 0,0 0 0 0 0,1 1 1 0 0,-1-1-1 0 0,1 1 0 0 0,0-1 1 0 0,0 1-1 0 0,0-1 0 0 0,0 1 1 0 0,1-1-1 0 0,-1 1 1 0 0,1-1-1 0 0,0 0 0 0 0,0 1 1 0 0,0-1-1 0 0,0 0 0 0 0,1 1 1 0 0,-1-1-1 0 0,1 0 0 0 0,0 0 1 0 0,0 0-1 0 0,0-1 0 0 0,0 1 1 0 0,1 0-1 0 0,-1-1 0 0 0,1 0 1 0 0,-1 1-1 0 0,1-1 1 0 0,0 0-1 0 0,0 0 0 0 0,0 0 1 0 0,0-1-1 0 0,0 1 0 0 0,0-1 1 0 0,1 0-1 0 0,-1 0 0 0 0,3 1-55 0 0,126 19-133 0 0,-47-29-2471 0 0,-33-4-4873 0 0,-49 12 1100 0 0,-3 0 488 0 0</inkml:trace>
  <inkml:trace contextRef="#ctx0" brushRef="#br0" timeOffset="72076.95">2679 3370 424 0 0,'15'-20'7917'0'0,"-15"22"1024"0"0,-9 20-8189 0 0,-1-2-24 0 0,0 0 0 0 0,2 1 0 0 0,0 0 0 0 0,2 0 1 0 0,0 1-1 0 0,1-1 0 0 0,1 1 0 0 0,2 0 0 0 0,0 1 0 0 0,1-1 0 0 0,2 16-728 0 0,0-27 188 0 0,0-1 1 0 0,1 0-1 0 0,1 1 0 0 0,0-1 0 0 0,0 0 0 0 0,1 0 1 0 0,0-1-1 0 0,1 1 0 0 0,0-1 0 0 0,0 0 1 0 0,1 0-1 0 0,0-1 0 0 0,1 1 0 0 0,0-1 0 0 0,0-1 1 0 0,0 1-1 0 0,1-1 0 0 0,1-1 0 0 0,2 3-188 0 0,4-1 115 0 0,0 1 0 0 0,0-2 0 0 0,0 0 0 0 0,1-1-1 0 0,0-1 1 0 0,1 0 0 0 0,-1-1 0 0 0,1-1 0 0 0,0 0-1 0 0,0-1 1 0 0,14-1-115 0 0,40-14-3036 0 0,-38-15-3976 0 0,-31 26 4966 0 0,-5-5-3503 0 0,-5-1 3015 0 0,7 7 1315 0 0,-1-3-4115 0 0</inkml:trace>
  <inkml:trace contextRef="#ctx0" brushRef="#br0" timeOffset="72382.42">2645 3716 748 0 0,'0'0'1272'0'0,"-4"0"12"0"0,-11 0 1 0 0,12 0-13 0 0,3 0-12 0 0,-13 0 718 0 0,7 1 2909 0 0,14-2-475 0 0,24-3-1324 0 0,70-14-4276 0 0,-66 8 120 0 0,35-9-2823 0 0,-24 9-3077 0 0,-15 4 2261 0 0</inkml:trace>
  <inkml:trace contextRef="#ctx0" brushRef="#br0" timeOffset="73361.32">3223 3629 128 0 0,'0'0'1325'0'0,"0"0"3"0"0,-5-1-12 0 0,-69 7 6472 0 0,66-4-7287 0 0,1 0 0 0 0,-1 1 0 0 0,1 0 0 0 0,-1 0 0 0 0,1 1-1 0 0,0 0 1 0 0,0 0 0 0 0,1 1 0 0 0,-1 0 0 0 0,1 0 0 0 0,0 0 0 0 0,0 1 0 0 0,-4 6-501 0 0,7-10 138 0 0,0 1 0 0 0,1-1 1 0 0,-1 1-1 0 0,1 0 0 0 0,0 0 0 0 0,0 0 0 0 0,0 0 1 0 0,0 0-1 0 0,0 0 0 0 0,1 1 0 0 0,-1-1 0 0 0,1 0 0 0 0,0 1 1 0 0,0-1-1 0 0,0 1 0 0 0,1-1 0 0 0,-1 1 0 0 0,1 0 1 0 0,0-1-1 0 0,0 1 0 0 0,0 0 0 0 0,1-1 0 0 0,-1 1 1 0 0,1-1-1 0 0,0 1 0 0 0,-1-1 0 0 0,2 1 0 0 0,-1-1 0 0 0,0 1 1 0 0,1-1-1 0 0,0 0 0 0 0,-1 0 0 0 0,1 0 0 0 0,0 0 1 0 0,1 0-1 0 0,-1 0 0 0 0,1-1 0 0 0,1 2-138 0 0,5 0 113 0 0,1 0 1 0 0,-1-1-1 0 0,1-1 0 0 0,0 1 0 0 0,0-2 0 0 0,0 1 1 0 0,0-1-1 0 0,1-1 0 0 0,-1 0 0 0 0,0 0 1 0 0,0-1-1 0 0,0-1 0 0 0,0 1 0 0 0,0-2 0 0 0,0 1 1 0 0,0-1-1 0 0,-1-1 0 0 0,1 0 0 0 0,-1 0 0 0 0,0-1 1 0 0,0 0-1 0 0,-1 0 0 0 0,1-1 0 0 0,-1 0 1 0 0,0-1-1 0 0,2-3-113 0 0,-7 8 11 0 0,-1-1 0 0 0,1-1 0 0 0,-1 1-1 0 0,0 0 1 0 0,0 0 0 0 0,0-1 0 0 0,-1 1 0 0 0,1-1 0 0 0,-1 0 0 0 0,0 1 0 0 0,0-1 0 0 0,0 0 0 0 0,0 0 0 0 0,-1 0-1 0 0,1 1 1 0 0,-1-1 0 0 0,0 0 0 0 0,0 0 0 0 0,-1 0 0 0 0,1 0 0 0 0,-1 0 0 0 0,0 0 0 0 0,0 1 0 0 0,0-1 0 0 0,0 0 0 0 0,-1 1-1 0 0,1-1 1 0 0,-1 1 0 0 0,0-1 0 0 0,0 1 0 0 0,0 0 0 0 0,-1 0 0 0 0,1 0 0 0 0,-1 0 0 0 0,0 0 0 0 0,1 1 0 0 0,-1-1-1 0 0,0 1 1 0 0,-1-1 0 0 0,1 1 0 0 0,0 0 0 0 0,-1 1 0 0 0,1-1 0 0 0,-1 0 0 0 0,0 1 0 0 0,-2-1-11 0 0,-86-17-1624 0 0,61 20-3157 0 0,3 6-5797 0 0,25-6 4895 0 0</inkml:trace>
  <inkml:trace contextRef="#ctx0" brushRef="#br0" timeOffset="74691.45">4490 3609 92 0 0,'0'0'1098'0'0,"0"0"-12"0"0,-2-4-26 0 0,-46-39 5621 0 0,35 42-6116 0 0,0 1 0 0 0,0 0 1 0 0,0 0-1 0 0,0 1 0 0 0,0 1 1 0 0,0 0-1 0 0,0 1 0 0 0,1 0 1 0 0,-1 1-1 0 0,1 0 0 0 0,0 1 0 0 0,0 1 1 0 0,1 0-1 0 0,0 0 0 0 0,0 1 1 0 0,0 1-1 0 0,1-1 0 0 0,0 2 0 0 0,0 0 1 0 0,1 0-1 0 0,-6 7-565 0 0,8-9 186 0 0,1-1-1 0 0,0 1 1 0 0,0 0 0 0 0,1 1 0 0 0,0-1-1 0 0,0 1 1 0 0,1 0 0 0 0,0 0 0 0 0,0 1-1 0 0,1-1 1 0 0,0 1 0 0 0,1 0-1 0 0,0 0 1 0 0,0 0 0 0 0,1 0 0 0 0,0 0-1 0 0,0 0 1 0 0,1 0 0 0 0,0 0 0 0 0,1 0-1 0 0,0 0 1 0 0,0 0 0 0 0,1 0-1 0 0,0 0 1 0 0,1 0 0 0 0,0 0 0 0 0,0-1-1 0 0,1 0 1 0 0,0 1 0 0 0,1-1 0 0 0,-1-1-1 0 0,2 1 1 0 0,-1-1 0 0 0,1 0 0 0 0,0 0-1 0 0,0 0 1 0 0,5 2-186 0 0,7 1 101 0 0,0-1 0 0 0,1-1 0 0 0,1-1 0 0 0,-1 0-1 0 0,1-2 1 0 0,0 0 0 0 0,0-1 0 0 0,1-1 0 0 0,-1-1 0 0 0,1-1 0 0 0,-1-1 0 0 0,1 0 0 0 0,-1-2 0 0 0,1 0-1 0 0,-1-1 1 0 0,0-2 0 0 0,0 0 0 0 0,0-1 0 0 0,0-1 0 0 0,-1 0 0 0 0,0-2 0 0 0,-1 0 0 0 0,0-1 0 0 0,15-11-101 0 0,-20 12 42 0 0,0 0 0 0 0,0-1 0 0 0,-1-1 0 0 0,-1 0 1 0 0,1 0-1 0 0,-2-1 0 0 0,0-1 0 0 0,0 0 0 0 0,-1 0 1 0 0,-1-1-1 0 0,6-12-42 0 0,-11 21 16 0 0,-1 0-1 0 0,1 0 1 0 0,-1-1 0 0 0,0 1-1 0 0,-1 0 1 0 0,1-1 0 0 0,-1 0 0 0 0,0 1-1 0 0,-1-1 1 0 0,1 1 0 0 0,-1-1 0 0 0,0 0-1 0 0,-1 0 1 0 0,1 1 0 0 0,-1-1-1 0 0,0 1 1 0 0,-1-1 0 0 0,1 1 0 0 0,-1-1-1 0 0,0 1 1 0 0,-1 0 0 0 0,1 0-1 0 0,-1 0 1 0 0,0 0 0 0 0,0 0 0 0 0,0 0-1 0 0,-1 1 1 0 0,0 0 0 0 0,0 0-1 0 0,0 0 1 0 0,0 0 0 0 0,0 0 0 0 0,-1 1-1 0 0,-1-1-15 0 0,-16-9-68 0 0,-1 0 0 0 0,0 1 0 0 0,-1 2-1 0 0,-1 0 1 0 0,1 2 0 0 0,-1 1 0 0 0,-1 0-1 0 0,1 2 1 0 0,-16 0 68 0 0,-141-2-4437 0 0,126 11-170 0 0,4 4-5499 0 0,20-2 3126 0 0</inkml:trace>
  <inkml:trace contextRef="#ctx0" brushRef="#br0" timeOffset="78337.32">3559 4406 244 0 0,'13'-15'4037'0'0,"-10"13"157"0"0,0 4 3359 0 0,18 92-3194 0 0,-24 62-1147 0 0,-2-86-2166 0 0,4 0 1 0 0,3 0-1 0 0,3 0 0 0 0,3-1 1 0 0,5 15-1047 0 0,-5-52 42 0 0,7 32-488 0 0,0-26-3557 0 0,-13-33 1380 0 0,-1 1 2135 0 0,-1-4-3183 0 0,1 0-3605 0 0,-1-2 1446 0 0</inkml:trace>
  <inkml:trace contextRef="#ctx0" brushRef="#br0" timeOffset="78791.39">2038 5768 236 0 0,'4'-8'2079'0'0,"-5"2"3367"0"0,-25-33 971 0 0,19 37-6040 0 0,1 0 0 0 0,-1 1 0 0 0,0 0 0 0 0,1 0 0 0 0,-1 1 0 0 0,0 0 1 0 0,1 0-1 0 0,-1 0 0 0 0,0 1 0 0 0,1 0 0 0 0,-1 0 0 0 0,0 1 0 0 0,1-1 0 0 0,0 2 0 0 0,-1-1 0 0 0,1 1 0 0 0,0 0 0 0 0,0 0 0 0 0,1 0 1 0 0,-1 1-1 0 0,-2 2-377 0 0,-105 102 2974 0 0,103-94-2659 0 0,1 1-1 0 0,0-1 1 0 0,1 2-1 0 0,1-1 1 0 0,0 1 0 0 0,1 0-1 0 0,1 1 1 0 0,0-1 0 0 0,2 1-1 0 0,0 0 1 0 0,-1 16-315 0 0,3-25 91 0 0,1 0-1 0 0,0 0 1 0 0,0 0 0 0 0,1 0-1 0 0,0 0 1 0 0,1 0 0 0 0,0 0-1 0 0,0-1 1 0 0,0 1 0 0 0,1-1-1 0 0,0 1 1 0 0,1-1 0 0 0,-1 0-1 0 0,2 0 1 0 0,-1-1 0 0 0,1 1-1 0 0,-1-1 1 0 0,2 0 0 0 0,-1 0-1 0 0,1 0 1 0 0,0-1 0 0 0,0 0-1 0 0,0 0 1 0 0,1-1 0 0 0,0 0-1 0 0,3 2-90 0 0,7 1 21 0 0,0-1-1 0 0,-1-1 0 0 0,1 0 1 0 0,1-2-1 0 0,-1 0 1 0 0,1 0-1 0 0,-1-2 0 0 0,1 0 1 0 0,0-1-1 0 0,-1-1 0 0 0,1-1 1 0 0,-1 0-1 0 0,1-2 0 0 0,-1 1 1 0 0,0-2-1 0 0,0-1 0 0 0,0 0 1 0 0,-1-1-1 0 0,0 0 0 0 0,13-9-20 0 0,-22 11-57 0 0,0 0-1 0 0,-1 0 0 0 0,0 0 0 0 0,0-1 1 0 0,0 0-1 0 0,-1 0 0 0 0,1 0 1 0 0,-2-1-1 0 0,1 0 0 0 0,-1 0 1 0 0,0 0-1 0 0,0-1 0 0 0,-1 1 0 0 0,0-1 1 0 0,2-5 57 0 0,-5 11 5 0 0,0 2-6 0 0,0 0 14 0 0,0 0 12 0 0,0 0 13 0 0,0 0 0 0 0,5 8-40 0 0,0-1 0 0 0,1 1 0 0 0,0-1-1 0 0,0 0 1 0 0,0 0 0 0 0,1-1 0 0 0,0 0 0 0 0,0 0 0 0 0,0-1 0 0 0,1 1 0 0 0,0-2 0 0 0,0 1 0 0 0,0-1 0 0 0,1 0 0 0 0,0-1 0 0 0,8 2 2 0 0,89 0-5978 0 0,-84-18-2377 0 0,-18 9 3462 0 0,-3 3-1457 0 0</inkml:trace>
  <inkml:trace contextRef="#ctx0" brushRef="#br0" timeOffset="79076.48">2084 6044 36 0 0,'8'-1'12293'0'0,"9"-1"-8170"0"0,31-3-5207 0 0,-28 1 3086 0 0,166-32 897 0 0,19-5-7448 0 0,-167 34-3226 0 0,-21 1 3306 0 0</inkml:trace>
  <inkml:trace contextRef="#ctx0" brushRef="#br0" timeOffset="79444.75">2645 6054 1060 0 0,'0'0'1400'0'0,"0"0"-14"0"0,-4 8 796 0 0,7-5 2999 0 0,6-2-4814 0 0,0 0 0 0 0,1-1 1 0 0,-1 0-1 0 0,0 0 0 0 0,0-1 0 0 0,0 0 0 0 0,0-1 0 0 0,0 0 1 0 0,0 0-1 0 0,0-1 0 0 0,-1 0 0 0 0,1-1 0 0 0,-1 1 0 0 0,0-2 1 0 0,0 1-1 0 0,0-1 0 0 0,-1 0 0 0 0,0-1 0 0 0,0 0 1 0 0,0 0-1 0 0,5-6-367 0 0,-4-22 616 0 0,-8 32-500 0 0,-15-13 239 0 0,5 15-161 0 0,0 0 0 0 0,0 1 0 0 0,0 0-1 0 0,1 0 1 0 0,-1 1 0 0 0,0 0 0 0 0,1 1 0 0 0,-1 0-1 0 0,1 0 1 0 0,0 1 0 0 0,0 1 0 0 0,0-1 0 0 0,0 1 0 0 0,1 1-1 0 0,0 0 1 0 0,0 0 0 0 0,0 0 0 0 0,1 1 0 0 0,0 0-1 0 0,1 1 1 0 0,-1-1 0 0 0,1 1 0 0 0,-1 4-194 0 0,5-9 59 0 0,0 1 0 0 0,0 0 0 0 0,1 1 1 0 0,0-1-1 0 0,-1 0 0 0 0,2 0 0 0 0,-1 0 0 0 0,0 1 0 0 0,1-1 1 0 0,0 0-1 0 0,0 1 0 0 0,0-1 0 0 0,0 1 0 0 0,1-1 0 0 0,0 0 1 0 0,0 0-1 0 0,0 1 0 0 0,0-1 0 0 0,1 0 0 0 0,-1 0 0 0 0,1 0 1 0 0,0 0-1 0 0,1-1 0 0 0,-1 1 0 0 0,0 0 0 0 0,1-1 0 0 0,0 0 1 0 0,0 1-1 0 0,0-1 0 0 0,0 0 0 0 0,1-1 0 0 0,-1 1 0 0 0,1-1 1 0 0,-1 1-1 0 0,1-1 0 0 0,0 0 0 0 0,0 0 0 0 0,0-1 0 0 0,0 1 1 0 0,0-1-1 0 0,0 0 0 0 0,1 0 0 0 0,-1 0 0 0 0,0-1 0 0 0,1 1 1 0 0,-1-1-1 0 0,0 0 0 0 0,1 0 0 0 0,-1-1 0 0 0,0 1 0 0 0,5-2-58 0 0,11 1-438 0 0,-1-1 1 0 0,0-1 0 0 0,1-1 0 0 0,-1-1 0 0 0,0 0-1 0 0,-1-2 1 0 0,1 0 0 0 0,-1-1 0 0 0,11-6 436 0 0,27-27-5074 0 0,-12-10-4540 0 0,-34 32 4625 0 0</inkml:trace>
  <inkml:trace contextRef="#ctx0" brushRef="#br0" timeOffset="80894.95">3018 5497 120 0 0,'0'0'1373'0'0,"0"0"6229"0"0,-1 1-3842 0 0,-6 22-2955 0 0,3 1 206 0 0,2-1 0 0 0,0 1-1 0 0,2 0 1 0 0,0 0 0 0 0,2 0 0 0 0,1 0 0 0 0,3 14-1011 0 0,0 6 800 0 0,-1-11-210 0 0,1 0 0 0 0,2-1 0 0 0,1 1 1 0 0,1-1-1 0 0,2-1 0 0 0,14 26-590 0 0,-7-19-4232 0 0,-19-37 2285 0 0,0-1-1585 0 0,0 0-2282 0 0,0 0 442 0 0</inkml:trace>
  <inkml:trace contextRef="#ctx0" brushRef="#br0" timeOffset="81171.47">2809 5953 1212 0 0,'-12'5'1485'0'0,"10"-4"-9"0"0,2-1 13 0 0,0 0-12 0 0,0 0-29 0 0,0 0-46 0 0,0 0-85 0 0,7 1-93 0 0,175-6 3908 0 0,6-37-4141 0 0,-86 18-1874 0 0,19-15-2956 0 0,-63 19-2850 0 0,-27 8 2615 0 0</inkml:trace>
  <inkml:trace contextRef="#ctx0" brushRef="#br0" timeOffset="81528.48">4210 5902 776 0 0,'0'0'1048'0'0,"0"0"-4"0"0,0 0 0 0 0,0 0-10 0 0,0 0-34 0 0,0 0-37 0 0,0 0-30 0 0,-1-4-18 0 0,-1 1-620 0 0,0 0 0 0 0,0 0-1 0 0,0 1 1 0 0,0-1 0 0 0,-1 0 0 0 0,1 1 0 0 0,-1 0 0 0 0,1-1 0 0 0,-1 1 0 0 0,0 0 0 0 0,0 0 0 0 0,0 1-1 0 0,0-1 1 0 0,0 1 0 0 0,0-1 0 0 0,0 1 0 0 0,-1 0 0 0 0,1 0 0 0 0,0 0 0 0 0,-1 1 0 0 0,1-1 0 0 0,-1 1-1 0 0,1 0 1 0 0,0 0 0 0 0,-1 0 0 0 0,-1 0-295 0 0,-100 12 2435 0 0,95-10-2219 0 0,0-1 1 0 0,0 2-1 0 0,0-1 0 0 0,0 1 0 0 0,1 1 1 0 0,-1 0-1 0 0,1 0 0 0 0,0 1 0 0 0,0 0 1 0 0,0 0-1 0 0,1 1 0 0 0,-1 0 0 0 0,1 1 1 0 0,1 0-1 0 0,0 0 0 0 0,0 0 0 0 0,0 1 1 0 0,1 0-1 0 0,0 1 0 0 0,0-1 0 0 0,1 1 1 0 0,0 0-1 0 0,1 1 0 0 0,0-1 0 0 0,0 1 1 0 0,1 0-1 0 0,0 0 0 0 0,1 0 0 0 0,0 2-216 0 0,3-8 72 0 0,0 1-1 0 0,0 0 0 0 0,0-1 0 0 0,1 1 1 0 0,-1-1-1 0 0,1 0 0 0 0,0 1 0 0 0,1-1 1 0 0,-1 0-1 0 0,1 0 0 0 0,0 0 0 0 0,0-1 1 0 0,0 1-1 0 0,0-1 0 0 0,1 1 0 0 0,-1-1 1 0 0,1 0-1 0 0,0-1 0 0 0,0 1 0 0 0,0 0 1 0 0,0-1-1 0 0,0 0 0 0 0,1 0 0 0 0,-1-1 1 0 0,1 1-1 0 0,-1-1 0 0 0,1 0 0 0 0,0 0-71 0 0,138 5 896 0 0,-131-7-856 0 0,-1-2 1 0 0,1 0-1 0 0,-1 0 0 0 0,0-1 0 0 0,0 0 1 0 0,0-1-1 0 0,-1 0 0 0 0,0-1 0 0 0,0 0 0 0 0,0-1 1 0 0,0 0-1 0 0,-1 0 0 0 0,-1-1 0 0 0,1 0 1 0 0,-1-1-1 0 0,0 0 0 0 0,-1 0 0 0 0,0-1 1 0 0,-1 1-1 0 0,0-2 0 0 0,3-5-40 0 0,-5-87 147 0 0,-14 58-73 0 0,9 43-79 0 0,1 2-8 0 0,0 0-4 0 0,0 0 4 0 0,0 0 5 0 0,0 0 2 0 0,0 0-5 0 0,0 0 14 0 0,0 0 21 0 0,0 0 24 0 0,0 0 3 0 0,3 7 6 0 0,74 150 428 0 0,-72-150-616 0 0,64 64-851 0 0,-10-49-7922 0 0,-55-22 5194 0 0,-1-1-2327 0 0,12-4 459 0 0</inkml:trace>
  <inkml:trace contextRef="#ctx0" brushRef="#br0" timeOffset="81960.53">4707 5886 432 0 0,'-2'-2'305'0'0,"0"1"0"0"0,-1-1-1 0 0,0 1 1 0 0,1 0 0 0 0,-1 0 0 0 0,0 0 0 0 0,0 0-1 0 0,1 0 1 0 0,-1 1 0 0 0,0-1 0 0 0,0 1-1 0 0,0 0 1 0 0,0-1 0 0 0,0 2 0 0 0,0-1 0 0 0,0 0-1 0 0,1 0 1 0 0,-1 1 0 0 0,0 0 0 0 0,0-1 0 0 0,0 1-1 0 0,1 0 1 0 0,-1 1 0 0 0,0-1 0 0 0,1 0 0 0 0,-1 1-1 0 0,1-1 1 0 0,-1 1 0 0 0,1 0 0 0 0,0 0-1 0 0,0 0 1 0 0,-1 1-305 0 0,-70 69 4548 0 0,68-68-4250 0 0,0 1-1 0 0,0 0 0 0 0,0 0 0 0 0,0 0 0 0 0,1 0 1 0 0,0 1-1 0 0,0-1 0 0 0,1 1 0 0 0,0 0 0 0 0,0 0 1 0 0,0 0-1 0 0,0 1 0 0 0,1-1 0 0 0,0 1 0 0 0,1-1 1 0 0,-1 1-1 0 0,1 0 0 0 0,0 0 0 0 0,1-1 0 0 0,0 1 1 0 0,0 0-1 0 0,0 0 0 0 0,1 0 0 0 0,0-1 0 0 0,1 1 1 0 0,-1 0-298 0 0,2-5 93 0 0,0-1 0 0 0,0 1 0 0 0,-1-1 1 0 0,1 0-1 0 0,0 0 0 0 0,0 0 0 0 0,1 0 1 0 0,-1 0-1 0 0,0-1 0 0 0,0 1 0 0 0,0-1 1 0 0,0 0-1 0 0,1 0 0 0 0,-1 0 0 0 0,0 0 1 0 0,0-1-1 0 0,0 1 0 0 0,0-1 0 0 0,0 0 1 0 0,0 0-1 0 0,0 0 0 0 0,0 0 0 0 0,0 0 1 0 0,0-1-1 0 0,0 1 0 0 0,0-1 0 0 0,-1 0 0 0 0,1 0 1 0 0,-1 0-1 0 0,0 0 0 0 0,1 0 0 0 0,-1-1 1 0 0,0 1-1 0 0,0-1 0 0 0,0 1 0 0 0,-1-1 1 0 0,1 0-1 0 0,0 1 0 0 0,-1-1 0 0 0,0-1-93 0 0,15-20 431 0 0,-12 18-322 0 0,0 1 0 0 0,0-1 0 0 0,0 1 0 0 0,-1-1 0 0 0,0 0 0 0 0,0 0 0 0 0,0-1 0 0 0,-1 1 0 0 0,0-1 0 0 0,0 1 1 0 0,-1-1-1 0 0,0 1 0 0 0,0-1 0 0 0,0 0 0 0 0,-1 0 0 0 0,0 0 0 0 0,0 1 0 0 0,-1-5-109 0 0,-1-33 1064 0 0,-8 93-146 0 0,81 209-673 0 0,-69-243-206 0 0,2-7-16 0 0,-2 1 1 0 0,1 0-1 0 0,-1 0 0 0 0,0 1 0 0 0,-1-1 0 0 0,0 0 0 0 0,-1 1 1 0 0,1-1-1 0 0,-2 0 0 0 0,0 1 0 0 0,0-1 0 0 0,0 0 0 0 0,-1 0 1 0 0,0 0-1 0 0,-1 0 0 0 0,0 0 0 0 0,-1 0 0 0 0,0-1 0 0 0,0 1 1 0 0,-1-1-1 0 0,0 0 0 0 0,0-1 0 0 0,0 1 0 0 0,-8 6-23 0 0,9-12-25 0 0,-1-1-1 0 0,0 1 0 0 0,0-1 1 0 0,0 0-1 0 0,0-1 1 0 0,0 1-1 0 0,0-1 0 0 0,0 0 1 0 0,0 0-1 0 0,0-1 1 0 0,1 1-1 0 0,-1-1 0 0 0,0 0 1 0 0,0 0-1 0 0,0-1 1 0 0,0 1-1 0 0,-3-3 26 0 0,-8-1-334 0 0,-106-52-4306 0 0,89 26-671 0 0,8-4-5145 0 0,20 22 4702 0 0</inkml:trace>
  <inkml:trace contextRef="#ctx0" brushRef="#br0" timeOffset="86311.15">4739 6138 192 0 0,'0'0'1512'0'0,"0"0"17"0"0,11 0 862 0 0,-5-1 3514 0 0,79-38-483 0 0,33-54-2692 0 0,-111 87-2546 0 0,0-1-1 0 0,0 1 1 0 0,0-2-1 0 0,-1 1 0 0 0,0-1 1 0 0,-1 0-1 0 0,0 0 1 0 0,0 0-1 0 0,-1-1 1 0 0,0 0-1 0 0,0 0 1 0 0,2-8-184 0 0,-5 14 246 0 0,-1 3 16 0 0,-3-2 16 0 0,-15-3 737 0 0,-97 77 914 0 0,106-66-1772 0 0,0 0-1 0 0,1 1 1 0 0,0 0-1 0 0,0 1 1 0 0,1 0-1 0 0,0 0 1 0 0,0 1 0 0 0,0-1-1 0 0,2 1 1 0 0,-1 1-1 0 0,1-1 1 0 0,0 1-1 0 0,1 0 1 0 0,0 0 0 0 0,1 1-1 0 0,0-1 1 0 0,0 1-1 0 0,1-1 1 0 0,0 5-157 0 0,5-9 29 0 0,0-1 0 0 0,0 0 0 0 0,1 0 0 0 0,0-1 0 0 0,0 1 0 0 0,0-1 0 0 0,0 0 0 0 0,1 0 0 0 0,-1 0 0 0 0,1 0 0 0 0,0-1 0 0 0,0 0 0 0 0,0 0 0 0 0,1 0 0 0 0,-1-1 0 0 0,1 0 0 0 0,0 0 0 0 0,-1 0 0 0 0,1-1 0 0 0,0 1 0 0 0,0-1 0 0 0,0-1 0 0 0,0 1 0 0 0,0-1 0 0 0,0 0 0 0 0,4-1-29 0 0,125-4-2895 0 0,-49-16-6497 0 0,-74 17 2937 0 0,-10 3 491 0 0</inkml:trace>
  <inkml:trace contextRef="#ctx0" brushRef="#br0" timeOffset="86743.23">1906 7298 312 0 0,'0'0'1329'0'0,"0"0"107"0"0,0 0 43 0 0,0 0 7 0 0,0 0-1 0 0,0 0-31 0 0,0 0-42 0 0,0 0-28 0 0,0 0-22 0 0,0 0-19 0 0,0 0-32 0 0,0 0-22 0 0,0 0-54 0 0,0 0-35 0 0,0 0-33 0 0,0 0-56 0 0,0 0-58 0 0,0-5-49 0 0,-4-131 6535 0 0,-13-79-6302 0 0,14 179-1098 0 0,-1-178-139 0 0,8 43 0 0 0,3 128 0 0 0,-7 36 0 0 0,0 5 0 0 0,0 0 0 0 0,0 1 0 0 0,0-1 0 0 0,1 0 0 0 0,-1 0 0 0 0,0 0 0 0 0,1 1 0 0 0,-1-1 0 0 0,1 0 0 0 0,-1 1 0 0 0,1-1 0 0 0,0 1 0 0 0,0-1 0 0 0,0 1 0 0 0,0-1 0 0 0,0 1 0 0 0,0-1 0 0 0,0 1 0 0 0,1 0 0 0 0,-1 0 0 0 0,0-1 0 0 0,1 1 0 0 0,-1 0 0 0 0,1 0 0 0 0,-1 0 0 0 0,1 1 0 0 0,-1-1 0 0 0,1 0 0 0 0,0 1 0 0 0,-1-1 0 0 0,1 0 0 0 0,20-3 0 0 0,-1 0 0 0 0,1 1 0 0 0,-1 1 0 0 0,1 1 0 0 0,0 1 0 0 0,-1 1 0 0 0,1 0 0 0 0,0 2 0 0 0,16 4 0 0 0,-11-3-1023 0 0,47 11-2577 0 0,-54-3-2204 0 0,-4 6-4391 0 0,-11-8 3366 0 0</inkml:trace>
  <inkml:trace contextRef="#ctx0" brushRef="#br0" timeOffset="87489.67">1758 6933 788 0 0,'-17'11'3826'0'0,"17"-10"353"0"0,4-1 3731 0 0,195-60-1857 0 0,-180 52-5751 0 0,0 1 0 0 0,0 2 0 0 0,1 0-1 0 0,-1 1 1 0 0,1 0 0 0 0,0 2 0 0 0,0 0 0 0 0,0 2-1 0 0,12 1-301 0 0,-25 1 59 0 0,0 1-1 0 0,0 0 1 0 0,-1 1 0 0 0,1 0-1 0 0,-1 0 1 0 0,1 0-1 0 0,-2 1 1 0 0,1 0-1 0 0,0 0 1 0 0,-1 0-1 0 0,0 1 1 0 0,0-1-1 0 0,0 2 1 0 0,-1-1 0 0 0,0 0-1 0 0,0 1 1 0 0,-1-1-1 0 0,1 1 1 0 0,-2 0-1 0 0,1 0 1 0 0,0 3-59 0 0,36 73 466 0 0,5-5 139 0 0,-43-76-515 0 0,-1-2 18 0 0,0 0-10 0 0,0 0-9 0 0,0 0-4 0 0,0 0-3 0 0,0 0-22 0 0,0 0 5 0 0,0-7 6 0 0,-11-63 191 0 0,10 68-238 0 0,0-1 1 0 0,0 0 0 0 0,0 1-1 0 0,1-1 1 0 0,-1 0-1 0 0,1 0 1 0 0,-1 1 0 0 0,1-1-1 0 0,0 0 1 0 0,0 0 0 0 0,0 0-1 0 0,1 1 1 0 0,-1-1 0 0 0,1 0-1 0 0,-1 0 1 0 0,1 0 0 0 0,0 1-1 0 0,0-1 1 0 0,0 1 0 0 0,0-1-1 0 0,1 1 1 0 0,-1-1-1 0 0,1 1 1 0 0,-1-1 0 0 0,1 1-1 0 0,0 0 1 0 0,0 0 0 0 0,0 0-1 0 0,1-1-24 0 0,139-55 252 0 0,-138 57-233 0 0,34 1-13 0 0,-43 14 23 0 0,-4-3-10 0 0,3-2 32 0 0,0-1 0 0 0,1 1 0 0 0,0 1 0 0 0,0-1-1 0 0,1 1 1 0 0,0 0 0 0 0,1 0 0 0 0,0 0 0 0 0,1 0 0 0 0,0 0 0 0 0,0 1 0 0 0,1-1-1 0 0,0 0 1 0 0,1 1 0 0 0,0-1 0 0 0,1 1 0 0 0,0-1 0 0 0,1 1 0 0 0,0-1 0 0 0,1 1-52 0 0,-2-9 13 0 0,0 1-1 0 0,1-1 0 0 0,-1 0 0 0 0,1 1 1 0 0,0-1-1 0 0,0 0 0 0 0,0 0 0 0 0,0 0 1 0 0,0-1-1 0 0,0 1 0 0 0,0 0 0 0 0,1-1 1 0 0,-1 1-1 0 0,1-1 0 0 0,-1 0 0 0 0,1 0 1 0 0,-1 0-1 0 0,1 0 0 0 0,0 0 0 0 0,0 0 1 0 0,-1-1-1 0 0,1 0 0 0 0,0 1 0 0 0,0-1 1 0 0,0 0-1 0 0,-1 0 0 0 0,1 0 0 0 0,0-1 1 0 0,0 1-1 0 0,-1-1 0 0 0,1 0 0 0 0,0 1 1 0 0,-1-1-1 0 0,1 0 0 0 0,0-1 0 0 0,-1 1 1 0 0,1 0-1 0 0,-1-1 0 0 0,0 1 0 0 0,1-1 1 0 0,0-1-12 0 0,88-77 143 0 0,-85 71-133 0 0,0 0 1 0 0,0 0-1 0 0,-1 0 0 0 0,0 0 0 0 0,0-1 1 0 0,-1 0-1 0 0,-1 0 0 0 0,0 0 0 0 0,0 0 1 0 0,-1 0-1 0 0,0-1 0 0 0,0-4-10 0 0,-2 12-9 0 0,1-1-1 0 0,-1 1 1 0 0,0-1-1 0 0,0 0 1 0 0,-1 1-1 0 0,1-1 1 0 0,-1 1-1 0 0,1-1 1 0 0,-1 1-1 0 0,0-1 1 0 0,0 1-1 0 0,-1 0 1 0 0,1-1-1 0 0,-1 1 1 0 0,0 0-1 0 0,0 0 1 0 0,0 0-1 0 0,0 0 1 0 0,0 0-1 0 0,0 1 1 0 0,-1-1-1 0 0,0 1 1 0 0,1-1-1 0 0,-1 1 1 0 0,0 0 0 0 0,0 0-1 0 0,0 0 1 0 0,0 0-1 0 0,-1 1 1 0 0,1 0-1 0 0,0-1 1 0 0,-1 1-1 0 0,1 0 1 0 0,-1 0-1 0 0,1 1 1 0 0,-1-1-1 0 0,-1 1 10 0 0,-92-1-3021 0 0,66 8-2355 0 0,1 4-6099 0 0,27-10 5099 0 0</inkml:trace>
  <inkml:trace contextRef="#ctx0" brushRef="#br0" timeOffset="88141.26">2781 6906 832 0 0,'0'0'1687'0'0,"0"0"-24"0"0,0 0-80 0 0,0 0-42 0 0,0 0-56 0 0,-3 7-60 0 0,-2 5-370 0 0,0 0 0 0 0,1 1 1 0 0,0 0-1 0 0,1 0 0 0 0,0 0 1 0 0,1 0-1 0 0,1 1 1 0 0,0-1-1 0 0,0 1 0 0 0,2-1 1 0 0,1 13-1056 0 0,-2-27 61 0 0,1 1 1 0 0,-1 0-1 0 0,0 0 1 0 0,1-1-1 0 0,-1 1 0 0 0,0 0 1 0 0,1 0-1 0 0,-1-1 1 0 0,1 1-1 0 0,-1 0 1 0 0,1 0-1 0 0,-1 0 1 0 0,0 0-1 0 0,1 0 1 0 0,-1 0-1 0 0,1 0 1 0 0,-1 0-1 0 0,1 0 1 0 0,-1 0-1 0 0,1 0 0 0 0,-1 0 1 0 0,1 0-1 0 0,-1 0 1 0 0,0 0-1 0 0,1 0 1 0 0,-1 0-1 0 0,1 1 1 0 0,-1-1-1 0 0,1 0 1 0 0,-1 0-1 0 0,0 0 1 0 0,1 1-1 0 0,-1-1 1 0 0,0 0-1 0 0,1 1 0 0 0,-1-1 1 0 0,0 0-1 0 0,1 1 1 0 0,-1-1-1 0 0,0 0 1 0 0,0 1-1 0 0,1-1 1 0 0,-1 0-1 0 0,0 1 1 0 0,0-1-1 0 0,0 1 1 0 0,1-1-1 0 0,-1 1 1 0 0,0-1-1 0 0,0 1 0 0 0,0-1 1 0 0,0 0-1 0 0,0 1 1 0 0,0-1-1 0 0,0 1 1 0 0,0 0-62 0 0,17-45 1256 0 0,-15 38-1455 0 0,45-109 547 0 0,-47 115-341 0 0,0 1 0 0 0,0 0 0 0 0,0-1 0 0 0,1 1-1 0 0,-1-1 1 0 0,0 1 0 0 0,0 0 0 0 0,0-1 0 0 0,1 1 0 0 0,-1-1-1 0 0,0 1 1 0 0,1-1 0 0 0,-1 1 0 0 0,0-1 0 0 0,1 1-1 0 0,-1-1 1 0 0,1 1 0 0 0,-1-1 0 0 0,1 1 0 0 0,-1-1-1 0 0,1 0 1 0 0,-1 1 0 0 0,1-1 0 0 0,0 0 0 0 0,-1 1-1 0 0,1-1 1 0 0,-1 0 0 0 0,1 0 0 0 0,0 0 0 0 0,-1 0 0 0 0,1 1-1 0 0,-1-1 1 0 0,1 0 0 0 0,0 0 0 0 0,-1 0 0 0 0,1 0-1 0 0,0 0 1 0 0,-1-1 0 0 0,1 1 0 0 0,0 0 0 0 0,-1 0-1 0 0,1 0 1 0 0,-1 0 0 0 0,1-1 0 0 0,0 1 0 0 0,-1 0-1 0 0,1-1 1 0 0,-1 1 0 0 0,1 0 0 0 0,-1-1 0 0 0,1 1-1 0 0,-1-1 1 0 0,1 1 0 0 0,-1-1 0 0 0,0 1 0 0 0,1-1 0 0 0,-1 1-1 0 0,1-1-6 0 0,2 8 0 0 0,-2-5 39 0 0,34 15 218 0 0,-32-17-269 0 0,0-1 1 0 0,-1 0 0 0 0,1 1 0 0 0,0-1 0 0 0,0 0 0 0 0,-1 0 0 0 0,1 0 0 0 0,0-1 0 0 0,-1 1 0 0 0,1-1 0 0 0,-1 1 0 0 0,0-1 0 0 0,1 0 0 0 0,-1 0 0 0 0,0 0 0 0 0,0 0 0 0 0,0 0 0 0 0,-1-1 0 0 0,1 1 0 0 0,0 0-1 0 0,0-3 12 0 0,55-41-413 0 0,-55 46 396 0 0,0-1-1 0 0,1 1 1 0 0,-1 0-1 0 0,0 0 1 0 0,1 0-1 0 0,-1 0 1 0 0,0 0 0 0 0,1 0-1 0 0,-1 1 1 0 0,0-1-1 0 0,0 1 1 0 0,1 0-1 0 0,-1 0 1 0 0,0 0-1 0 0,0 0 1 0 0,0 0-1 0 0,0 0 1 0 0,0 0 0 0 0,0 1-1 0 0,0-1 1 0 0,0 1-1 0 0,-1-1 1 0 0,1 1-1 0 0,-1 0 1 0 0,1-1-1 0 0,-1 1 1 0 0,1 0-1 0 0,-1 0 1 0 0,0 0 0 0 0,0 0-1 0 0,0 0 1 0 0,0 1-1 0 0,0-1 1 0 0,-1 0-1 0 0,1 0 1 0 0,-1 1-1 0 0,1-1 1 0 0,-1 0 0 0 0,0 1-1 0 0,0-1 1 0 0,0 2 17 0 0,6 9-608 0 0,21 31-3619 0 0,-16-32 119 0 0,1 0-3876 0 0,-4-5 2881 0 0</inkml:trace>
  <inkml:trace contextRef="#ctx0" brushRef="#br0" timeOffset="88471.73">3552 6928 832 0 0,'4'-26'4265'0'0,"-2"20"1133"0"0,-2 6 5132 0 0,-1 11-10289 0 0,-1 0 209 0 0,0 0 1 0 0,1 1-1 0 0,1-1 0 0 0,-1 0 0 0 0,2 1 1 0 0,-1-1-1 0 0,2 0 0 0 0,0 0 0 0 0,0 1 0 0 0,1-1 1 0 0,0 0-1 0 0,0-1 0 0 0,2 1 0 0 0,-1-1 1 0 0,1 0-1 0 0,1 0 0 0 0,4 6-450 0 0,-7-13 96 0 0,1 0 1 0 0,-1 0-1 0 0,1-1 1 0 0,0 1-1 0 0,0-1 1 0 0,0 0-1 0 0,0 0 1 0 0,1 0-1 0 0,-1-1 1 0 0,0 1-1 0 0,1-1 1 0 0,-1 0-1 0 0,1 0 1 0 0,-1-1-1 0 0,1 0 1 0 0,-1 1-1 0 0,1-1 1 0 0,0-1-1 0 0,-1 1 0 0 0,1-1 1 0 0,-1 0-1 0 0,1 0 1 0 0,-1 0-1 0 0,1 0 1 0 0,-1-1-1 0 0,0 0 1 0 0,0 0-1 0 0,0 0 1 0 0,0 0-1 0 0,0-1 1 0 0,0 1-97 0 0,6-4 71 0 0,0 0 0 0 0,-1-1 1 0 0,0 0-1 0 0,0 0 0 0 0,-1-1 1 0 0,1 0-1 0 0,-2-1 1 0 0,1 0-1 0 0,-1 0 0 0 0,-1 0 1 0 0,0-1-1 0 0,2-4-71 0 0,-8 14 0 0 0,5-7-2 0 0,-1 0 0 0 0,0-1 1 0 0,-1 1-1 0 0,0-1 0 0 0,0 0 0 0 0,-1 1 0 0 0,0-1 1 0 0,0 0-1 0 0,0 0 0 0 0,-1-1 0 0 0,-1 1 0 0 0,1 0 1 0 0,-1 0-1 0 0,-1 0 0 0 0,0 0 0 0 0,0-1 1 0 0,0 1-1 0 0,-1 0 0 0 0,-2-7 2 0 0,-4-3-1131 0 0,-6-9-2759 0 0,-1 14-1887 0 0,13 12 1637 0 0,2 1-2595 0 0,0 0 515 0 0</inkml:trace>
  <inkml:trace contextRef="#ctx0" brushRef="#br0" timeOffset="88830.04">4059 6772 1128 0 0,'0'0'1442'0'0,"0"0"14"0"0,0 0 20 0 0,0 0-17 0 0,-8 2 1 0 0,-6 1-513 0 0,-1 0-1 0 0,1 1 1 0 0,0 1-1 0 0,0 0 1 0 0,1 1 0 0 0,-1 0-1 0 0,1 1 1 0 0,1 1-1 0 0,-1 0 1 0 0,1 0-1 0 0,-6 7-946 0 0,18-13 49 0 0,-1 0-1 0 0,1 1 1 0 0,-1-1-1 0 0,1 0 1 0 0,0 1-1 0 0,0-1 1 0 0,0 0 0 0 0,0 1-1 0 0,0-1 1 0 0,1 0-1 0 0,-1 1 1 0 0,1-1 0 0 0,-1 0-1 0 0,1 0 1 0 0,0 0-1 0 0,0 1 1 0 0,0-1-1 0 0,0 0 1 0 0,0 0 0 0 0,1 0-1 0 0,-1 0 1 0 0,0-1-1 0 0,1 1 1 0 0,0 0-1 0 0,-1-1 1 0 0,1 1 0 0 0,0-1-1 0 0,0 1 1 0 0,0-1-1 0 0,0 0 1 0 0,0 0-1 0 0,0 0 1 0 0,0 0 0 0 0,0 0-1 0 0,0 0 1 0 0,1 0-1 0 0,-1-1 1 0 0,0 1-1 0 0,0-1 1 0 0,1 0 0 0 0,-1 0-1 0 0,0 0 1 0 0,1 0-1 0 0,-1 0 1 0 0,0 0-1 0 0,1 0 1 0 0,0-1-49 0 0,116 39-999 0 0,-119-37 1046 0 0,1 0 0 0 0,-1 1 0 0 0,0-1 0 0 0,1 1 0 0 0,-1-1 0 0 0,0 1 0 0 0,0-1 0 0 0,0 0 0 0 0,0 1 0 0 0,0-1 0 0 0,-1 1 0 0 0,1-1 0 0 0,0 0 0 0 0,-1 1 0 0 0,1-1 0 0 0,0 1 0 0 0,-1-1 0 0 0,0 0 0 0 0,1 0 0 0 0,-1 1 0 0 0,0-1 0 0 0,0 0 0 0 0,0 0 0 0 0,0 0 0 0 0,0 0 0 0 0,0 0 0 0 0,0 0 0 0 0,0 0 0 0 0,0 0 0 0 0,0 0 0 0 0,0 0 0 0 0,-1-1 0 0 0,1 1 0 0 0,0 0-47 0 0,-111 44 3548 0 0,49-28-2906 0 0,61-16-931 0 0,-2-1-291 0 0,-17 1-1577 0 0,12-3-2150 0 0,5-1-3759 0 0,4 3 2160 0 0</inkml:trace>
  <inkml:trace contextRef="#ctx0" brushRef="#br0" timeOffset="90501.07">4182 7018 1160 0 0,'-9'4'2325'0'0,"16"-5"5595"0"0,135-43-3906 0 0,-129 39-3782 0 0,-1 0-1 0 0,1-1 0 0 0,-1 0 0 0 0,0-1 1 0 0,0-1-1 0 0,-1 0 0 0 0,0 0 0 0 0,0-1 0 0 0,-1 0 1 0 0,7-9-232 0 0,-17 17 23 0 0,0 1-1 0 0,0-1 1 0 0,0 0 0 0 0,0 1 0 0 0,0-1 0 0 0,-1 0 0 0 0,1 0 0 0 0,0 1 0 0 0,0-1 0 0 0,0 0 0 0 0,-1 1-1 0 0,1-1 1 0 0,0 0 0 0 0,-1 1 0 0 0,1-1 0 0 0,0 1 0 0 0,-1-1 0 0 0,1 0 0 0 0,-1 1 0 0 0,1-1 0 0 0,-1 1 0 0 0,1-1-1 0 0,-1 1 1 0 0,1-1 0 0 0,-1 1 0 0 0,0 0 0 0 0,1-1 0 0 0,-1 1 0 0 0,0 0 0 0 0,1 0 0 0 0,-1-1 0 0 0,0 1 0 0 0,1 0-1 0 0,-1 0 1 0 0,0 0 0 0 0,1 0 0 0 0,-1 0 0 0 0,0 0 0 0 0,0 0 0 0 0,1 0 0 0 0,-1 0 0 0 0,0 0 0 0 0,1 0-1 0 0,-1 0 1 0 0,0 0 0 0 0,1 1 0 0 0,-1-1 0 0 0,0 0-23 0 0,-14 5 343 0 0,0 0-1 0 0,0 0 1 0 0,0 2-1 0 0,1 0 1 0 0,0 0-1 0 0,0 2 1 0 0,1 0-1 0 0,0 0 1 0 0,1 1-1 0 0,-8 7-342 0 0,14-12 169 0 0,0-1 1 0 0,0 1-1 0 0,0 0 0 0 0,1 0 0 0 0,0 1 1 0 0,0-1-1 0 0,0 1 0 0 0,0 0 1 0 0,1 1-1 0 0,0-1 0 0 0,0 1 0 0 0,1 0 1 0 0,0-1-1 0 0,0 2 0 0 0,1-1 0 0 0,0 0 1 0 0,0 0-1 0 0,0 1 0 0 0,1-1 1 0 0,0 1-1 0 0,1-1 0 0 0,0 1 0 0 0,0 0 1 0 0,0-1-1 0 0,1 1 0 0 0,0-1 0 0 0,1 2-169 0 0,2-5-26 0 0,0 0-1 0 0,1 0 0 0 0,-1 0 0 0 0,1 0 1 0 0,0-1-1 0 0,0 0 0 0 0,0 0 0 0 0,1-1 1 0 0,-1 1-1 0 0,1-1 0 0 0,-1 0 0 0 0,1 0 1 0 0,0-1-1 0 0,-1 0 0 0 0,1 0 0 0 0,0 0 1 0 0,0-1-1 0 0,0 0 0 0 0,0 0 0 0 0,0 0 1 0 0,0-1-1 0 0,0 0 0 0 0,0 0 27 0 0,27-8-1101 0 0,-1-2-1 0 0,0-1 0 0 0,-1-1 1 0 0,0-2-1 0 0,-1-1 1 0 0,-1-1-1 0 0,0-2 1 0 0,24-21 1101 0 0,-44 34-234 0 0,-8 5 301 0 0,-1 0 1 0 0,0 1 0 0 0,0-1-1 0 0,1 0 1 0 0,-1 1-1 0 0,1-1 1 0 0,-1 1 0 0 0,1-1-1 0 0,-1 1 1 0 0,1-1-1 0 0,-1 1 1 0 0,1-1-1 0 0,-1 1 1 0 0,1-1 0 0 0,-1 1-1 0 0,1-1 1 0 0,0 1-1 0 0,-1 0 1 0 0,1-1 0 0 0,0 1-1 0 0,-1 0 1 0 0,1 0-1 0 0,0 0 1 0 0,0 0-1 0 0,-1-1 1 0 0,1 1 0 0 0,0 0-1 0 0,-1 0 1 0 0,1 0-1 0 0,0 0 1 0 0,0 0 0 0 0,-1 1-1 0 0,1-1 1 0 0,0 0-1 0 0,0 0 1 0 0,-1 0-1 0 0,1 1 1 0 0,0-1 0 0 0,-1 0-1 0 0,1 1 1 0 0,-1-1-1 0 0,1 1 1 0 0,0-1 0 0 0,-1 0-1 0 0,1 1 1 0 0,-1-1-1 0 0,1 1 1 0 0,-1 0-1 0 0,1-1 1 0 0,-1 1 0 0 0,1-1-1 0 0,-1 1 1 0 0,0 0-1 0 0,1-1 1 0 0,-1 1-68 0 0,2 2 254 0 0,-3 1-16 0 0,2 37 857 0 0,-1-39-945 0 0,0-2 7 0 0,-1 6 2495 0 0,1-84-678 0 0,1 75-1874 0 0,-1-1 0 0 0,1 0 1 0 0,0 0-1 0 0,0 0 0 0 0,1 0 1 0 0,-1 1-1 0 0,1-1 0 0 0,0 0 1 0 0,0 1-1 0 0,0 0 0 0 0,0-1 1 0 0,1 1-1 0 0,-1 0 0 0 0,1 0 1 0 0,0 0-1 0 0,0 1 0 0 0,0-1 1 0 0,0 1-1 0 0,0 0 0 0 0,1-1 1 0 0,-1 1-1 0 0,1 1 0 0 0,-1-1 0 0 0,2 0-100 0 0,98-20-2662 0 0,-49 14-968 0 0,10-6-3884 0 0,-44 10 2264 0 0,10-2-795 0 0</inkml:trace>
  <inkml:trace contextRef="#ctx0" brushRef="#br0" timeOffset="91491.15">1360 5571 328 0 0,'0'0'1109'0'0,"0"0"-15"0"0,0 0-11 0 0,0 0-14 0 0,0 0-10 0 0,0 0-10 0 0,0 0 11 0 0,0 0 6 0 0,0 0-25 0 0,0 0-9 0 0,0 0-33 0 0,0 0-28 0 0,0 0-32 0 0,5 2-35 0 0,95 9 3786 0 0,680-49 1551 0 0,-545 31-5593 0 0,290 5 415 0 0,495 56-339 0 0,-475-48-618 0 0,580 28 2 0 0,-801-13-122 0 0,-69 2-536 0 0,44-4-3878 0 0,-247-16 856 0 0,-30-3-6811 0 0,-22 0 5079 0 0</inkml:trace>
  <inkml:trace contextRef="#ctx0" brushRef="#br0" timeOffset="92621.11">6802 5709 208 0 0,'0'0'753'0'0,"11"5"1802"0"0,-10-5-2454 0 0,0 1-1 0 0,-1-1 0 0 0,1 1 0 0 0,0-1 1 0 0,-1 1-1 0 0,1 0 0 0 0,0-1 0 0 0,-1 1 1 0 0,1 0-1 0 0,-1 0 0 0 0,1-1 0 0 0,-1 1 1 0 0,0 0-1 0 0,1 0 0 0 0,-1 0 0 0 0,0-1 1 0 0,1 1-1 0 0,-1 0 0 0 0,0 0 1 0 0,0 0-1 0 0,0 0 0 0 0,0 0 0 0 0,0 0 1 0 0,0-1-1 0 0,0 1 0 0 0,0 0 0 0 0,0 0 1 0 0,0 0-1 0 0,-1 0 0 0 0,1 0 0 0 0,0 0 1 0 0,0-1-1 0 0,-1 1 0 0 0,1 0 0 0 0,-1 0 1 0 0,1 0-1 0 0,-1-1 0 0 0,1 1 0 0 0,-1 0 1 0 0,1-1-1 0 0,-1 1 0 0 0,0 0 0 0 0,1-1 1 0 0,-1 1-1 0 0,0-1 0 0 0,1 1 1 0 0,-1-1-1 0 0,0 1 0 0 0,0-1 0 0 0,0 0 1 0 0,1 1-1 0 0,-1-1 0 0 0,0 0 0 0 0,0 0 1 0 0,0 1-101 0 0,-5 3 101 0 0,-16 33 2705 0 0,-14 31 149 0 0,22-19-72 0 0,13-48-2651 0 0,1-1-13 0 0,-33 60 3999 0 0,-221 322-2559 0 0,10-112-1064 0 0,-30 25 541 0 0,97-63-244 0 0,3 21-256 0 0,80-126-469 0 0,-109 117 135 0 0,153-191-1166 0 0,47-51-1105 0 0,-2 1 3064 0 0,4-2-5829 0 0,1-1-5924 0 0,0 0 4640 0 0</inkml:trace>
  <inkml:trace contextRef="#ctx0" brushRef="#br0" timeOffset="94153.11">1370 5641 788 0 0,'0'0'867'0'0,"0"0"-13"0"0,0 0-37 0 0,0 0-43 0 0,0 0-49 0 0,0 0-59 0 0,0 0-42 0 0,0 0-54 0 0,0 0-48 0 0,0 0-31 0 0,0 0-20 0 0,0 0-18 0 0,0 0-13 0 0,0 0 4 0 0,0 0 10 0 0,0 0 9 0 0,0 0-2 0 0,-3 7 21 0 0,-124 280 4147 0 0,-147 258-1113 0 0,113-239-2038 0 0,-111 211 323 0 0,-29 33-760 0 0,252-470-928 0 0,5-18-301 0 0,26-34 46 0 0,-42 63-161 0 0,0-1-528 0 0,60-89 746 0 0,0-1-3 0 0,0 0-5 0 0,0 0 14 0 0,0 6-105 0 0,17 3-278 0 0,0-13 448 0 0,-13 3 4 0 0,1 0 12 0 0,319-42 430 0 0,69-8 278 0 0,-187 22-86 0 0,390-30 492 0 0,-99 11-750 0 0,413-14 511 0 0,-595 39-397 0 0,407-17 877 0 0,-309 56-531 0 0,-24 36-430 0 0,-148-26-106 0 0,-103-24 452 0 0,99 0-264 0 0,-234-2-474 0 0,0 0-17 0 0,-1 0-1708 0 0,3 0 5284 0 0,-3 0-5106 0 0,1 0-4915 0 0,0 0-6984 0 0,-3 0 7507 0 0</inkml:trace>
  <inkml:trace contextRef="#ctx0" brushRef="#br0" timeOffset="98134.1">3103 7984 268 0 0,'0'0'859'0'0,"8"-17"2804"0"0,-5 15 1105 0 0,0 3 3763 0 0,14 13-7780 0 0,-24 5 73 0 0,7-14-510 0 0,-13 186 2717 0 0,1-78-1934 0 0,5 0 0 0 0,5 1-1 0 0,4-1 1 0 0,6 0 0 0 0,17 83-1097 0 0,31 163 1381 0 0,-47-111-338 0 0,8-167-520 0 0,-15-80-571 0 0,0-1-92 0 0,25-13-5252 0 0,-25 10 3448 0 0,-2 3-489 0 0,0 0-1614 0 0,0 0-2551 0 0,0 0 504 0 0</inkml:trace>
  <inkml:trace contextRef="#ctx0" brushRef="#br0" timeOffset="98815.85">3323 10240 680 0 0,'31'-31'10352'0'0,"-30"30"-9416"0"0,-1 1-24 0 0,0 0-19 0 0,0 0-38 0 0,-17-22 1540 0 0,8 19-1935 0 0,-1 1 0 0 0,1 0 0 0 0,-1 0 0 0 0,0 1 0 0 0,0 0 1 0 0,0 1-1 0 0,1 0 0 0 0,-1 1 0 0 0,0 0 0 0 0,0 0 0 0 0,-2 1-460 0 0,-7 2 465 0 0,1 0-1 0 0,-1 1 1 0 0,1 0 0 0 0,0 2-1 0 0,1 0 1 0 0,-1 1-1 0 0,2 1 1 0 0,-1 0 0 0 0,-7 7-465 0 0,17-11 151 0 0,1 0 1 0 0,0 0 0 0 0,0 0-1 0 0,1 0 1 0 0,0 1-1 0 0,0 0 1 0 0,0 0 0 0 0,1 1-1 0 0,-1-1 1 0 0,2 1 0 0 0,-1 0-1 0 0,1 0 1 0 0,0 0-1 0 0,0 0 1 0 0,1 1 0 0 0,0-1-1 0 0,0 1 1 0 0,1 0 0 0 0,0-1-1 0 0,0 1 1 0 0,1 0-1 0 0,0 0 1 0 0,0-1 0 0 0,2 7-152 0 0,-1-8 68 0 0,0 0 1 0 0,1 0 0 0 0,0 0-1 0 0,0 0 1 0 0,1 0 0 0 0,0 0-1 0 0,0-1 1 0 0,0 1 0 0 0,0-1-1 0 0,1 0 1 0 0,0 0 0 0 0,0 0-1 0 0,0-1 1 0 0,1 1 0 0 0,0-1-1 0 0,0 0 1 0 0,0 0 0 0 0,0-1-1 0 0,0 1 1 0 0,1-1 0 0 0,-1-1-1 0 0,1 1 1 0 0,0-1 0 0 0,4 2-69 0 0,4 0 88 0 0,1 0 0 0 0,-1 0 1 0 0,1-2-1 0 0,0 0 0 0 0,0 0 0 0 0,0-1 0 0 0,0-1 1 0 0,0-1-1 0 0,14-2-88 0 0,-20 1 6 0 0,0 0 1 0 0,-1-1-1 0 0,1-1 1 0 0,-1 0-1 0 0,1 0 1 0 0,-1 0-1 0 0,0-1 1 0 0,-1 0-1 0 0,1-1 1 0 0,-1 1-1 0 0,0-1 1 0 0,0-1-1 0 0,-1 0 1 0 0,0 0-1 0 0,0 0 1 0 0,-1 0-1 0 0,0-1 1 0 0,0 0-1 0 0,0 0 1 0 0,-1 0-1 0 0,-1-1 0 0 0,1 1 1 0 0,-1-1-1 0 0,-1 0 1 0 0,0 0-1 0 0,0 0 1 0 0,0 0-1 0 0,-1 0 1 0 0,-1-1-1 0 0,0 1 1 0 0,0 0-1 0 0,-1 0 1 0 0,0-1-1 0 0,0 1 1 0 0,-1 0-1 0 0,0 0 1 0 0,-1 0-1 0 0,0 1 1 0 0,-2-5-7 0 0,-24-18-8 0 0,27 30 15 0 0,2 1-5 0 0,0 0-9 0 0,0 0-4 0 0,0 0 3 0 0,-18 12 22 0 0,30 30 71 0 0,91 82 819 0 0,-71-99-3196 0 0,5-2-4552 0 0,1-4-6291 0 0,-36-18 6776 0 0</inkml:trace>
  <inkml:trace contextRef="#ctx0" brushRef="#br0" timeOffset="102040.4">3682 9894 476 0 0,'-19'-85'9252'0'0,"6"46"-6346"0"0,-49-11 1781 0 0,52 45-4348 0 0,-1 1 0 0 0,0 0 0 0 0,0 0 0 0 0,-1 1 0 0 0,1 0-1 0 0,0 1 1 0 0,-1 0 0 0 0,0 1 0 0 0,0 1 0 0 0,1 0 0 0 0,-2 0-339 0 0,-46-4 1146 0 0,-83 1 520 0 0,-76 29-26 0 0,216-26-1623 0 0,-26 4 155 0 0,1 0 0 0 0,0 2 0 0 0,0 1 0 0 0,1 1 0 0 0,0 2 0 0 0,1 0 0 0 0,0 2 1 0 0,0 0-1 0 0,1 2 0 0 0,1 1 0 0 0,0 1 0 0 0,1 0 0 0 0,1 2 0 0 0,1 0 0 0 0,-6 9-172 0 0,9-10 126 0 0,2 1-1 0 0,1 1 1 0 0,0 0-1 0 0,1 0 1 0 0,1 2-1 0 0,1-1 1 0 0,1 2-1 0 0,1-1 1 0 0,1 1-1 0 0,0 1 1 0 0,2-1-1 0 0,1 1 1 0 0,1 0-1 0 0,0 1 1 0 0,2-1-1 0 0,1 1 1 0 0,1-1-1 0 0,0 1 1 0 0,2-1-1 0 0,1 0 1 0 0,1 0-1 0 0,1 0 1 0 0,1 0-1 0 0,0 0 1 0 0,2-1-1 0 0,1 0 1 0 0,1-1-1 0 0,1 0 1 0 0,0-1-1 0 0,14 19-125 0 0,4-7 45 0 0,1 0 1 0 0,1-2-1 0 0,2-1 0 0 0,1-1 0 0 0,1-3 0 0 0,1 0 0 0 0,2-3 0 0 0,0 0 0 0 0,1-3 1 0 0,1-1-1 0 0,1-3 0 0 0,0 0 0 0 0,1-3 0 0 0,0-2 0 0 0,1-1 0 0 0,0-2 1 0 0,1-2-1 0 0,-1-3 0 0 0,1 0 0 0 0,13-4-45 0 0,-11 0 0 0 0,1-2 0 0 0,0-3 0 0 0,-1-1 0 0 0,40-13 0 0 0,-45 10-107 0 0,0-2-1 0 0,-1-2 1 0 0,-1-2 0 0 0,-1-1 0 0 0,0-2-1 0 0,-1-1 1 0 0,-2-2 0 0 0,0-2 0 0 0,-1-1-1 0 0,-1-2 108 0 0,-20 14-67 0 0,0-1 0 0 0,-1-1 0 0 0,-1 1 0 0 0,0-2 0 0 0,-1 1 0 0 0,-1-2 0 0 0,0 1 0 0 0,-2-1 0 0 0,0 0 0 0 0,-1-1 0 0 0,0 0 0 0 0,-2 0 0 0 0,0 0 0 0 0,-1 0 0 0 0,-2 0 0 0 0,1-1 0 0 0,-2 1 0 0 0,-1-1-1 0 0,0 1 1 0 0,-3-12 67 0 0,0 8-76 0 0,0 1 0 0 0,-1-1 0 0 0,-1 1 0 0 0,-1 1-1 0 0,-1-1 1 0 0,-1 1 0 0 0,-1 1 0 0 0,-1 0 0 0 0,-1 0-1 0 0,0 1 1 0 0,-2 0 0 0 0,0 1 0 0 0,-1 1 0 0 0,-3-3 76 0 0,-28-18-279 0 0,-1 1 0 0 0,-2 2 0 0 0,-1 2 0 0 0,-2 3 0 0 0,-1 2 0 0 0,-38-14 279 0 0,-116-18-5528 0 0,66 48-6824 0 0,102 12 6879 0 0</inkml:trace>
  <inkml:trace contextRef="#ctx0" brushRef="#br0" timeOffset="169063.81">3331 2076 100 0 0,'0'0'588'0'0,"-6"-8"69"0"0,5 6 3900 0 0,0-1 4968 0 0,0-3-9360 0 0,-2-20 15497 0 0,45 79-14503 0 0,27-1-805 0 0,-57-47-354 0 0,-1 1 0 0 0,0-6 0 0 0,1-12 0 0 0,2 5 0 0 0,-2 3 0 0 0,0 1 0 0 0,4 1 0 0 0,-2 0 0 0 0,1 1 0 0 0,-3 7 0 0 0,-7 5 0 0 0,-2 2 0 0 0,1 0 0 0 0,0 1 0 0 0,1-2 0 0 0,-3-2 0 0 0,1 3 0 0 0,18-21 0 0 0,61-102 0 0 0,-29 46 0 0 0,110-107 0 0 0,-118 129 152 0 0,0 1-2557 0 0,-14 20-4841 0 0,-29 20 2876 0 0,-2 1-2782 0 0,0 0 546 0 0</inkml:trace>
  <inkml:trace contextRef="#ctx0" brushRef="#br0" timeOffset="170402.9">3316 5139 396 0 0,'-21'-4'6981'0'0,"17"-1"-7197"0"0,2 3 924 0 0,2 2 2 0 0,0 0 13 0 0,-8-13 3112 0 0,-11-49 7656 0 0,18 59-11011 0 0,1 3-36 0 0,0 0-36 0 0,0 0-27 0 0,0 0-44 0 0,0 0-33 0 0,0 0-24 0 0,0 0-28 0 0,0 0-29 0 0,0 0-26 0 0,0 0-8 0 0,0 0 3 0 0,0 0 4 0 0,0 0 9 0 0,0 0 25 0 0,6 3 15 0 0,100 93 1429 0 0,21 43-312 0 0,-14-46-822 0 0,-104-87-540 0 0,1-1 0 0 0,0 0 0 0 0,-2 2 0 0 0,-1 1 0 0 0,4-3 0 0 0,6-5 0 0 0,15-13 0 0 0,168-142 402 0 0,-77 55-1564 0 0,-38 39-2796 0 0,-47 37-3317 0 0,-37 23 3382 0 0,-1 1-2495 0 0,0 0 487 0 0</inkml:trace>
  <inkml:trace contextRef="#ctx0" brushRef="#br0" timeOffset="171757.93">2927 9321 400 0 0,'0'0'763'0'0,"0"0"9"0"0,0 0-21 0 0,0 0-15 0 0,0 0-16 0 0,0 0-7 0 0,0 0 7 0 0,0 0-7 0 0,0 0-20 0 0,0 0-4 0 0,0 0 5 0 0,0 0-1 0 0,0 0-2 0 0,0 0 2 0 0,0 0 18 0 0,0 0 16 0 0,0 0-14 0 0,0 0-36 0 0,0 0 11 0 0,0 0 18 0 0,0 0-6 0 0,0 0 0 0 0,0 0-11 0 0,0 0-11 0 0,0 0-15 0 0,0 0 13 0 0,0 0 19 0 0,4 6 5 0 0,10 13-45 0 0,1-1 0 0 0,1-1 0 0 0,0 0 0 0 0,2 0 1 0 0,-1-2-1 0 0,2 0 0 0 0,0-2 0 0 0,1 0 0 0 0,0-1 0 0 0,1 0 0 0 0,18 5-654 0 0,46 30 1270 0 0,5 51 1622 0 0,-89-97-2827 0 0,28 18 1092 0 0,9-43-1150 0 0,208-156-803 0 0,-70 74-4894 0 0,-133 77 2145 0 0,-12 8-7157 0 0,-16 11 3931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6.8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348 14 188 0 0,'0'0'1228'0'0,"0"0"-2"0"0,0 0-11 0 0,0 0-25 0 0,0 0-47 0 0,0 0-41 0 0,0 0-31 0 0,0 0-36 0 0,0 0-39 0 0,0 0-21 0 0,0 0-5 0 0,0 0-10 0 0,0 0-14 0 0,0 0-27 0 0,0 0-32 0 0,0 0-33 0 0,0 0-31 0 0,0 0-38 0 0,0 0-47 0 0,0 0-42 0 0,0 0-42 0 0,0 0-52 0 0,0 0-43 0 0,0 0-31 0 0,0 0-43 0 0,0 0-36 0 0,0 0-22 0 0,0 0-36 0 0,0 0-28 0 0,0 0-32 0 0,0 0-36 0 0,1-12 95 0 0,-9 11 3157 0 0,-108 72-3344 0 0,-86 92-804 0 0,195-154-373 0 0,-4 4-3729 0 0,7-9-6444 0 0,4-4 4541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2:38.851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28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3:29.975"/>
    </inkml:context>
  </inkml:definitions>
  <inkml:trace contextRef="#ctx0" brushRef="#br0">2294 491 136 0 0,'13'-8'1833'0'0,"80"-45"5508"0"0,-91 52-6765 0 0,6-2 371 0 0,-3 2 2033 0 0,1-7 9072 0 0,-22-1-9550 0 0,-24-4-2468 0 0,23 13 114 0 0,-1 1-1 0 0,1 0 1 0 0,-1 1-1 0 0,1 1 1 0 0,0 1-1 0 0,0 0 1 0 0,0 1-1 0 0,0 1 1 0 0,-14 7-148 0 0,11-5 95 0 0,1-1-57 0 0,1 0 0 0 0,-1 2 0 0 0,2 0 0 0 0,-1 1 0 0 0,2 0 0 0 0,-1 2 0 0 0,1 0 1 0 0,1 1-1 0 0,0 0 0 0 0,1 1 0 0 0,0 1 0 0 0,-3 6-38 0 0,15-18 2 0 0,0 0 0 0 0,1-1 0 0 0,-1 1-1 0 0,1 0 1 0 0,0 0 0 0 0,0 0 0 0 0,0 0 0 0 0,0 0 0 0 0,1 0 0 0 0,-1 0 0 0 0,1 1 0 0 0,0-1 0 0 0,0 0 0 0 0,0 0 0 0 0,0 0-1 0 0,0 1 1 0 0,1-1 0 0 0,-1 0 0 0 0,1 0 0 0 0,0 0 0 0 0,0 0 0 0 0,0 0 0 0 0,0 0 0 0 0,1 0 0 0 0,-1-1 0 0 0,1 1 0 0 0,0 0 0 0 0,0-1-1 0 0,0 1 1 0 0,0-1 0 0 0,0 0 0 0 0,0 1 0 0 0,1-1 0 0 0,-1 0 0 0 0,1 0 0 0 0,1 0-2 0 0,109 55-151 0 0,354 30-1516 0 0,-414-72 1450 0 0,0 2 0 0 0,-1 3 0 0 0,0 1 0 0 0,35 23 217 0 0,-79-40-16 0 0,19 10 97 0 0,-1 2 1 0 0,-1 1 0 0 0,0 1-1 0 0,-1 1 1 0 0,-1 0-1 0 0,11 15-81 0 0,-32-33 50 0 0,0 1 0 0 0,0 0 0 0 0,0 0 1 0 0,0 0-1 0 0,0 0 0 0 0,-1 0 0 0 0,1 0 0 0 0,-1 0 0 0 0,0 0 0 0 0,1 1 0 0 0,-1-1 0 0 0,0 0 0 0 0,0 1 0 0 0,-1-1 0 0 0,1 1 1 0 0,-1-1-1 0 0,1 1 0 0 0,-1 0 0 0 0,0-1 0 0 0,1 1 0 0 0,-1-1 0 0 0,-1 1 0 0 0,1 0 0 0 0,0-1 0 0 0,-1 1 0 0 0,1-1 0 0 0,-1 1 1 0 0,0-1-1 0 0,0 1 0 0 0,0-1 0 0 0,0 0 0 0 0,0 1 0 0 0,0-1 0 0 0,-1 0 0 0 0,1 0-50 0 0,-76 52 1511 0 0,42-41-1359 0 0,-1-3-1 0 0,0 0 1 0 0,0-3 0 0 0,-1-1 0 0 0,0-1 0 0 0,0-3-1 0 0,0 0 1 0 0,0-3 0 0 0,-6-1-152 0 0,21 0-64 0 0,7 3-242 0 0,0-2 0 0 0,0 0 0 0 0,0-1 1 0 0,0-1-1 0 0,0 0 0 0 0,1-1 0 0 0,-1 0 0 0 0,-9-5 306 0 0,7-9-3053 0 0,7-12-9941 0 0,9 25 11070 0 0,0 1-4985 0 0</inkml:trace>
  <inkml:trace contextRef="#ctx0" brushRef="#br0" timeOffset="389.9">3320 254 880 0 0,'0'0'1500'0'0,"0"0"-30"0"0,0 0-56 0 0,-9-7 622 0 0,8 13 5083 0 0,21 128-1794 0 0,0 75-547 0 0,10 78-117 0 0,19-99-3076 0 0,-37-157-5363 0 0,-10-29 2202 0 0,-2-2-305 0 0,0 0-491 0 0,0 0-1611 0 0,0 0-2517 0 0,0 0 494 0 0</inkml:trace>
  <inkml:trace contextRef="#ctx0" brushRef="#br0" timeOffset="966.65">3092 968 556 0 0,'0'0'1378'0'0,"0"0"-8"0"0,7-2 2 0 0,237-35 7175 0 0,-92 21-5799 0 0,442-93 5401 0 0,-576 101-5516 0 0,-71 23-1821 0 0,29-5-478 0 0,0 1 0 0 0,1 1 0 0 0,0 1 0 0 0,1 1 0 0 0,1 2 0 0 0,0 0 0 0 0,1 0 0 0 0,1 2 0 0 0,0 1 0 0 0,-7 10-334 0 0,24-26 54 0 0,-1 1 1 0 0,0-1 0 0 0,1 1-1 0 0,0 0 1 0 0,0 0 0 0 0,0-1-1 0 0,0 1 1 0 0,1 0 0 0 0,0 0-1 0 0,0 1 1 0 0,0-1 0 0 0,0 0-1 0 0,0 0 1 0 0,1 1 0 0 0,0-1-1 0 0,0 0 1 0 0,0 0 0 0 0,0 1-1 0 0,1-1 1 0 0,-1 0 0 0 0,1 0-1 0 0,0 1 1 0 0,1-1-1 0 0,-1 0 1 0 0,1 0 0 0 0,0 0-1 0 0,0-1 1 0 0,0 1 0 0 0,0 0-1 0 0,0-1 1 0 0,1 1 0 0 0,0-1-1 0 0,0 0 1 0 0,1 2-55 0 0,6-3 0 0 0,0 0 0 0 0,0 0 0 0 0,1-1 0 0 0,-1-1 1 0 0,0 0-1 0 0,0 0 0 0 0,1-1 0 0 0,-1 0 0 0 0,0 0 0 0 0,0-1 0 0 0,0-1 0 0 0,0 0 0 0 0,-1 0 1 0 0,1-1-1 0 0,-1 0 0 0 0,0 0 0 0 0,0-1 0 0 0,0-1 0 0 0,0 0 0 0 0,-1 0 0 0 0,0 0 0 0 0,0-1 1 0 0,-1 0-1 0 0,0 0 0 0 0,0-1 0 0 0,-1 0 0 0 0,0 0 0 0 0,0-1 0 0 0,-1 0 0 0 0,0 0 0 0 0,0 0 1 0 0,-1 0-1 0 0,-1-1 0 0 0,1 0 0 0 0,-2 0 0 0 0,2-6 0 0 0,14-68 0 0 0,-17 72-2 0 0,-2-4-427 0 0,76 177 431 0 0,-66-151-265 0 0,1 0 0 0 0,-1-1 0 0 0,2-1 0 0 0,-1 0 0 0 0,1 0 1 0 0,1-1-1 0 0,-1 0 0 0 0,1-1 0 0 0,1 0 0 0 0,-1-1 0 0 0,13 3 263 0 0,31-3-6215 0 0,1-21-5940 0 0,-39 7 5927 0 0</inkml:trace>
  <inkml:trace contextRef="#ctx0" brushRef="#br0" timeOffset="1301.55">4580 956 604 0 0,'5'-6'885'0'0,"-3"7"2158"0"0,0 0 3283 0 0,40 89 1018 0 0,-42-90-7263 0 0,-1 0 1 0 0,1 0-1 0 0,-1 0 1 0 0,0 0-1 0 0,1 0 1 0 0,-1 0-1 0 0,1 0 1 0 0,-1 0-1 0 0,1 0 1 0 0,-1 0-1 0 0,0 0 0 0 0,1 0 1 0 0,-1 0-1 0 0,1 0 1 0 0,-1 0-1 0 0,1 1 1 0 0,-1-1-1 0 0,1 0 1 0 0,-1 0-1 0 0,1 1 1 0 0,-1-1-1 0 0,1 0 1 0 0,-1 1-1 0 0,1-1 1 0 0,-1 0-1 0 0,1 1 1 0 0,0-1-1 0 0,-1 1 1 0 0,1-1-1 0 0,-1 1 1 0 0,1-1-1 0 0,0 1 1 0 0,0-1-1 0 0,-1 1 1 0 0,1-1-1 0 0,0 1 1 0 0,0-1-1 0 0,0 1 1 0 0,0 0-1 0 0,0-1 1 0 0,-1 1-1 0 0,1-1 0 0 0,0 1 1 0 0,0-1-1 0 0,0 1 1 0 0,0 0-1 0 0,1-1 1 0 0,-1 1-1 0 0,0-1 1 0 0,0 1-1 0 0,0-1 1 0 0,0 1-1 0 0,1-1 1 0 0,-1 1-1 0 0,0 0 1 0 0,0-1-1 0 0,1 0 1 0 0,-1 1-1 0 0,0-1 1 0 0,1 1-1 0 0,-1-1-81 0 0,-42-27 2010 0 0,10 0-748 0 0,32-9 141 0 0,10 29-1323 0 0,0 0 1 0 0,0 1-1 0 0,1 0 1 0 0,0 1 0 0 0,0 0-1 0 0,0 1 1 0 0,0 0 0 0 0,1 0-1 0 0,0 1 1 0 0,0 1 0 0 0,6-1-81 0 0,38-10 125 0 0,223-61-344 0 0,-65 20-4775 0 0,-150 23-1058 0 0,-56 26 1069 0 0,-4-2 2704 0 0,-3 5 829 0 0,0 0-3544 0 0</inkml:trace>
  <inkml:trace contextRef="#ctx0" brushRef="#br0" timeOffset="1583.62">4812 309 1204 0 0,'0'0'1354'0'0,"0"0"9"0"0,2 9 9 0 0,20 109 4022 0 0,-5 196 3006 0 0,-13-279-7621 0 0,1-1 0 0 0,1 0-1 0 0,2 0 1 0 0,1 0 0 0 0,2-1 0 0 0,8 15-779 0 0,34 45-1475 0 0,-44-83-249 0 0,0 2-9244 0 0,-8-10 5571 0 0</inkml:trace>
  <inkml:trace contextRef="#ctx0" brushRef="#br0" timeOffset="4461.84">4314 28 612 0 0,'-3'-1'1015'0'0,"-171"-19"6910"0"0,-303 13-303 0 0,136 16-6206 0 0,-165 3-738 0 0,305-8-679 0 0,-16 28 26 0 0,133-9-23 0 0,0 4-1 0 0,2 3 1 0 0,-49 27-2 0 0,77-33 31 0 0,-8 4-27 0 0,1 3 0 0 0,2 2 0 0 0,1 3 0 0 0,-32 28-4 0 0,-16 67 0 0 0,36 7 26 0 0,16-9-373 0 0,31-47-28 0 0,21 25 227 0 0,3-93 147 0 0,1 0-1 0 0,0 0 1 0 0,0 0-1 0 0,2 0 0 0 0,-1-1 1 0 0,2 1-1 0 0,0-1 0 0 0,0 0 1 0 0,1 0-1 0 0,1-1 1 0 0,0 0-1 0 0,8 9 2 0 0,80 85-23 0 0,25-22-68 0 0,219 41 147 0 0,-101-49 317 0 0,-3-31 145 0 0,90-43 742 0 0,-82-10-451 0 0,-59 6-414 0 0,96 0-148 0 0,161-6-106 0 0,-163 5-144 0 0,-3-12 39 0 0,-33-11 7 0 0,217-12 201 0 0,-179-12-169 0 0,-1-41-29 0 0,-248 77-43 0 0,-21 10 16 0 0,0 0 0 0 0,0-1 0 0 0,0 0 0 0 0,0 0 0 0 0,-1-1 0 0 0,0-1 0 0 0,0 0 0 0 0,-1 0 0 0 0,0 0 0 0 0,5-7-19 0 0,66-98 677 0 0,-3-12 188 0 0,1-21 697 0 0,-71 83-811 0 0,-18-2-276 0 0,-59-62 568 0 0,62 111-1000 0 0,-2 1 0 0 0,0 0 0 0 0,0 0 0 0 0,-1 1 0 0 0,-1 1 0 0 0,0 0 1 0 0,-1 0-1 0 0,0 1 0 0 0,-1 1 0 0 0,0 1 0 0 0,0 0 0 0 0,-1 1 0 0 0,0 0 0 0 0,-1 2 0 0 0,0-1 0 0 0,0 2 0 0 0,0 1 0 0 0,0 0 0 0 0,-13-1-43 0 0,-94-35-4 0 0,-81-37 29 0 0,60 3 332 0 0,96 49-254 0 0,0 3 0 0 0,-2 1 0 0 0,-1 3 0 0 0,0 1 0 0 0,-40-5-103 0 0,91 22 3 0 0,-86-22 385 0 0,-2 4 0 0 0,0 4 0 0 0,-80-2-388 0 0,-332 36-3564 0 0,409-30-453 0 0,62 4-295 0 0,1-1-4049 0 0,11 3 2288 0 0</inkml:trace>
  <inkml:trace contextRef="#ctx0" brushRef="#br0" timeOffset="8026.19">1933 3198 68 0 0,'42'-24'9427'0'0,"-41"23"-8462"0"0,1-13 3600 0 0,-1 1-2646 0 0,-2 10-1105 0 0,-11-10 1523 0 0,-2 9-2011 0 0,-1 2 0 0 0,1 0 0 0 0,-1 1 0 0 0,0 0 0 0 0,1 1 0 0 0,-1 1 0 0 0,0 0 0 0 0,1 1-1 0 0,-1 1 1 0 0,1 0 0 0 0,0 1 0 0 0,0 1 0 0 0,0 0 0 0 0,0 1 0 0 0,1 0 0 0 0,0 1 0 0 0,0 0 0 0 0,-5 5-326 0 0,-68 64 945 0 0,84-74-929 0 0,1 0-1 0 0,-1 1 1 0 0,1-1 0 0 0,-1 0-1 0 0,1 0 1 0 0,0 1-1 0 0,0-1 1 0 0,0 1 0 0 0,1-1-1 0 0,-1 1 1 0 0,0-1 0 0 0,1 1-1 0 0,0-1 1 0 0,-1 1-1 0 0,1-1 1 0 0,0 1 0 0 0,1 0-1 0 0,-1-1 1 0 0,0 1 0 0 0,1-1-1 0 0,-1 1 1 0 0,1-1 0 0 0,0 1-1 0 0,0-1 1 0 0,0 1-1 0 0,0-1 1 0 0,0 0 0 0 0,0 1-1 0 0,1-1 1 0 0,-1 0 0 0 0,1 0-1 0 0,-1 0 1 0 0,1 0-1 0 0,0 0 1 0 0,0-1 0 0 0,0 1-1 0 0,0 0 1 0 0,0-1 0 0 0,0 0-1 0 0,1 1 1 0 0,0-1-16 0 0,19 10-17 0 0,1-1 1 0 0,1-2-1 0 0,0 0 1 0 0,0-2-1 0 0,0 0 1 0 0,1-2-1 0 0,-1 0 1 0 0,1-2-1 0 0,5-1 17 0 0,90 15-409 0 0,-81-9 287 0 0,-26-6 77 0 0,0 1 1 0 0,0 0-1 0 0,-1 1 1 0 0,1 0 0 0 0,-1 1-1 0 0,0 1 1 0 0,0 0 0 0 0,0 1-1 0 0,9 5 45 0 0,-19-9 37 0 0,0-1 0 0 0,0 1 0 0 0,0 0 0 0 0,0-1 0 0 0,-1 1 0 0 0,1 0 0 0 0,0 0 0 0 0,-1 0-1 0 0,0 0 1 0 0,1 0 0 0 0,-1 1 0 0 0,0-1 0 0 0,0 0 0 0 0,0 1 0 0 0,0-1 0 0 0,-1 0 0 0 0,1 1 0 0 0,-1-1-1 0 0,1 1 1 0 0,-1-1 0 0 0,0 1 0 0 0,0-1 0 0 0,0 1 0 0 0,0 0 0 0 0,0-1 0 0 0,-1 1 0 0 0,1-1 0 0 0,-1 0-1 0 0,0 1 1 0 0,0-1 0 0 0,1 1 0 0 0,-2-1 0 0 0,1 0 0 0 0,0 0 0 0 0,0 1 0 0 0,-1 0-37 0 0,-64 69 1820 0 0,61-67-1694 0 0,-12 8 90 0 0,-1-1 0 0 0,0 0 0 0 0,0-2 0 0 0,-2 0 0 0 0,1-1 0 0 0,-1-1 0 0 0,0-1 0 0 0,0-1 0 0 0,-1 0 0 0 0,0-2 0 0 0,0 0 0 0 0,0-2 0 0 0,-1 0 0 0 0,-15-1-216 0 0,-28-8-5154 0 0,61 6 4005 0 0,1 1-1359 0 0,3 0-1972 0 0,0 0-2891 0 0,0 0 566 0 0</inkml:trace>
  <inkml:trace contextRef="#ctx0" brushRef="#br0" timeOffset="8428.71">2276 3618 1040 0 0,'0'0'1588'0'0,"0"0"-18"0"0,0 0-1 0 0,0 0-33 0 0,16 1 3827 0 0,41-7 400 0 0,33-32-3020 0 0,-74 29-2622 0 0,-1 0-1 0 0,0-1 1 0 0,0 0 0 0 0,0-1 0 0 0,-2-1-1 0 0,1 0 1 0 0,-2-1 0 0 0,0-1 0 0 0,0 0-1 0 0,-1 0 1 0 0,-1-1-121 0 0,28-51-26 0 0,-38 65 42 0 0,0-1-1 0 0,0 1 1 0 0,-1 0-1 0 0,1-1 1 0 0,0 1-1 0 0,-1-1 1 0 0,1 1-1 0 0,-1 0 1 0 0,1-1-1 0 0,-1 1 1 0 0,0 0 0 0 0,1-1-1 0 0,-1 1 1 0 0,0 0-1 0 0,0 0 1 0 0,0 0-1 0 0,0 0 1 0 0,0 0-1 0 0,0 0 1 0 0,0 0-1 0 0,0 0 1 0 0,0 0-1 0 0,-1 0 1 0 0,1 1 0 0 0,0-1-1 0 0,-1 0 1 0 0,1 1-1 0 0,0-1 1 0 0,-1 1-1 0 0,1 0 1 0 0,-1-1-1 0 0,1 1 1 0 0,0 0-1 0 0,-1 0 1 0 0,1 0-1 0 0,-1 0-15 0 0,-13 3 208 0 0,1 1-1 0 0,0 0 0 0 0,0 1 0 0 0,0 0 0 0 0,0 1 0 0 0,1 1 0 0 0,0 0 0 0 0,0 1 0 0 0,1 1 0 0 0,0 0 0 0 0,1 0 0 0 0,0 1 0 0 0,0 0 1 0 0,1 1-1 0 0,0 0 0 0 0,1 1 0 0 0,-2 4-207 0 0,7-13 65 0 0,1 1 0 0 0,0 0 0 0 0,-1 0 0 0 0,2 1 0 0 0,-1-1 0 0 0,0 1 0 0 0,1-1 0 0 0,0 1 0 0 0,0 0 0 0 0,0 0 0 0 0,1 0 0 0 0,-1 0 0 0 0,1 0 0 0 0,1 0 0 0 0,-1 1 0 0 0,1-1 0 0 0,-1 0 0 0 0,1 0 0 0 0,1 0 1 0 0,-1 1-1 0 0,1-1 0 0 0,0 0 0 0 0,0 0 0 0 0,1 0 0 0 0,-1 0 0 0 0,1 0 0 0 0,0 0 0 0 0,1-1 0 0 0,-1 1 0 0 0,1-1 0 0 0,0 1 0 0 0,0-1 0 0 0,2 3-65 0 0,9 1 51 0 0,0-1 1 0 0,1 0-1 0 0,0-2 0 0 0,0 1 0 0 0,0-2 1 0 0,1 0-1 0 0,-1 0 0 0 0,1-2 1 0 0,0 0-1 0 0,0-1 0 0 0,0 0 1 0 0,0-1-1 0 0,0-1 0 0 0,0-1 0 0 0,0 0 1 0 0,-1-1-1 0 0,12-4-51 0 0,89-21-1130 0 0,-80 13-234 0 0,76-41-1931 0 0,-81 30-1501 0 0,-7-5-3834 0 0,-17 15 2809 0 0</inkml:trace>
  <inkml:trace contextRef="#ctx0" brushRef="#br0" timeOffset="8693.34">2893 2879 84 0 0,'0'0'1524'0'0,"0"0"46"0"0,0 0 2 0 0,1 7-2 0 0,57 325 10536 0 0,-50-279-10837 0 0,1-1-1 0 0,3 0 1 0 0,2 0-1 0 0,14 34-1268 0 0,-27-84-1253 0 0,5 12 664 0 0,-7-9-3410 0 0,-2-2-4478 0 0,-12 1 3311 0 0</inkml:trace>
  <inkml:trace contextRef="#ctx0" brushRef="#br0" timeOffset="8945.25">2693 3467 1516 0 0,'21'-6'10672'0'0,"99"-23"-6635"0"0,228-53-2093 0 0,-222 45-4831 0 0,-44 13-5001 0 0,-50 15 3726 0 0</inkml:trace>
  <inkml:trace contextRef="#ctx0" brushRef="#br0" timeOffset="12693.54">3754 4491 324 0 0,'-7'-1'3456'0'0,"-8"-1"22611"0"0,11 3-23865 0 0,1-1-7464 0 0,0 0 5319 0 0,3 0 3 0 0,0 0-7 0 0,0 0 8 0 0,0 0-3 0 0,0 0-9 0 0,0 0-10 0 0,0 0-10 0 0,0 0-4 0 0,0 0 13 0 0,0 0-4 0 0,0 0 8 0 0,0 0-8 0 0,0 0-7 0 0,0 0-11 0 0,0 0-8 0 0,0 0-5 0 0,0 0 18 0 0,0 0-2 0 0,0 0 4 0 0,0 0-2 0 0,0 0-11 0 0,0 0-11 0 0,0 0-41 0 0,0 0-92 0 0,0 0-164 0 0,0 0-260 0 0,0 0-355 0 0,-3-1-401 0 0,0 0 492 0 0,-3 0 227 0 0,4 0-3425 0 0,-1 1-3528 0 0,3 0 1211 0 0</inkml:trace>
  <inkml:trace contextRef="#ctx0" brushRef="#br0" timeOffset="13501.33">4311 4243 304 0 0,'0'0'1258'0'0,"-3"-12"730"0"0,2 5 3313 0 0,-27-25 895 0 0,-99 47 517 0 0,90-3-5559 0 0,1 1 0 0 0,1 2 0 0 0,0 2 0 0 0,1 1 1 0 0,-22 16-1155 0 0,41-25 201 0 0,1 2 0 0 0,1-1 1 0 0,0 2-1 0 0,0 0 1 0 0,1 1-1 0 0,0 0 0 0 0,1 0 1 0 0,1 1-1 0 0,0 1 1 0 0,1 0-1 0 0,1 0 0 0 0,0 1 1 0 0,1 0-1 0 0,1 0 1 0 0,0 0-1 0 0,1 1 0 0 0,1 0 1 0 0,0 0-1 0 0,2 0 1 0 0,0 1-1 0 0,1-1 0 0 0,0 1 1 0 0,2-1-1 0 0,0 1 1 0 0,0-1-1 0 0,5 13-201 0 0,2-17 0 0 0,1 0 0 0 0,1 0 0 0 0,0-1 0 0 0,1 0 0 0 0,0-1 0 0 0,1 0 0 0 0,0-1 0 0 0,1 0 0 0 0,0-1 0 0 0,0 0 0 0 0,1-1 0 0 0,0-1 0 0 0,0 0 0 0 0,1-1 0 0 0,0-1 0 0 0,0 0 0 0 0,1-1 0 0 0,-1 0 0 0 0,5-1 0 0 0,13 2 0 0 0,0-1 0 0 0,0-1 0 0 0,0-2 0 0 0,0-2 0 0 0,0-1 0 0 0,0-1 0 0 0,0-2 0 0 0,-1-1 0 0 0,1-2 0 0 0,-2-1 0 0 0,1-1 0 0 0,-1-2 0 0 0,-1-1 0 0 0,0-2 0 0 0,-1 0 0 0 0,0-2 0 0 0,-2-1 0 0 0,0-2 0 0 0,22-19 0 0 0,-42 32 0 0 0,1 1 0 0 0,-1-1 0 0 0,0 0 0 0 0,0-1 0 0 0,-1 0 0 0 0,0 0 0 0 0,0 0 0 0 0,-1 0 0 0 0,0-1 0 0 0,-1 0 0 0 0,0 0 0 0 0,0-1 0 0 0,-1 1 0 0 0,0-1 0 0 0,-1 1 0 0 0,0-1 0 0 0,0 0 0 0 0,-1 0 0 0 0,0 0 0 0 0,-1 0 0 0 0,0 0 0 0 0,-1 0 0 0 0,0 0 0 0 0,-1 0 0 0 0,1 0 0 0 0,-2 1 0 0 0,0-1 0 0 0,-1-4 0 0 0,-10-5 0 0 0,-1 1 0 0 0,-1 0 0 0 0,-1 1 0 0 0,0 1 0 0 0,-1 1 0 0 0,0 0 0 0 0,-1 1 0 0 0,-1 1 0 0 0,0 1 0 0 0,-1 0 0 0 0,-1 2 0 0 0,1 1 0 0 0,-1 0 0 0 0,-1 2 0 0 0,0 0 0 0 0,0 2 0 0 0,-17-2 0 0 0,-192-19 42 0 0,132 33-3150 0 0,78-4 1377 0 0,-10 1-3274 0 0,9 2-4224 0 0,5 0 1506 0 0</inkml:trace>
  <inkml:trace contextRef="#ctx0" brushRef="#br0" timeOffset="9502.26">4557 3424 224 0 0,'-1'-3'398'0'0,"1"1"0"0"0,-1-1-1 0 0,1 1 1 0 0,-1 0 0 0 0,0-1 0 0 0,0 1-1 0 0,0 0 1 0 0,0 0 0 0 0,0 0 0 0 0,0 0 0 0 0,0 0-1 0 0,-1 0 1 0 0,1 0 0 0 0,-1 0 0 0 0,0 0-1 0 0,1 0 1 0 0,-1 1 0 0 0,0-1 0 0 0,0 1 0 0 0,0 0-1 0 0,0-1 1 0 0,0 1 0 0 0,-1 0 0 0 0,1 0 0 0 0,0 0-398 0 0,-99-20 6450 0 0,86 21-5861 0 0,1 1 0 0 0,-1 1 0 0 0,1 0 0 0 0,0 2 0 0 0,0-1 0 0 0,0 1 0 0 0,0 1 0 0 0,1 1 0 0 0,-1 0 1 0 0,1 1-1 0 0,-1 1-589 0 0,4-3 234 0 0,1 1 1 0 0,-1 0 0 0 0,1 1 0 0 0,1 0-1 0 0,-1 1 1 0 0,1-1 0 0 0,1 2-1 0 0,0-1 1 0 0,0 1 0 0 0,0 0 0 0 0,1 0-1 0 0,0 1 1 0 0,1 0 0 0 0,0 0 0 0 0,1 0-1 0 0,0 1 1 0 0,0-1 0 0 0,1 1-1 0 0,1 0 1 0 0,0 0 0 0 0,0 0 0 0 0,0 9-235 0 0,3-16 39 0 0,0 1 0 0 0,0-1 0 0 0,0 0 0 0 0,0 0 1 0 0,1 0-1 0 0,0 0 0 0 0,-1 0 0 0 0,1-1 0 0 0,1 1 1 0 0,-1 0-1 0 0,0-1 0 0 0,1 1 0 0 0,0-1 0 0 0,0 0 1 0 0,0 0-1 0 0,0 0 0 0 0,0-1 0 0 0,1 1 0 0 0,-1-1 1 0 0,1 1-1 0 0,0-1 0 0 0,0 0 0 0 0,0-1 0 0 0,-1 1 1 0 0,2-1-1 0 0,-1 1 0 0 0,0-1 0 0 0,0-1 0 0 0,0 1 1 0 0,0 0-1 0 0,1-1 0 0 0,-1 0 0 0 0,0 0 0 0 0,1 0 1 0 0,-1-1-1 0 0,0 1 0 0 0,0-1 0 0 0,0 0 0 0 0,0 0 1 0 0,1-1-1 0 0,-1 1 0 0 0,-1-1 0 0 0,1 0 0 0 0,0 0 0 0 0,0 0 1 0 0,-1 0-1 0 0,1-1 0 0 0,0 0-39 0 0,105-81-519 0 0,-97 70 388 0 0,0 0 1 0 0,-2-1-1 0 0,1-1 0 0 0,-2 1 1 0 0,0-2-1 0 0,-1 1 1 0 0,0-1-1 0 0,-1-2 131 0 0,1-101-446 0 0,-8 118 428 0 0,0 2-1 0 0,0 0-1 0 0,0 0 9 0 0,0 0 1 0 0,0 0 8 0 0,0 0 14 0 0,0 0 1 0 0,0 8 1 0 0,-1 5-55 0 0,1 0 1 0 0,0 0 0 0 0,0 0-1 0 0,2 0 1 0 0,-1-1 0 0 0,2 1 0 0 0,0 0-1 0 0,0-1 1 0 0,1 1 0 0 0,0-1 0 0 0,1 0-1 0 0,1-1 1 0 0,0 1 0 0 0,0-1 0 0 0,1 0-1 0 0,1 0 1 0 0,0-1 0 0 0,0 0-1 0 0,1-1 1 0 0,7 6 40 0 0,67 0-5177 0 0,-53-19 725 0 0,-2-3-3527 0 0,-5-1 2536 0 0</inkml:trace>
  <inkml:trace contextRef="#ctx0" brushRef="#br0" timeOffset="10000.18">5021 3332 676 0 0,'-4'-1'1374'0'0,"-4"0"-697"0"0,0 0 0 0 0,1 0 0 0 0,-1 1 0 0 0,0 0-1 0 0,1 0 1 0 0,-1 1 0 0 0,0 0 0 0 0,1 0 0 0 0,-1 1 0 0 0,1 0-1 0 0,0 0 1 0 0,-7 3-677 0 0,6-1 409 0 0,0 0 0 0 0,-1 0 0 0 0,1 0 0 0 0,1 1 0 0 0,-1 0 0 0 0,1 1 0 0 0,0 0 0 0 0,0 0-1 0 0,0 0 1 0 0,1 1 0 0 0,0 0 0 0 0,1 0 0 0 0,-1 0 0 0 0,1 1 0 0 0,1 0 0 0 0,-1 0 0 0 0,1 0 0 0 0,1 1 0 0 0,0-1-1 0 0,0 1 1 0 0,0 0 0 0 0,1 0 0 0 0,1 0 0 0 0,-1 0 0 0 0,2 0 0 0 0,-1 5-409 0 0,3-11 89 0 0,0 1 1 0 0,0-1-1 0 0,0 1 1 0 0,1-1-1 0 0,0 0 1 0 0,-1 0-1 0 0,1 0 1 0 0,0 0-1 0 0,0-1 1 0 0,1 1-1 0 0,-1-1 1 0 0,0 0-1 0 0,1 1 1 0 0,-1-2-1 0 0,1 1 1 0 0,0 0-1 0 0,0-1 0 0 0,0 0 1 0 0,0 0-1 0 0,0 0 1 0 0,0 0-1 0 0,0 0 1 0 0,0-1-1 0 0,0 0 1 0 0,0 0-1 0 0,0 0 1 0 0,0 0-1 0 0,0-1 1 0 0,0 0-1 0 0,0 0 1 0 0,0 0-1 0 0,0 0 1 0 0,0 0-1 0 0,0-1 1 0 0,-1 1-1 0 0,1-1 1 0 0,-1 0-1 0 0,1-1 0 0 0,-1 1 1 0 0,2-1-90 0 0,2-2 69 0 0,-1 0 1 0 0,1-1-1 0 0,-1 1 1 0 0,1-1-1 0 0,-2 0 1 0 0,1-1-1 0 0,-1 0 1 0 0,0 0-1 0 0,0 0 1 0 0,-1 0-1 0 0,0-1 0 0 0,0 1 1 0 0,-1-1-1 0 0,0 0 1 0 0,0 0-1 0 0,0-5-69 0 0,-1 5 214 0 0,0 0 0 0 0,-1 0-1 0 0,0-1 1 0 0,0 1 0 0 0,-1 0-1 0 0,0-1 1 0 0,0 1-1 0 0,-1 0 1 0 0,0 0 0 0 0,-1 0-1 0 0,0 0 1 0 0,0 0 0 0 0,-1 0-1 0 0,-2-6-213 0 0,4 14 23 0 0,1-1-1 0 0,0 1 0 0 0,-1 0 1 0 0,1-1-1 0 0,-1 1 0 0 0,1 0 1 0 0,-1-1-1 0 0,1 1 1 0 0,-1 0-1 0 0,1-1 0 0 0,-1 1 1 0 0,1 0-1 0 0,-1 0 0 0 0,0 0 1 0 0,1-1-1 0 0,-1 1 0 0 0,1 0 1 0 0,-1 0-1 0 0,0 0 1 0 0,1 0-1 0 0,-1 0 0 0 0,1 0 1 0 0,-1 0-1 0 0,0 0 0 0 0,1 1 1 0 0,-1-1-1 0 0,1 0 0 0 0,-1 0 1 0 0,1 0-1 0 0,-1 1 1 0 0,1-1-1 0 0,-1 0 0 0 0,1 0 1 0 0,-1 1-1 0 0,1-1 0 0 0,-1 1 1 0 0,1-1-1 0 0,-1 0 0 0 0,1 1 1 0 0,-1-1-1 0 0,1 1 1 0 0,0-1-1 0 0,-1 1 0 0 0,1-1 1 0 0,0 1-1 0 0,0-1 0 0 0,-1 1 1 0 0,1-1-1 0 0,0 1 1 0 0,0 0-1 0 0,0-1 0 0 0,0 1 1 0 0,-1-1-1 0 0,1 1 0 0 0,0 0 1 0 0,0-1-1 0 0,0 1 0 0 0,0-1 1 0 0,1 1-1 0 0,-1 0 1 0 0,0-1-1 0 0,0 1 0 0 0,0-1 1 0 0,0 1-23 0 0,0 0-85 0 0,6 32 277 0 0,136 159 289 0 0,-115-150-420 0 0,-13-22-21 0 0,-1 0 1 0 0,-1 1-1 0 0,0 1 0 0 0,-2 0 1 0 0,0 0-1 0 0,-2 1 0 0 0,0 0 1 0 0,-2 1-1 0 0,0 1-40 0 0,-7-17 56 0 0,0 1-1 0 0,-1 0 1 0 0,0 0 0 0 0,0 0-1 0 0,-1-1 1 0 0,0 1 0 0 0,0-1-1 0 0,-1 0 1 0 0,-1 0 0 0 0,1 0 0 0 0,-1-1-1 0 0,0 0 1 0 0,-1 1 0 0 0,1-2-1 0 0,-1 1 1 0 0,-1-1 0 0 0,1 0-1 0 0,-1 0 1 0 0,-1-1 0 0 0,1 1 0 0 0,0-2-1 0 0,-1 1 1 0 0,0-1 0 0 0,0 0-1 0 0,-1-1 1 0 0,1 0 0 0 0,-1 0-1 0 0,1-1 1 0 0,-1 0 0 0 0,0-1 0 0 0,0 1-1 0 0,0-2 1 0 0,-4 1-56 0 0,-1 2-38 0 0,0-1-1 0 0,-1-1 1 0 0,1 0-1 0 0,0 0 1 0 0,-1-1-1 0 0,1-1 1 0 0,-1-1-1 0 0,1 0 1 0 0,0-1-1 0 0,0 0 1 0 0,0-1-1 0 0,0-1 1 0 0,1 0-1 0 0,0-1 1 0 0,0 0-1 0 0,0-1 1 0 0,-5-4 38 0 0,15 9-307 0 0,1-1-1 0 0,-1 1 1 0 0,1-1-1 0 0,0 0 1 0 0,0 0-1 0 0,0 0 1 0 0,0 0-1 0 0,0 0 1 0 0,1 0 0 0 0,-1-1-1 0 0,1 1 1 0 0,0-1-1 0 0,0 1 1 0 0,0 0-1 0 0,0-1 1 0 0,1 0 0 0 0,0 1-1 0 0,-1-1 1 0 0,1 1-1 0 0,0-1 1 0 0,1 1-1 0 0,0-3 308 0 0,16-50-12764 0 0,0 29 5688 0 0</inkml:trace>
  <inkml:trace contextRef="#ctx0" brushRef="#br0" timeOffset="10386.63">5302 3528 1100 0 0,'-1'4'1600'0'0,"-7"13"11"0"0,6-13 1 0 0,2-4 1 0 0,5 16 2833 0 0,55-18 203 0 0,34-32-1904 0 0,-91 33-2680 0 0,20-10 319 0 0,0-1 0 0 0,-1-1-1 0 0,-1-1 1 0 0,0-1 0 0 0,0-1 0 0 0,-2-1-1 0 0,16-16-383 0 0,-7-16 457 0 0,-28 47-427 0 0,0 1-1 0 0,0-1 1 0 0,0 0 0 0 0,-1 0-1 0 0,1 0 1 0 0,0 1-1 0 0,-1-1 1 0 0,1 0 0 0 0,-1 1-1 0 0,0-1 1 0 0,0 0 0 0 0,1 1-1 0 0,-1-1 1 0 0,0 1-1 0 0,0-1 1 0 0,0 1 0 0 0,-1-1-1 0 0,1 1 1 0 0,0 0 0 0 0,0-1-1 0 0,-1 1 1 0 0,1 0-1 0 0,-1 0 1 0 0,1 0 0 0 0,-1 0-1 0 0,1 0 1 0 0,-1 1 0 0 0,0-1-1 0 0,1 0 1 0 0,-1 1-1 0 0,0-1 1 0 0,0 1 0 0 0,0 0-1 0 0,1-1 1 0 0,-1 1 0 0 0,0 0-1 0 0,0 0 1 0 0,0 0-1 0 0,-1 1-28 0 0,-14 0 234 0 0,1 2 0 0 0,-1 0 0 0 0,1 1 0 0 0,0 0 0 0 0,0 2 0 0 0,1 0 0 0 0,-1 0 0 0 0,1 2 1 0 0,1-1-1 0 0,-1 2 0 0 0,1 0 0 0 0,-7 7-235 0 0,18-14 35 0 0,-101 97 1890 0 0,101-96-1862 0 0,0 0-1 0 0,1 0 1 0 0,0 0-1 0 0,-1 1 1 0 0,1-1-1 0 0,1 1 0 0 0,-1-1 1 0 0,0 1-1 0 0,1 0 1 0 0,0 0-1 0 0,0-1 1 0 0,0 1-1 0 0,0 0 0 0 0,1 0 1 0 0,-1 0-1 0 0,1 0 1 0 0,0 0-1 0 0,1 0 1 0 0,-1 0-1 0 0,0 0 0 0 0,1 0 1 0 0,0 0-1 0 0,0 0 1 0 0,0 0-1 0 0,1 0 0 0 0,-1-1 1 0 0,1 1-1 0 0,0 0 1 0 0,0-1-1 0 0,0 0 1 0 0,0 1-1 0 0,1-1 0 0 0,1 2-62 0 0,9 3 13 0 0,1-1 0 0 0,-1 0 0 0 0,1-1-1 0 0,0 0 1 0 0,1-2 0 0 0,-1 1 0 0 0,1-2 0 0 0,0 0-1 0 0,0 0 1 0 0,0-2 0 0 0,0 0 0 0 0,0 0-1 0 0,0-1 1 0 0,1-1 0 0 0,3-2-13 0 0,134-14-3168 0 0,-103 5-1764 0 0,-2-2-5371 0 0,-28 6 3349 0 0</inkml:trace>
  <inkml:trace contextRef="#ctx0" brushRef="#br0" timeOffset="16829.04">2165 4151 824 0 0,'1'-25'6253'0'0,"-2"22"-4734"0"0,0 1-1009 0 0,-1-5 1814 0 0,0 0 940 0 0,1 2-689 0 0,0 3 173 0 0,1 1-882 0 0,-3 9-1052 0 0,-14 79 1702 0 0,7 56 122 0 0,10-106-2225 0 0,3-1 0 0 0,0 0 0 0 0,3 0 1 0 0,0 0-1 0 0,3 0 0 0 0,1-1 1 0 0,1-1-1 0 0,2 1 0 0 0,2-2-413 0 0,-12-23 17 0 0,1 0-1 0 0,0-1 0 0 0,1 0 0 0 0,0 0 1 0 0,0 0-1 0 0,1-1 0 0 0,0 1 0 0 0,1-1 1 0 0,0-1-1 0 0,0 1 0 0 0,0-1 0 0 0,1-1 1 0 0,0 1-1 0 0,1-1 0 0 0,-1-1 1 0 0,1 1-1 0 0,0-1 0 0 0,0-1 0 0 0,1 0 1 0 0,-1 0-1 0 0,1-1 0 0 0,0 0 0 0 0,0-1 1 0 0,0 0-1 0 0,0-1 0 0 0,1 0 0 0 0,-1 0 1 0 0,0-1-1 0 0,1 0 0 0 0,4-2-16 0 0,50-21-3374 0 0,-27-3-1670 0 0,-28 7-6628 0 0,-9 17 4944 0 0</inkml:trace>
  <inkml:trace contextRef="#ctx0" brushRef="#br0" timeOffset="17309.16">2014 4644 1136 0 0,'-12'-1'2460'0'0,"13"-4"5336"0"0,15-7-6861 0 0,1 1 0 0 0,0 1-1 0 0,1 0 1 0 0,0 1-1 0 0,0 1 1 0 0,1 1 0 0 0,0 1-1 0 0,0 0 1 0 0,2 1-935 0 0,37-14 899 0 0,306-92 2691 0 0,-288 89-2649 0 0,-73 22-815 0 0,-3 0-6 0 0,0 0 6 0 0,0 0 6 0 0,0 0 14 0 0,-4 4 11 0 0,-27 29 143 0 0,22-26-212 0 0,0 1 1 0 0,0 0-1 0 0,1 0 0 0 0,0 1 0 0 0,1 0 1 0 0,-1 0-1 0 0,2 1 0 0 0,-1 0 0 0 0,2 0 1 0 0,-1 1-1 0 0,1-1 0 0 0,1 1 1 0 0,0 0-1 0 0,0 1 0 0 0,1-1 0 0 0,1 1 1 0 0,0-1-1 0 0,0 1 0 0 0,1 0 0 0 0,1-1 1 0 0,1 11-89 0 0,1-18 22 0 0,1 0 1 0 0,0-1 0 0 0,0 1 0 0 0,0-1 0 0 0,1 0 0 0 0,-1 0 0 0 0,1 0-1 0 0,0-1 1 0 0,0 1 0 0 0,0-1 0 0 0,0 0 0 0 0,0 0 0 0 0,0 0-1 0 0,1-1 1 0 0,-1 1 0 0 0,1-1 0 0 0,-1 0 0 0 0,1 0 0 0 0,-1-1 0 0 0,1 1-1 0 0,-1-1 1 0 0,1 0 0 0 0,0-1 0 0 0,-1 1 0 0 0,1-1 0 0 0,-1 1 0 0 0,1-1-1 0 0,-1-1 1 0 0,1 1 0 0 0,-1-1 0 0 0,0 0 0 0 0,0 1 0 0 0,1-2-1 0 0,-1 1 1 0 0,-1 0 0 0 0,1-1 0 0 0,0 0-23 0 0,0 0-41 0 0,1-1 0 0 0,-1 1 1 0 0,-1-1-1 0 0,1 0 0 0 0,0 0 0 0 0,-1 0 0 0 0,0 0 0 0 0,0-1 1 0 0,0 1-1 0 0,-1-1 0 0 0,0 0 0 0 0,1 1 0 0 0,-2-1 0 0 0,1 0 1 0 0,0-1-1 0 0,-1 1 0 0 0,0 0 0 0 0,0 0 0 0 0,-1 0 0 0 0,1-1 1 0 0,-1 1-1 0 0,0 0 0 0 0,-1-1 0 0 0,1 1 0 0 0,-1 0 1 0 0,0 0-1 0 0,-1 0 0 0 0,1-1 0 0 0,-1 1 0 0 0,0 1 0 0 0,0-1 1 0 0,0 0-1 0 0,-1 0 0 0 0,0 1 0 0 0,0-1 0 0 0,0 1 0 0 0,0 0 1 0 0,-1 0-1 0 0,1 0 0 0 0,-1 1 0 0 0,0-1 0 0 0,0 1 1 0 0,-5-3 39 0 0,-60-26-4366 0 0,20 25-7424 0 0,45 7 5533 0 0</inkml:trace>
  <inkml:trace contextRef="#ctx0" brushRef="#br0" timeOffset="20161.5">578 3704 236 0 0,'-4'12'3976'0'0,"5"-12"-3666"0"0,-1 0-1 0 0,0 0 0 0 0,1 0 1 0 0,-1 0-1 0 0,1-1 0 0 0,-1 1 1 0 0,0 0-1 0 0,1 0 1 0 0,-1 0-1 0 0,1 0 0 0 0,-1 0 1 0 0,0 0-1 0 0,1 1 0 0 0,-1-1 1 0 0,0 0-1 0 0,1 0 0 0 0,-1 0 1 0 0,1 0-1 0 0,-1 0 0 0 0,0 1 1 0 0,1-1-1 0 0,-1 0 0 0 0,0 0 1 0 0,1 0-1 0 0,-1 1 0 0 0,0-1 1 0 0,1 0-1 0 0,-1 1 0 0 0,0-1 1 0 0,0 0-1 0 0,1 0 0 0 0,-1 1 1 0 0,0-1-1 0 0,0 1 1 0 0,0-1-1 0 0,0 0 0 0 0,1 1 1 0 0,-1-1-1 0 0,0 0 0 0 0,0 1 1 0 0,0-1-1 0 0,0 1 0 0 0,0-1 1 0 0,0 0-1 0 0,0 1 0 0 0,0-1 1 0 0,0 1-1 0 0,0-1 0 0 0,0 0 1 0 0,0 1-1 0 0,0-1 0 0 0,0 1 1 0 0,-1-1-1 0 0,1 0 0 0 0,0 1 1 0 0,0-1-310 0 0,13-9 2656 0 0,-7 5-4827 0 0,142-147 3766 0 0,244-254-133 0 0,-57 67-716 0 0,-288 280-1075 0 0,-29 31-2155 0 0,1 0-5682 0 0,-18 24 2549 0 0,-1-6 429 0 0</inkml:trace>
  <inkml:trace contextRef="#ctx0" brushRef="#br0" timeOffset="21123.06">637 3759 396 0 0,'0'0'861'0'0,"0"0"-16"0"0,0 0-17 0 0,0 0-17 0 0,0 0-18 0 0,0 0-20 0 0,0 0-29 0 0,0 0-30 0 0,3 2-22 0 0,89 74 6646 0 0,-62-39-6503 0 0,-2 2 0 0 0,-1 1 0 0 0,-2 2 1 0 0,-2 0-1 0 0,-2 1 0 0 0,-1 1 0 0 0,6 29-835 0 0,67 109 1135 0 0,55 25-174 0 0,-108-163-795 0 0,-2 2 0 0 0,-1 1 0 0 0,-3 2 0 0 0,-2 2 0 0 0,-2 1 1 0 0,-3 1-1 0 0,-2 1 0 0 0,11 36-166 0 0,-27-55 47 0 0,2-1 1 0 0,2 0 0 0 0,1 0 0 0 0,1-1 0 0 0,16 23-48 0 0,21 7-1184 0 0,-50-61 542 0 0,-2-2-216 0 0,0 0-297 0 0,0 0-592 0 0,0 0-1722 0 0,0 0-2303 0 0,0 0 442 0 0</inkml:trace>
  <inkml:trace contextRef="#ctx0" brushRef="#br0" timeOffset="22112.64">1555 5296 276 0 0,'0'0'891'0'0,"-3"10"476"0"0,6-6 2867 0 0,168 14 906 0 0,-114-17-4406 0 0,367 0 1582 0 0,355-29 546 0 0,-137 17-571 0 0,-129 12-1183 0 0,-341-4-689 0 0,172 18-419 0 0,-95 5 145 0 0,-174-13-109 0 0,0-4-1 0 0,1-3 1 0 0,47-8-36 0 0,-68 5 113 0 0,-6 1-5620 0 0,-46 1 2422 0 0,-3 1-1991 0 0,0 0 389 0 0</inkml:trace>
  <inkml:trace contextRef="#ctx0" brushRef="#br0" timeOffset="22779.99">6037 4714 440 0 0,'0'0'979'0'0,"0"0"-7"0"0,9-9 3482 0 0,-12 5 4148 0 0,-60 35-7160 0 0,-4 19-198 0 0,3 2 0 0 0,1 4 0 0 0,-9 15-1244 0 0,-67 74 1526 0 0,3 42 41 0 0,98-121-1639 0 0,8-26-2918 0 0,15-26-8090 0 0,14-13 5696 0 0</inkml:trace>
  <inkml:trace contextRef="#ctx0" brushRef="#br0" timeOffset="24549.5">1710 2806 612 0 0,'-10'6'1209'0'0,"14"-3"5171"0"0,217-16-2211 0 0,178-12 1503 0 0,320 23-5672 0 0,-494 10 714 0 0,1106 33 1186 0 0,-683-34-1614 0 0,-303 33-191 0 0,54-28-407 0 0,-395-12 233 0 0,-4 0-12 0 0,0 0 5 0 0,9 0-364 0 0,-44 0 490 0 0,26 0 12 0 0,9 0 5 0 0,0 0-14 0 0,-13 1 1162 0 0,35 13-1173 0 0,-17-11 4 0 0,33 17 171 0 0,62 54 662 0 0,132 116 769 0 0,-40-24-590 0 0,-65-62-578 0 0,-86-71-3509 0 0,-39-33 1711 0 0,-2 0-547 0 0,0 0-1740 0 0,0 0-2385 0 0,0 0 453 0 0</inkml:trace>
  <inkml:trace contextRef="#ctx0" brushRef="#br0" timeOffset="26101.56">6688 3541 948 0 0,'-11'-4'992'0'0,"8"3"-22"0"0,3 1-36 0 0,0 0-31 0 0,0 0-49 0 0,0 0-45 0 0,0 0-40 0 0,0 0-39 0 0,0 0-38 0 0,0 0-25 0 0,0 0-12 0 0,0 0-9 0 0,0 0-1 0 0,0 0 0 0 0,0 0-10 0 0,0 5-18 0 0,0 22 585 0 0,45 22 1535 0 0,176 156 2566 0 0,-162-139-3902 0 0,-58-65-1313 0 0,2 2 30 0 0,9 20 747 0 0,-135 41-606 0 0,-206 216 205 0 0,226-202-436 0 0,-47 47 48 0 0,-52 93-46 0 0,50-80 49 0 0,70-60-225 0 0,68-68 361 0 0,5-4 33 0 0,4-2-2851 0 0,2-1-2332 0 0,2 0-3297 0 0,1-3 2436 0 0</inkml:trace>
  <inkml:trace contextRef="#ctx0" brushRef="#br0" timeOffset="27359.25">3575 1706 104 0 0,'0'0'760'0'0,"0"0"3"0"0,0 0 10 0 0,0 0-18 0 0,0 0-12 0 0,0 0-11 0 0,0 0-19 0 0,0 0-25 0 0,0 0-10 0 0,0 0-4 0 0,0 0-26 0 0,0 0-14 0 0,0 0-19 0 0,0 0-25 0 0,0 0 0 0 0,0 0 1 0 0,0 0 8 0 0,0 0 10 0 0,0 0 7 0 0,0 0-8 0 0,0 0-13 0 0,0 0-2 0 0,0 0-11 0 0,0 0-10 0 0,0 0-20 0 0,0 0-11 0 0,0 0-19 0 0,0 0-28 0 0,0 0-24 0 0,0 0-32 0 0,0 0-22 0 0,0 0-22 0 0,0 0-16 0 0,0 0-33 0 0,5-9 148 0 0,-4 15 2688 0 0,1 145-892 0 0,-3 12-743 0 0,0 114 463 0 0,40 80 342 0 0,-38-233-1835 0 0,-3-107-509 0 0,-2-2-7 0 0,2-2 0 0 0,0 0 0 0 0,2-2-17 0 0,0-9-90 0 0,0-2-114 0 0,0 0-110 0 0,0 0-123 0 0,0 0-150 0 0,0 0-165 0 0,0 0-212 0 0,0 0-293 0 0,0 0-419 0 0,0 0-748 0 0,-4-5-2020 0 0,-15-15-2885 0 0,6 9 562 0 0</inkml:trace>
  <inkml:trace contextRef="#ctx0" brushRef="#br0" timeOffset="28364.87">3240 2407 928 0 0,'0'0'1052'0'0,"0"0"-4"0"0,0 0-8 0 0,10-3 473 0 0,-3 5 6365 0 0,192 183 2391 0 0,-101-96-7836 0 0,-33-18-1314 0 0,-64-69-1065 0 0,32 16 1345 0 0,80-74-594 0 0,-87 43-821 0 0,0-2 0 0 0,-1 0 0 0 0,-1-2 0 0 0,0-1 0 0 0,-1-1 0 0 0,-1-1 0 0 0,-1 0 0 0 0,17-23 16 0 0,25-61-5704 0 0,-62 101 2916 0 0,-1-6 1798 0 0,0 7-1558 0 0,0 1-3895 0 0,0 1 294 0 0</inkml:trace>
  <inkml:trace contextRef="#ctx0" brushRef="#br0" timeOffset="53125.54">3088 8069 608 0 0,'1'-2'424'0'0,"0"-1"-1"0"0,0 0 1 0 0,0 0 0 0 0,0 0-1 0 0,-1 0 1 0 0,0 0 0 0 0,1 0-1 0 0,-1 0 1 0 0,0 0 0 0 0,-1 0-1 0 0,1 0 1 0 0,0 0 0 0 0,-1 1-1 0 0,1-1 1 0 0,-1 0 0 0 0,0 0-1 0 0,0 0 1 0 0,0 0 0 0 0,-1 1-1 0 0,1-1 1 0 0,-1 1 0 0 0,1-1-1 0 0,-1 1 1 0 0,0-1 0 0 0,0 1-1 0 0,0 0 1 0 0,0 0 0 0 0,0 0-424 0 0,-81-28 7106 0 0,68 31-6569 0 0,-1 0 0 0 0,0 1 0 0 0,0 1-1 0 0,1 1 1 0 0,0 0 0 0 0,-1 1 0 0 0,2 1 0 0 0,-1 0-1 0 0,1 1 1 0 0,0 0 0 0 0,-4 4-537 0 0,2-2 314 0 0,1 1-1 0 0,0 1 1 0 0,1 1 0 0 0,0 0-1 0 0,1 1 1 0 0,0 0 0 0 0,1 1-1 0 0,1 0 1 0 0,0 1 0 0 0,1 0-1 0 0,0 1 1 0 0,1 0-1 0 0,1 0 1 0 0,1 1 0 0 0,-1 4-314 0 0,6-16 52 0 0,1-1 0 0 0,-1 1 0 0 0,1-1 0 0 0,0 1 0 0 0,1 0 0 0 0,-1-1 0 0 0,1 1 0 0 0,0 0 1 0 0,0 0-1 0 0,1-1 0 0 0,-1 1 0 0 0,1 0 0 0 0,0-1 0 0 0,0 1 0 0 0,1-1 0 0 0,-1 1 0 0 0,1-1 0 0 0,0 0 1 0 0,0 1-1 0 0,0-1 0 0 0,1 0 0 0 0,-1-1 0 0 0,1 1 0 0 0,0 0 0 0 0,0-1 0 0 0,1 1 0 0 0,-1-1 0 0 0,1 0 0 0 0,-1 0 1 0 0,1 0-1 0 0,0-1 0 0 0,0 1 0 0 0,0-1 0 0 0,1 0 0 0 0,-1 0 0 0 0,0-1 0 0 0,1 1 0 0 0,-1-1 0 0 0,1 0 0 0 0,0 0 1 0 0,-1 0-1 0 0,1-1 0 0 0,0 0 0 0 0,-1 0 0 0 0,1 0 0 0 0,3-1-52 0 0,11-1-21 0 0,0-1 0 0 0,0-2 0 0 0,-1 1 0 0 0,1-2 0 0 0,-1-1 0 0 0,-1 0 0 0 0,1-1 0 0 0,-1-1 0 0 0,-1 0 0 0 0,0-2 0 0 0,0 0 0 0 0,-1 0 0 0 0,0-2 0 0 0,-1 1 0 0 0,0-2 0 0 0,-2 0 0 0 0,1-1 0 0 0,4-7 21 0 0,-12 15-9 0 0,0 0-1 0 0,-1 0 1 0 0,0 0-1 0 0,0-1 1 0 0,0 0 0 0 0,-1 1-1 0 0,0-1 1 0 0,-1 0 0 0 0,1-1-1 0 0,-2 1 1 0 0,1 0 0 0 0,-1-1-1 0 0,0 1 1 0 0,-1 0-1 0 0,0-1 1 0 0,0 1 0 0 0,-1-1-1 0 0,0 1 1 0 0,-1 0 0 0 0,0-1-1 0 0,0 1 1 0 0,-2-3 9 0 0,-11-17 314 0 0,24 54-295 0 0,1-1 1 0 0,1 0-1 0 0,1-1 1 0 0,1 0-1 0 0,1-1 0 0 0,0-1 1 0 0,2 0-1 0 0,1-1 0 0 0,1 0 1 0 0,1-2-1 0 0,0 0 1 0 0,11 7-20 0 0,71 20-2550 0 0,-66-46-3721 0 0,-7-15-6329 0 0,-27 13 6343 0 0</inkml:trace>
  <inkml:trace contextRef="#ctx0" brushRef="#br0" timeOffset="53712.35">3772 7997 1036 0 0,'-4'-4'718'0'0,"-1"0"0"0"0,1 0 0 0 0,-1 0 0 0 0,0 1 0 0 0,0-1-1 0 0,0 1 1 0 0,-1 0 0 0 0,1 1 0 0 0,-1 0 0 0 0,1-1 0 0 0,-1 2 0 0 0,0-1 0 0 0,0 1 0 0 0,0 0 0 0 0,-5-1-718 0 0,-91 20 6221 0 0,92-14-5822 0 0,1 1-1 0 0,-1-1 0 0 0,1 2 0 0 0,0-1 0 0 0,1 1 0 0 0,0 1 1 0 0,-1-1-1 0 0,2 1 0 0 0,-1 1 0 0 0,1-1 0 0 0,1 1 0 0 0,-1 1 1 0 0,1-1-1 0 0,1 1 0 0 0,-1 0 0 0 0,1 0 0 0 0,1 1 0 0 0,0 0 1 0 0,0 0-399 0 0,3-6 104 0 0,0 0 0 0 0,0 0 0 0 0,0 0 0 0 0,0 0 0 0 0,1 0 0 0 0,-1 1 1 0 0,1-1-1 0 0,0 0 0 0 0,1 0 0 0 0,-1 0 0 0 0,1 0 0 0 0,-1 0 0 0 0,1 0 1 0 0,1 0-1 0 0,-1 0 0 0 0,0 0 0 0 0,1 0 0 0 0,0 0 0 0 0,0-1 0 0 0,0 1 0 0 0,0-1 1 0 0,1 1-1 0 0,-1-1 0 0 0,1 0 0 0 0,0 0 0 0 0,0 0 0 0 0,0 0 0 0 0,0-1 1 0 0,1 1-1 0 0,-1-1 0 0 0,1 0 0 0 0,-1 0 0 0 0,1 0 0 0 0,0 0 0 0 0,0-1 0 0 0,0 1 1 0 0,0-1-1 0 0,1 0-104 0 0,1 1 56 0 0,-1 0 0 0 0,0-1 1 0 0,0 1-1 0 0,1-1 0 0 0,-1-1 1 0 0,1 1-1 0 0,-1-1 0 0 0,0 0 1 0 0,1 0-1 0 0,-1-1 0 0 0,1 1 1 0 0,-1-1-1 0 0,0 0 0 0 0,1-1 0 0 0,-1 1 1 0 0,0-1-1 0 0,0 0 0 0 0,0 0 1 0 0,0-1-1 0 0,0 0 0 0 0,-1 0 1 0 0,1 0-1 0 0,-1 0 0 0 0,0 0 1 0 0,0-1-1 0 0,0 0 0 0 0,0 0 1 0 0,0 0-1 0 0,-1 0 0 0 0,0-1 1 0 0,0 1-1 0 0,1-2-56 0 0,15-84 386 0 0,-31 26 597 0 0,9 48-936 0 0,-1 3-47 0 0,-4 10 0 0 0,6 8 0 0 0,1 1 0 0 0,-1 1 0 0 0,1-1 0 0 0,1 0 0 0 0,-1 0 0 0 0,1 0 0 0 0,0 0 0 0 0,0 1 0 0 0,1-1 0 0 0,0 0 0 0 0,0 0 0 0 0,0 0 0 0 0,1 0 0 0 0,0 0 0 0 0,0 0 0 0 0,1 0 0 0 0,-1-1 0 0 0,1 1 0 0 0,0-1 0 0 0,1 0 0 0 0,-1 0 0 0 0,1 0 0 0 0,2 1 0 0 0,9 23 0 0 0,37 68 0 0 0,-35-69 0 0 0,-1 1 0 0 0,-1 1 0 0 0,-2 1 0 0 0,-1-1 0 0 0,-1 2 0 0 0,4 22 0 0 0,-14-47 0 0 0,0 1 0 0 0,0-1 0 0 0,-1 1 0 0 0,0-1 0 0 0,0 1 0 0 0,-1-1 0 0 0,0 1 0 0 0,0-1 0 0 0,0 1 0 0 0,-1-1 0 0 0,-1 0 0 0 0,1 0 0 0 0,-1 0 0 0 0,0 0 0 0 0,-1 0 0 0 0,1 0 0 0 0,-2-1 0 0 0,1 0 0 0 0,0 0 0 0 0,-1 0 0 0 0,0 0 0 0 0,-1-1 0 0 0,1 0 0 0 0,-1 0 0 0 0,0 0 0 0 0,0-1 0 0 0,0 0 0 0 0,-4 2 0 0 0,-4 1 0 0 0,-1 0 0 0 0,0 0 0 0 0,0-2 0 0 0,0 0 0 0 0,-1 0 0 0 0,0-1 0 0 0,0-1 0 0 0,0-1 0 0 0,0 0 0 0 0,0-2 0 0 0,0 1 0 0 0,0-2 0 0 0,-1 0 0 0 0,6 1-15 0 0,1-1-1 0 0,0 0 1 0 0,0-1-1 0 0,0 0 1 0 0,0 0-1 0 0,0-1 1 0 0,0-1-1 0 0,1 1 1 0 0,-1-2-1 0 0,1 1 1 0 0,0-1-1 0 0,0-1 1 0 0,1 1-1 0 0,-1-1 1 0 0,1-1-1 0 0,1 0 1 0 0,-4-3 15 0 0,1-52-7135 0 0,22 21-5181 0 0,-5 23 4980 0 0</inkml:trace>
  <inkml:trace contextRef="#ctx0" brushRef="#br0" timeOffset="54086.51">3891 8241 1388 0 0,'0'0'1573'0'0,"3"0"49"0"0,95-18 9689 0 0,41-51-7160 0 0,-103 49-3111 0 0,-24 13-799 0 0,-1 0-1 0 0,0-1 0 0 0,0 0 0 0 0,-1-1 1 0 0,0-1-1 0 0,0 1 0 0 0,-1-1 1 0 0,0-1-1 0 0,-1 0 0 0 0,0 0 1 0 0,-1 0-1 0 0,1-5-240 0 0,-11-28 1183 0 0,-1 41-1098 0 0,1 2-1 0 0,0-1 0 0 0,-1 0 0 0 0,1 0 0 0 0,-1 1 1 0 0,1 0-1 0 0,-1 0 0 0 0,1 0 0 0 0,-1 0 0 0 0,0 1 1 0 0,0-1-1 0 0,0 1 0 0 0,1 0 0 0 0,-1 0 1 0 0,0 0-1 0 0,0 1 0 0 0,1-1 0 0 0,-1 1 0 0 0,-2 0-84 0 0,-7 2 166 0 0,0 0 0 0 0,0 1-1 0 0,0 0 1 0 0,0 1 0 0 0,1 0-1 0 0,0 1 1 0 0,0 0 0 0 0,0 1-1 0 0,1 1 1 0 0,0-1 0 0 0,0 2-1 0 0,1 0 1 0 0,0 0 0 0 0,1 1-1 0 0,0 0 1 0 0,0 0 0 0 0,1 1-1 0 0,0 0 1 0 0,1 1 0 0 0,1-1-1 0 0,-1 1 1 0 0,2 1 0 0 0,0-1-1 0 0,0 1 1 0 0,2 0 0 0 0,-1 0-166 0 0,3-8 38 0 0,1 1 0 0 0,-1-1 0 0 0,1 0 0 0 0,0 0 0 0 0,0 1 0 0 0,1-1 0 0 0,-1 0 0 0 0,1 0 0 0 0,1 1 0 0 0,-1-1 0 0 0,1 0 0 0 0,-1 0 0 0 0,2-1 0 0 0,-1 1 1 0 0,0 0-1 0 0,1-1 0 0 0,0 1 0 0 0,0-1 0 0 0,0 0 0 0 0,0 0 0 0 0,1 0 0 0 0,0 0 0 0 0,0-1 0 0 0,0 1 0 0 0,0-1 0 0 0,0 0 0 0 0,1 0 0 0 0,-1-1 0 0 0,1 1 1 0 0,3 0-39 0 0,6 3-27 0 0,1 0 1 0 0,0-1 0 0 0,0-1-1 0 0,1-1 1 0 0,-1 0 0 0 0,1-1 0 0 0,0 0-1 0 0,0-2 1 0 0,8 0 26 0 0,149-23-3443 0 0,-117 7-1795 0 0,-2-5-5721 0 0,-35 10 4026 0 0</inkml:trace>
  <inkml:trace contextRef="#ctx1" brushRef="#br0">2185 6705 568,'9'-10'3408,"16"-23"5240,-24 31-7598,-1 2-39,0 0-49,-1-23 2619,-25-14 569,10 36-3893,0 0 1,0 2-1,0 0 0,0 1 0,0 1 1,1 0-1,-1 1 0,1 1 0,0 0 1,0 1-1,1 0 0,0 2 0,0-1 1,0 2-1,1 0 0,0 0 0,1 2 1,0-1-1,-5 8-257,7-9 111,0 0 1,1 1 0,0 0-1,1 0 1,0 1-1,1 0 1,0 0-1,1 1 1,0 0-1,1 0 1,0 0-1,1 1 1,1 0-1,0 0 1,0 0-1,1 0 1,1 0-1,0 0 1,1 1 0,0-1-1,1 0 1,1 0-1,0 0 1,1 0-1,2 9-111,1-8 63,1 0 1,0 0-1,1-1 0,0 0 1,1 0-1,0-1 0,1 0 0,1-1 1,0 0-1,0-1 0,1 0 1,0 0-1,1-2 0,0 1 0,0-2 1,1 0-1,0 0 0,0-1 0,1-1 1,-1 0-1,1-1 0,10 1-63,-2 0 19,-1 0 0,1-2 0,0-1 0,1 0 0,-1-2-1,0-1 1,0 0 0,0-2 0,0-1 0,0 0 0,-1-2 0,0 0 0,0-2-1,0-1 1,-1 0 0,0-1 0,14-11-19,43-56 0,-43 34 0,-29 33 0,1 7 0,68 71 0,61-27-791,-39-51-6593,-80 0 3183,-16 9 356,-1 1-2417,0 0 478</inkml:trace>
  <inkml:trace contextRef="#ctx1" brushRef="#br0" timeOffset="275.27">2256 7087 172,'0'0'1714,"0"0"24,3-4 18,9-4-671,-1 1-1,2 0 1,-1 1 0,1 0-1,0 1 1,0 0 0,1 1 0,-1 0-1,1 1 1,0 1 0,2 0-1085,27-7 1200,228-42 1833,-194 40-5568,-47 8-765,-1-1-3417,-6 0 1660</inkml:trace>
  <inkml:trace contextRef="#ctx0" brushRef="#br0" timeOffset="51799.95">3163 7129 1384 0 0,'0'0'1768'0'0,"0"0"-107"0"0,0 0-62 0 0,0 0-52 0 0,4-2-66 0 0,196-76 6897 0 0,-191 74-8173 0 0,16-4 283 0 0,0-1-1 0 0,0-2 0 0 0,-1 0 0 0 0,0-2 1 0 0,-1 0-1 0 0,-1-2 0 0 0,0 0 0 0 0,-1-2 1 0 0,16-15-488 0 0,-23 0 550 0 0,-14 31-410 0 0,-1-4-11 0 0,0 2-95 0 0,-1 1 1 0 0,1-1-1 0 0,0 1 0 0 0,-1-1 1 0 0,1 1-1 0 0,-1-1 0 0 0,0 1 0 0 0,0 0 1 0 0,0 0-1 0 0,0 0 0 0 0,0 0 0 0 0,0 0 1 0 0,0 0-1 0 0,-1 1 0 0 0,1-1 1 0 0,-1 1-1 0 0,1-1 0 0 0,-1 1 0 0 0,0 0 1 0 0,1 0-1 0 0,-1 0 0 0 0,0 0 1 0 0,0 1-1 0 0,-2-1-34 0 0,-11 1 189 0 0,0 1 0 0 0,0 1 0 0 0,0 0 1 0 0,0 1-1 0 0,0 1 0 0 0,0 1 0 0 0,1 0 0 0 0,0 1 0 0 0,0 0 1 0 0,1 1-1 0 0,-1 1 0 0 0,1 0 0 0 0,1 1 0 0 0,0 0 0 0 0,0 1 1 0 0,1 1-1 0 0,0 0 0 0 0,-3 5-189 0 0,12-11 64 0 0,0 0 0 0 0,0 0 1 0 0,0 1-1 0 0,1-1 0 0 0,0 1 1 0 0,0 0-1 0 0,0-1 0 0 0,1 1 1 0 0,0 0-1 0 0,0 0 0 0 0,1 0 1 0 0,-1 0-1 0 0,1 0 0 0 0,0 0 1 0 0,1 0-1 0 0,-1 0 0 0 0,1 0 1 0 0,1 0-1 0 0,-1 0 0 0 0,1-1 1 0 0,0 1-1 0 0,0-1 0 0 0,1 1 1 0 0,-1-1-1 0 0,1 0 0 0 0,0 1 1 0 0,1-1-1 0 0,-1-1 0 0 0,1 1 1 0 0,0-1-1 0 0,0 1 0 0 0,1-1 1 0 0,-1 0-1 0 0,1-1 0 0 0,0 1 1 0 0,0-1-1 0 0,0 0 0 0 0,0 0 0 0 0,1 0 1 0 0,-1-1-1 0 0,1 0 0 0 0,0 0 1 0 0,-1 0-1 0 0,1-1 0 0 0,0 0 1 0 0,1 0-65 0 0,20 6 23 0 0,0-1 0 0 0,0-1 0 0 0,1-1 0 0 0,0-1 0 0 0,0-2 0 0 0,0-1 0 0 0,0-1 0 0 0,-1-1 0 0 0,1-2 0 0 0,0-1 0 0 0,-1-1 0 0 0,21-7-23 0 0,193-85-6235 0 0,-193 67 1837 0 0,-18 5-4514 0 0,-15 11 2646 0 0</inkml:trace>
  <inkml:trace contextRef="#ctx0" brushRef="#br0" timeOffset="52066.43">4107 6333 240 0 0,'5'-7'2232'0'0,"0"12"5341"0"0,13 170 232 0 0,-17-167-7580 0 0,0 25 455 0 0,2 0-1 0 0,1 0 1 0 0,2 0 0 0 0,0-1-1 0 0,3 0 1 0 0,0 0 0 0 0,2-1-1 0 0,2 0 1 0 0,1-1 0 0 0,1 0-1 0 0,1-1 1 0 0,2 0-680 0 0,36 33-143 0 0,-18-21-4008 0 0,-28-37 824 0 0,-4-2 774 0 0,-3-1-3491 0 0,-1-1 415 0 0</inkml:trace>
  <inkml:trace contextRef="#ctx0" brushRef="#br0" timeOffset="52267.44">3939 6875 752 0 0,'-4'0'1668'0'0,"-10"-3"9972"0"0,25 0-7114 0 0,50-2-5140 0 0,-26 3 2290 0 0,249-34 1362 0 0,-96 6-5563 0 0,-162 24 1093 0 0,-4 1-1420 0 0,0 2-3712 0 0,-8 3 1327 0 0</inkml:trace>
  <inkml:trace contextRef="#ctx0" brushRef="#br0" timeOffset="55799.45">1744 6226 492 0 0,'0'0'768'0'0,"0"0"-20"0"0,0 0-20 0 0,-3 6-12 0 0,-38 51 2661 0 0,11-5-240 0 0,-187 194 3317 0 0,-94 138-3873 0 0,195-217-1950 0 0,-38 85 45 0 0,-186 252-590 0 0,164-258-439 0 0,52-61 172 0 0,84-101 171 0 0,-18 19-46 0 0,20-40 76 0 0,36-58-22 0 0,-8 22 955 0 0,10-22-3994 0 0,0 1-6676 0 0,0-6 5214 0 0</inkml:trace>
  <inkml:trace contextRef="#ctx0" brushRef="#br0" timeOffset="56752.8">6451 6556 160 0 0,'0'0'1237'0'0,"0"0"-42"0"0,0 0-65 0 0,0 0-62 0 0,0 0-47 0 0,0 0-54 0 0,0 0-62 0 0,0 0-57 0 0,0 0-45 0 0,0 0-55 0 0,0 0-44 0 0,2 4-28 0 0,10 13 660 0 0,-30 11-27 0 0,-163 279 4502 0 0,7 5-3012 0 0,-140 226 352 0 0,-25 58-1854 0 0,191-327-993 0 0,100-175-232 0 0,14-17-955 0 0,23-58-256 0 0,6-12-3090 0 0,1-2-6790 0 0,4-5 5240 0 0</inkml:trace>
  <inkml:trace contextRef="#ctx0" brushRef="#br0" timeOffset="58051.94">1828 6284 652 0 0,'0'0'830'0'0,"0"0"-12"0"0,0 0-28 0 0,0 0-38 0 0,0 0-38 0 0,0 0-31 0 0,0 0-28 0 0,0 0-24 0 0,0 0-31 0 0,0 0-6 0 0,0 0-12 0 0,0 0-18 0 0,0 0-20 0 0,5 1-4 0 0,63 8 1017 0 0,0-2 1 0 0,0-4 0 0 0,55-4-1558 0 0,-40 0 537 0 0,371-13 1563 0 0,-33-6-492 0 0,203 14 281 0 0,-46-22-1165 0 0,-119 34-497 0 0,-323 3-213 0 0,320 0 68 0 0,-86-7-60 0 0,41 14-64 0 0,-197-18-22 0 0,-207 2 60 0 0,7 1 3 0 0,46 4-44 0 0,-4 3 40 0 0,-53-8-59 0 0,-3 0-109 0 0,0 0-171 0 0,0 0-262 0 0,0 0-319 0 0,0 0-629 0 0,0 0-1761 0 0,-7 1-2240 0 0,-27 5 423 0 0</inkml:trace>
  <inkml:trace contextRef="#ctx0" brushRef="#br0" timeOffset="60133.54">298 8465 648 0 0,'-4'5'729'0'0,"-152"266"6914"0"0,53-18-3969 0 0,69-124-1827 0 0,37-71-541 0 0,35-61-1028 0 0,-21-3-230 0 0,2 1 0 0 0,-1 1 0 0 0,0 0-1 0 0,1 2 1 0 0,0 0 0 0 0,-1 1-1 0 0,16 1-47 0 0,3-1 41 0 0,397-12 1414 0 0,184-23-45 0 0,-191 9-1134 0 0,118-23 560 0 0,224-10-127 0 0,-309 48-262 0 0,150-18 237 0 0,-368 32-631 0 0,-27 26-7 0 0,90-1 41 0 0,-58-32 506 0 0,-244 5-549 0 0,43 0 305 0 0,-46 0-528 0 0,12-56-993 0 0,-3 26-2037 0 0,-5 3-6821 0 0,-4 27 5027 0 0</inkml:trace>
  <inkml:trace contextRef="#ctx0" brushRef="#br0" timeOffset="62539.55">3393 5376 1012 0 0,'0'0'1152'0'0,"0"0"-43"0"0,0 0-62 0 0,0 0-53 0 0,0 0-50 0 0,0 0-71 0 0,0 0-36 0 0,0 0-18 0 0,0 0-37 0 0,0 0-6 0 0,0 0 19 0 0,0 0 15 0 0,2 3 7 0 0,28 63 4116 0 0,-24-51-4306 0 0,0 0 0 0 0,-1 1 0 0 0,-1 0 0 0 0,0 0 0 0 0,-1 0 0 0 0,-1 0 0 0 0,-1 1 0 0 0,0-1 0 0 0,-1 1 0 0 0,-1 2-627 0 0,-14 303 4654 0 0,15-297-4318 0 0,1 0 0 0 0,1-1-1 0 0,1 1 1 0 0,1-1 0 0 0,1 0 0 0 0,9 23-336 0 0,6-4-252 0 0,-19-42-140 0 0,-1-1-166 0 0,0 0-226 0 0,0 0-267 0 0,0 0-293 0 0,0 0-325 0 0,0 0-601 0 0,0 0-1895 0 0,0 0-2703 0 0,0 0 522 0 0</inkml:trace>
  <inkml:trace contextRef="#ctx0" brushRef="#br0" timeOffset="63131.2">3186 5910 568 0 0,'0'0'1051'0'0,"0"0"-10"0"0,0 0-37 0 0,0 0-31 0 0,0 0-25 0 0,0 0-44 0 0,0 0-50 0 0,0 0-48 0 0,0 0-32 0 0,0 0-39 0 0,0 0 11 0 0,0 0 8 0 0,0 0 45 0 0,0 0 37 0 0,0 0-14 0 0,0 0-4 0 0,0 0 27 0 0,3 7-11 0 0,61 104 4139 0 0,-53-97-4413 0 0,-7-7-348 0 0,1 0-1 0 0,-1 0 1 0 0,2 0-1 0 0,-1-1 1 0 0,1 1-1 0 0,0-1 1 0 0,0-1-1 0 0,1 1 1 0 0,-1-1-1 0 0,1 0 1 0 0,0-1-1 0 0,1 0 1 0 0,-1 0-1 0 0,1 0 1 0 0,0-1-1 0 0,0 0 1 0 0,0 0-1 0 0,5 0-211 0 0,-4-2 115 0 0,0 0 1 0 0,0 0-1 0 0,1-1 0 0 0,-1 0 0 0 0,0-1 0 0 0,0 0 0 0 0,0-1 0 0 0,0 0 0 0 0,0 0 0 0 0,-1 0 1 0 0,1-1-1 0 0,0-1 0 0 0,-1 0 0 0 0,0 0-115 0 0,147-108-342 0 0,-109 69-2495 0 0,-3-1-3373 0 0,-41 41 2864 0 0,-2 3-2077 0 0,0 0 413 0 0</inkml:trace>
  <inkml:trace contextRef="#ctx0" brushRef="#br0" timeOffset="64166.71">3054 9217 740 0 0,'0'0'1069'0'0,"0"0"-18"0"0,0 0-23 0 0,5-18 2458 0 0,-3 10 1628 0 0,-1 5 2169 0 0,4 8-3576 0 0,20 64-1851 0 0,-11 42-173 0 0,-6 1 0 0 0,-4 0 0 0 0,-7 50-1683 0 0,1-10 1079 0 0,12 248 226 0 0,0-185-1305 0 0,-5-154 0 0 0,-5-45 0 0 0,0-3 0 0 0,2 0-1691 0 0,2-6 5069 0 0,-3-6-9080 0 0,-1 3-10663 0 0,0-4 9398 0 0</inkml:trace>
  <inkml:trace contextRef="#ctx0" brushRef="#br0" timeOffset="65811.15">3240 11505 56 0 0,'0'0'1354'0'0,"0"-4"-25"0"0,1 1-715 0 0,-1-1 0 0 0,0 0-1 0 0,0 0 1 0 0,0 0 0 0 0,0 0 0 0 0,-1 0 0 0 0,1 0 0 0 0,-1 0-1 0 0,0 0 1 0 0,0 1 0 0 0,0-1 0 0 0,-1 0 0 0 0,0 1-1 0 0,1-1 1 0 0,-1 1 0 0 0,0-1 0 0 0,-1 1 0 0 0,1 0 0 0 0,0 0-1 0 0,-1 0 1 0 0,0 0 0 0 0,0 1 0 0 0,0-1 0 0 0,0 1 0 0 0,0-1-1 0 0,-1 0-613 0 0,-13-1 426 0 0,0 0-1 0 0,1 1 0 0 0,-1 1 0 0 0,0 0 1 0 0,0 2-1 0 0,0 0 0 0 0,0 0 0 0 0,-1 2 0 0 0,2 0 1 0 0,-1 1-1 0 0,0 1 0 0 0,1 0 0 0 0,-1 1 1 0 0,1 1-1 0 0,0 1 0 0 0,1 0 0 0 0,0 1 1 0 0,0 0-1 0 0,-2 3-425 0 0,7-6 115 0 0,1 0 1 0 0,0 1 0 0 0,0 0-1 0 0,0 0 1 0 0,1 1 0 0 0,0 0-1 0 0,0 1 1 0 0,1 0 0 0 0,0 0-1 0 0,0 0 1 0 0,1 1 0 0 0,0 0-1 0 0,1 0 1 0 0,0 0 0 0 0,0 1-1 0 0,1 0 1 0 0,0 0 0 0 0,1 0-1 0 0,0 1 1 0 0,0-1 0 0 0,1 1-1 0 0,1-1 1 0 0,0 1 0 0 0,0 0-1 0 0,1-1 1 0 0,0 1 0 0 0,1 0-1 0 0,0-1 1 0 0,1 1 0 0 0,0-1-1 0 0,1 1 1 0 0,0-1 0 0 0,1 0-1 0 0,-1 0 1 0 0,2 0 0 0 0,0 0-1 0 0,0-1 1 0 0,1 0 0 0 0,0 0-1 0 0,0 0 1 0 0,1-1 0 0 0,0 0-1 0 0,1 0 1 0 0,-1-1 0 0 0,1 0-1 0 0,1 0 1 0 0,0-1 0 0 0,3 2-116 0 0,-1-3 13 0 0,0 0 0 0 0,0-1 0 0 0,0 0 1 0 0,1-1-1 0 0,0 0 0 0 0,-1-1 0 0 0,1 0 1 0 0,0-1-1 0 0,0 0 0 0 0,0-1 0 0 0,0 0 1 0 0,0-1-1 0 0,0 0 0 0 0,0-1 0 0 0,0-1 1 0 0,-1 0-1 0 0,1 0 0 0 0,-1-1 0 0 0,0 0 1 0 0,0-1-1 0 0,0-1 0 0 0,0 1 0 0 0,-1-2 1 0 0,0 1-1 0 0,-1-1 0 0 0,1-1 0 0 0,-1 0 1 0 0,-1 0-1 0 0,1-1 0 0 0,-2 0 0 0 0,1 0 1 0 0,-1-1-1 0 0,2-5-13 0 0,0 0 0 0 0,0 0 0 0 0,-2 0 0 0 0,0-1 0 0 0,0 0 0 0 0,-2 0 0 0 0,0-1 0 0 0,-1 1 0 0 0,0-1 0 0 0,-2 0 0 0 0,0 0 0 0 0,-1 0 0 0 0,0-1 0 0 0,-2 1 0 0 0,1-74 0 0 0,0 72 0 0 0,1 6 0 0 0,6 5 0 0 0,36 107 0 0 0,-32-73-103 0 0,0-1 1 0 0,2 0-1 0 0,1-1 1 0 0,1 0-1 0 0,1-1 1 0 0,1-1-1 0 0,1 0 1 0 0,1-2-1 0 0,1 0 0 0 0,0-1 1 0 0,14 10 102 0 0,0-16-4330 0 0,-23-10-1013 0 0,-6-4-4560 0 0,-5 1 3120 0 0</inkml:trace>
  <inkml:trace contextRef="#ctx0" brushRef="#br0" timeOffset="66852.19">3376 10712 996 0 0,'-14'-8'4317'0'0,"-69"-26"3329"0"0,-145 18-857 0 0,185 19-6214 0 0,0 2 1 0 0,1 1 0 0 0,0 3-1 0 0,0 1 1 0 0,1 2-1 0 0,-39 17-575 0 0,-182 92 1441 0 0,241-106-1317 0 0,0 1-1 0 0,1 1 1 0 0,1 1 0 0 0,1 1-1 0 0,1 0 1 0 0,0 1-1 0 0,2 1 1 0 0,0 1-1 0 0,1 0 1 0 0,2 1 0 0 0,0 0-1 0 0,1 1 1 0 0,1 0-1 0 0,2 1 1 0 0,-6 22-124 0 0,4-2 212 0 0,2 0 0 0 0,2 0-1 0 0,2 1 1 0 0,2 0 0 0 0,1 0 0 0 0,3 0 0 0 0,2-1 0 0 0,7 32-212 0 0,1-19 173 0 0,3 0 0 0 0,3-1 1 0 0,2 0-1 0 0,11 18-173 0 0,-1-20 91 0 0,2 0 0 0 0,3-2 0 0 0,1-2 0 0 0,4-1 1 0 0,1-2-1 0 0,27 23-91 0 0,-34-37 45 0 0,2-1 1 0 0,1-2-1 0 0,1-1 0 0 0,2-2 1 0 0,1-2-1 0 0,1-2 1 0 0,38 16-46 0 0,-48-27 14 0 0,0 0 1 0 0,1-2-1 0 0,1-2 0 0 0,0-1 1 0 0,0-1-1 0 0,0-2 1 0 0,1-2-1 0 0,0-1 0 0 0,-1-1 1 0 0,31-5-15 0 0,-30 0-61 0 0,0-2 1 0 0,-1-1-1 0 0,0-2 0 0 0,-1-1 1 0 0,0-2-1 0 0,-1-1 1 0 0,0-2-1 0 0,-1-1 1 0 0,0-1-1 0 0,-2-2 0 0 0,0-1 1 0 0,-1-1-1 0 0,12-13 61 0 0,1-1-36 0 0,-1-3 1 0 0,-2-1-1 0 0,-2-1 0 0 0,-1-2 0 0 0,-2-2 0 0 0,-3-1 0 0 0,-1-1 0 0 0,-2-2 0 0 0,-3-1 0 0 0,-1 0 1 0 0,-3-2-1 0 0,0-6 36 0 0,23-170 1080 0 0,-50 8 531 0 0,1 183-1533 0 0,-2 0 0 0 0,-2 1 0 0 0,0 0-1 0 0,-3 1 1 0 0,-1 0 0 0 0,-1 1 0 0 0,-2 0 0 0 0,-1 2 0 0 0,-1 0-1 0 0,-2 1 1 0 0,-1 1 0 0 0,-2 1 0 0 0,0 1 0 0 0,-2 1 0 0 0,-1 1-1 0 0,-1 1 1 0 0,-1 2 0 0 0,-31-18-78 0 0,-5 9-363 0 0,-2 4 0 0 0,-1 3 0 0 0,0 2 0 0 0,-2 4 0 0 0,-1 3 0 0 0,0 2 0 0 0,0 4 0 0 0,-8 3 363 0 0,73 5-106 0 0,0 0-135 0 0,-127-14-4556 0 0,88 13 84 0 0,1 1-3641 0 0,12 1 1802 0 0</inkml:trace>
  <inkml:trace contextRef="#ctx0" brushRef="#br0" timeOffset="67658.58">2683 10246 368 0 0,'2'5'1407'0'0,"46"87"8363"0"0,48 45-3855 0 0,17-25-2460 0 0,57 4 1191 0 0,-58-38-946 0 0,-47-87-2372 0 0,-48-4-1187 0 0,0 0-1 0 0,-1 0 1 0 0,-1-2 0 0 0,-1 0 0 0 0,0 0 0 0 0,-1-2 0 0 0,5-7-141 0 0,6-6 75 0 0,42-46-293 0 0,15-18-1519 0 0,-34 25-2608 0 0,-41 50 1041 0 0,-1 4-7102 0 0,-4 14 3862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1.127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4:21.009"/>
    </inkml:context>
  </inkml:definitions>
  <inkml:trace contextRef="#ctx0" brushRef="#br0">2376 3179 200 0 0,'0'0'1609'0'0,"0"0"1"0"0,-7-5 991 0 0,2 2 5696 0 0,5 0-71 0 0,9 1-4316 0 0,43-4-3691 0 0,-31 4 1530 0 0,284-39 2597 0 0,-144 17-8244 0 0,-124 21-197 0 0,-32 3-1735 0 0,-4 0-4762 0 0,-33 15 5896 0 0</inkml:trace>
  <inkml:trace contextRef="#ctx0" brushRef="#br0" timeOffset="249.2">2755 3126 12 0 0,'-6'-4'1559'0'0,"-30"-7"14131"0"0,33 30-13695 0 0,27 292 8178 0 0,-6-115-10478 0 0,-18-147-8564 0 0,-1-46 5067 0 0,-3-1-2425 0 0,-17 6 477 0 0</inkml:trace>
  <inkml:trace contextRef="#ctx0" brushRef="#br0" timeOffset="465.4">2475 3713 588 0 0,'-8'3'2427'0'0,"3"-1"1059"0"0,-7 9 7715 0 0,33-1-8035 0 0,30 1-1966 0 0,110-27-1038 0 0,-11-35-6369 0 0,-108 30-1727 0 0,-12 10 3385 0 0</inkml:trace>
  <inkml:trace contextRef="#ctx0" brushRef="#br0" timeOffset="839.43">3305 3424 304 0 0,'-3'-16'4364'0'0,"-7"-19"3296"0"0,-32 26-3316 0 0,-107 55 313 0 0,147-45-4595 0 0,-1 0 0 0 0,1 0-1 0 0,-1 0 1 0 0,1 0 0 0 0,-1 0-1 0 0,1 0 1 0 0,0 0 0 0 0,0 1-1 0 0,-1-1 1 0 0,1 1 0 0 0,0 0-1 0 0,0 0 1 0 0,0 0 0 0 0,1 0-1 0 0,-1 0 1 0 0,0 0 0 0 0,1 0-1 0 0,0 0 1 0 0,-1 0 0 0 0,1 1-1 0 0,0-1 1 0 0,0 1 0 0 0,0-1-1 0 0,0 1 1 0 0,1-1 0 0 0,-1 1-1 0 0,1 0 1 0 0,-1-1 0 0 0,1 1-1 0 0,0 0 1 0 0,0-1 0 0 0,0 1-1 0 0,1-1 1 0 0,-1 1 0 0 0,1 0-1 0 0,-1-1 1 0 0,1 1 0 0 0,0-1-1 0 0,0 1 1 0 0,0-1 0 0 0,0 1 0 0 0,0-1-1 0 0,0 0 1 0 0,2 1-62 0 0,12 9 107 0 0,0 0 0 0 0,1-2-1 0 0,1 0 1 0 0,-1-1 0 0 0,2 0 0 0 0,-1-2 0 0 0,1 0 0 0 0,0-1 0 0 0,3 0-107 0 0,117 54 714 0 0,-114-34 254 0 0,-23-25-728 0 0,-1-1-11 0 0,-23 15 197 0 0,-96 15-1151 0 0,79-25-574 0 0,-56 0-6174 0 0,59-4 436 0 0,2 0 825 0 0</inkml:trace>
  <inkml:trace contextRef="#ctx1" brushRef="#br0">4418 3368 272,'0'0'1503,"10"-15"4240,-9 10-361,-4 2 3291,-17 0-8119,15 3-25,1-1-38,-17 2-110,-1 1 0,1 1 0,-1 1 0,1 1 0,1 1-1,-1 0 1,1 2 0,0 0 0,0 1 0,1 1 0,1 1-1,0 1 1,0 0 0,1 2 0,-14 13-381,27-25 33,1 1 0,-1-1 0,1 1 0,-1 0 0,1 0 1,0 0-1,0 1 0,0-1 0,0 1 0,1-1 0,0 1 0,0 0 0,0 0 0,0 0 1,0 0-1,1 1 0,-1-1 0,1 0 0,0 1 0,1-1 0,-1 1 0,1-1 0,0 1 0,0-1 1,0 0-1,1 1 0,-1-1 0,1 1 0,0-1 0,1 0 0,-1 1 0,1-1 0,-1 0 1,1 0-1,1 0 0,-1 0 0,0-1 0,1 1 0,0 0 0,0-1 0,0 0 0,0 0 0,0 0 1,1 0-1,-1 0 0,1-1 0,0 0 0,0 1 0,4 0-33,2 1 21,-1-1 0,1-1 0,1 0 0,-1 0 0,0-1 0,0 0 0,1-1 0,-1 0 0,1-1 0,-1 0 0,0 0 0,0-1 0,0-1 0,0 1 0,0-2 0,0 1 0,-1-2 0,1 1 0,-1-1 0,0 0 0,-1-1 0,1 0 0,-1 0 0,0-1 0,-1 0 0,4-5-21,-6 3 20,0 0 0,-1 0 0,0-1 0,-1 1 0,0-1 1,-1 0-1,0 0 0,0 0 0,-1 0 0,0 0 0,-1-3-20,-2-80 513,2 90-454,3-9 318,74 112 18,-62-76-400,2 0 0,1-1 0,1-1-1,1-1 1,0-1 0,7 4 5,21 13-5083,-21-36-3624,-21-2 688,-6 1 1974</inkml:trace>
  <inkml:trace contextRef="#ctx1" brushRef="#br0" timeOffset="574.79">4986 3399 1044,'-57'-22'7825,"-36"56"-1759,93-34-6058,-7 4 274,0 1 1,0 0 0,1 0 0,0 0 0,0 0 0,0 1-1,1 0 1,0 0 0,0 1 0,1 0 0,-1-1 0,2 1-1,-1 1 1,1-1 0,-1 4-283,2-7 98,0 0-1,1 1 1,0-1-1,0 1 1,0-1-1,0 1 1,1 0-1,0-1 1,0 1-1,0 0 1,1-1-1,-1 1 1,1 0-1,0-1 1,1 1-1,-1-1 1,1 1-1,0-1 1,0 0-1,0 0 1,0 0-1,1 0 1,0 0-1,-1 0 1,1-1-1,1 1 1,-1-1-1,1 0 1,-1 0 0,1 0-1,0-1 1,0 1-1,0-1 1,0 0-1,1 1-97,4-2 126,0 0 0,0-1 0,0 0 0,0 0 0,0-1 0,-1 0 0,1-1 0,0 0 0,-1 0 0,1-1 0,-1 0 0,1 0 0,-1-1 0,-1 0 0,1 0 0,0-1 0,-1 0 0,0-1 0,0 1 0,-1-1 0,1-1 0,-1 1 0,-1-1 0,1 0 0,-1 0 0,0-1 0,-1 1 0,0-1 0,0 0 0,0-1 0,1-7-126,-4 7 287,0 0 1,0 0-1,-1 0 1,0 0-1,-1-1 1,0 1-1,-1 0 1,0 0-1,0 0 1,0 0-1,-2 1 1,1-1-1,-1 1 1,0-1-1,-3-4-287,6 13 21,1 0 1,-1-1-1,1 1 0,-1 0 1,1-1-1,-1 1 0,1 0 0,-1 0 1,1-1-1,-1 1 0,1 0 1,-1 0-1,0 0 0,1 0 1,-1 0-1,1 0 0,-1 0 0,0 0 1,1 0-1,-1 0 0,1 0 1,-1 0-1,1 0 0,-1 1 0,0-1 1,1 0-1,-1 0 0,1 0 1,-1 1-1,1-1 0,-1 0 0,1 1 1,-1-1-1,1 1 0,0-1 1,-1 0-1,1 1 0,0-1 0,-1 1 1,1-1-1,0 1 0,-1-1 1,1 1-1,0-1 0,0 1 1,-1 0-1,1-1 0,0 1 0,0-1 1,0 1-1,0-1 0,0 1-21,-1 1-63,0 2 80,1 0 1,0 0 0,-1 0 0,1 0-1,1 1 1,-1-1 0,1 0-1,-1 0 1,1 0 0,0 0 0,1 0-1,-1 0 1,1 0 0,-1 0 0,1 0-1,0-1 1,1 1 0,-1-1 0,1 1-1,-1-1-17,69 122 158,34 84-83,-101-199-55,0 1-1,-1-1 1,0 1 0,-1 0 0,0-1 0,0 1-1,-1 0 1,0 1 0,-1-1 0,-1 0-1,0 0 1,0 0 0,-1 0 0,-1 2-20,0-4 2,-1-1 0,1 0 1,-2 0-1,1-1 0,-1 1 0,0-1 1,-1 0-1,1-1 0,-1 1 0,-1-1 1,1 0-1,-1-1 0,0 1 1,-1-1-1,1-1 0,-1 1 0,0-1 1,0-1-1,-6 2-2,-9 4-4,-1-1 0,-1-2 1,1 0-1,-1-2 0,0 0 0,0-2 0,0-1 1,-1-1-1,1-1 0,0-1 0,0-1 0,0-2 1,0 0-1,1-1 0,0-2 0,-23-10 4,44 17-241,0-1-1,0 0 1,0 0-1,0 0 0,0-1 1,1 1-1,-1 0 0,0-1 1,1 0-1,0 0 1,0 0-1,0 0 0,0 0 1,0 0-1,1 0 1,-1 0-1,1-1 0,0 1 1,0-1-1,0 1 1,0-1 241,0-23-5456,6 0-3536,2 6 1580</inkml:trace>
  <inkml:trace contextRef="#ctx1" brushRef="#br0" timeOffset="961.08">5157 3689 1204,'0'0'1590,"0"0"-28,0 0-43,4 0-88,84-17 6062,40-54-3119,-111 59-3989,-1 4-58,-2-2 0,0 0 0,0 0 1,0-1-1,-2-1 0,1 0 1,-1-1-1,6-10-327,17-41 1919,-36 62-1876,1 0 0,-1 0 0,1 1 1,-1-1-1,0 0 0,0 1 0,0-1 0,0 1 0,0-1 0,0 1 1,0-1-1,-1 1 0,1 0 0,0 0 0,-1 0 0,1 0 1,-1 0-1,0 0 0,1 0 0,-1 0 0,0 0 0,1 1 1,-1-1-1,0 1 0,0-1 0,1 1 0,-1 0 0,0-1 1,0 1-1,0 0 0,1 0 0,-1 1 0,0-1 0,0 0-43,-11 0 140,0 0-1,1 1 0,-1 1 0,0 0 1,1 0-1,-1 1 0,1 1 0,0 0 1,0 1-1,1 0 0,-1 1 0,1 0 1,0 1-1,1 0 0,-1 0 0,1 2 1,1-1-1,0 1 0,0 0 0,1 1 1,-1 0-140,7-6 32,-1-1 0,0 1-1,1 0 1,0 0 0,0 1 0,0-1 0,1 0 0,-1 1 0,1-1 0,0 1 0,0-1 0,0 1 0,1-1 0,0 1 0,0 0 0,0-1 0,0 1 0,1 0 0,0-1 0,0 1 0,0-1 0,0 1 0,1-1 0,-1 0 0,1 0-1,0 1 1,1-1 0,-1-1 0,1 1 0,0 0 0,0 0 0,0-1 0,0 0 0,0 0 0,1 0 0,0 0 0,-1 0 0,1-1 0,0 1 0,0-1 0,1 0 0,-1 0 0,3 0-32,110 18 404,-67-24-2711,-15-2-3236,0-3-4738,-33 8 3459</inkml:trace>
  <inkml:trace contextRef="#ctx0" brushRef="#br0" timeOffset="15648.72">5461 5378 1056 0 0,'0'0'2242'0'0,"0"0"39"0"0,0 0 17 0 0,14-7 5107 0 0,-6 0 4668 0 0,-3-2-12387 0 0,-4 8-4473 0 0,-1 1-5026 0 0,0 0 2816 0 0</inkml:trace>
  <inkml:trace contextRef="#ctx0" brushRef="#br0" timeOffset="14885.15">5361 4687 488 0 0,'-51'-49'12531'0'0,"24"35"-6092"0"0,-1 15-3880 0 0,25 0-2287 0 0,-16 17 2247 0 0,-24 14 1391 0 0,41-31-3977 0 0,2-1-73 0 0,0 0-96 0 0,0 0-118 0 0,-19 12-3983 0 0,9-9-736 0 0,2-2-4442 0 0,-7-1 4455 0 0</inkml:trace>
  <inkml:trace contextRef="#ctx0" brushRef="#br0" timeOffset="15414.58">5077 4708 1356 0 0,'0'0'1478'0'0,"0"0"-20"0"0,0 0-39 0 0,0 0-34 0 0,0 0-44 0 0,0 0-90 0 0,0 0-67 0 0,0 0-52 0 0,0 0-49 0 0,0 0-37 0 0,0 0-26 0 0,0 0-24 0 0,0 0-7 0 0,0 0-23 0 0,0 0-28 0 0,0 0-28 0 0,0 0-44 0 0,0 0-79 0 0,0 0-59 0 0,0 0-53 0 0,0 0-56 0 0,0 0-42 0 0,4-8-22 0 0,62-74 1852 0 0,-54 71-2170 0 0,0 0 0 0 0,0 1-1 0 0,1 1 1 0 0,1 0 0 0 0,-1 0 0 0 0,2 1 0 0 0,-1 1 0 0 0,1 1-1 0 0,0 0 1 0 0,0 1 0 0 0,1 0 0 0 0,-1 1 0 0 0,1 1 0 0 0,0 0-1 0 0,0 2 1 0 0,0 0 0 0 0,12 0-237 0 0,-25 1 12 0 0,-1 1 0 0 0,0-1 0 0 0,1 0 0 0 0,-1 1-1 0 0,0 0 1 0 0,1-1 0 0 0,-1 1 0 0 0,0 0 0 0 0,0 0-1 0 0,1 0 1 0 0,-1 1 0 0 0,0-1 0 0 0,0 0 0 0 0,0 1 0 0 0,-1-1-1 0 0,1 1 1 0 0,0 0 0 0 0,0 0 0 0 0,-1-1 0 0 0,1 1 0 0 0,-1 0-1 0 0,0 0 1 0 0,0 0 0 0 0,1 1 0 0 0,-1-1 0 0 0,-1 0 0 0 0,1 0-1 0 0,0 1 1 0 0,0-1 0 0 0,-1 0 0 0 0,0 1 0 0 0,1-1 0 0 0,-1 1-1 0 0,0-1 1 0 0,0 2-12 0 0,-14 88 395 0 0,9-73-266 0 0,-66 220 508 0 0,55-198-637 0 0,9-29 0 0 0,3 3 0 0 0,0 0 0 0 0,1-4 0 0 0,-1 1 0 0 0,4-9-139 0 0,0-1 1 0 0,0 0-1 0 0,0 0 1 0 0,0 1-1 0 0,0-1 0 0 0,1 0 1 0 0,-1 0-1 0 0,1 0 0 0 0,-1 1 1 0 0,1-1-1 0 0,0 0 1 0 0,0 0-1 0 0,0 0 0 0 0,0 0 1 0 0,0 0-1 0 0,1 0 0 0 0,-1-1 1 0 0,0 1-1 0 0,1 0 1 0 0,0-1-1 0 0,-1 1 0 0 0,1-1 1 0 0,0 1-1 0 0,0-1 0 0 0,0 0 1 0 0,0 0-1 0 0,0 1 1 0 0,0-2-1 0 0,0 1 0 0 0,0 0 1 0 0,0 0-1 0 0,0-1 0 0 0,0 1 1 0 0,1-1-1 0 0,-1 1 139 0 0,38 10-7385 0 0,-26-8-2401 0 0,-1 1 3742 0 0</inkml:trace>
  <inkml:trace contextRef="#ctx0" brushRef="#br0" timeOffset="13842.39">4188 4732 36 0 0,'0'0'1782'0'0,"0"0"23"0"0,-1-4 4 0 0,-4-17 2499 0 0,1 7 10147 0 0,83 345-5883 0 0,-20-81-8572 0 0,-59-202 0 0 0,-5-33 0 0 0,-19 15-3849 0 0,22-29 1787 0 0,2-1-558 0 0,0 0-1924 0 0,-4-3-2908 0 0,-16-12 568 0 0</inkml:trace>
  <inkml:trace contextRef="#ctx0" brushRef="#br0" timeOffset="14356.08">4709 4754 384 0 0,'11'-105'13793'0'0,"-12"102"-13533"0"0,-1 0 0 0 0,1 0-1 0 0,-1 0 1 0 0,0 0 0 0 0,1 0-1 0 0,-1 0 1 0 0,0 0 0 0 0,-1 1 0 0 0,1-1-1 0 0,0 1 1 0 0,-1-1 0 0 0,0 1-1 0 0,1 0 1 0 0,-1 0 0 0 0,0 0-1 0 0,0 1 1 0 0,0-1 0 0 0,0 1-1 0 0,0-1 1 0 0,0 1 0 0 0,-1 0 0 0 0,1 0-1 0 0,0 0 1 0 0,-1 1 0 0 0,1-1-1 0 0,-1 1 1 0 0,1 0 0 0 0,0 0-1 0 0,-1 0 1 0 0,1 0 0 0 0,-1 1-1 0 0,1-1 1 0 0,0 1 0 0 0,-2 0-260 0 0,-12 1 464 0 0,0 1 0 0 0,0 0-1 0 0,0 1 1 0 0,0 1 0 0 0,1 1 0 0 0,0 0 0 0 0,0 1 0 0 0,0 1 0 0 0,1 0 0 0 0,0 1 0 0 0,1 1 0 0 0,0 0-1 0 0,0 1 1 0 0,1 1 0 0 0,1 0 0 0 0,0 0 0 0 0,0 1 0 0 0,-5 9-464 0 0,14-18 44 0 0,1-1 0 0 0,0 1-1 0 0,0 0 1 0 0,0 0 0 0 0,0 0 0 0 0,1 0 0 0 0,-1 0 0 0 0,1 0 0 0 0,0 1 0 0 0,0-1-1 0 0,1 0 1 0 0,-1 1 0 0 0,1-1 0 0 0,0 0 0 0 0,0 1 0 0 0,0-1 0 0 0,1 1 0 0 0,0-1-1 0 0,0 0 1 0 0,0 0 0 0 0,0 1 0 0 0,0-1 0 0 0,1 0 0 0 0,0 0 0 0 0,0 0 0 0 0,0-1-1 0 0,0 1 1 0 0,1 0 0 0 0,-1-1 0 0 0,1 1 0 0 0,0-1 0 0 0,0 0 0 0 0,0 0 0 0 0,1 0-44 0 0,130 83-154 0 0,-115-76 226 0 0,51 22-72 0 0,-52-25 0 0 0,0 0 0 0 0,-1 1 0 0 0,0 1 0 0 0,0 0 0 0 0,-1 1 0 0 0,-1 1 0 0 0,1 1 0 0 0,-2 0 0 0 0,1 1 0 0 0,5 8 0 0 0,-10 0 0 0 0,-10-18 0 0 0,0 0 0 0 0,0 0 0 0 0,0 0 0 0 0,0 0 0 0 0,-1 0 0 0 0,1 0 0 0 0,-1-1 0 0 0,0 1 0 0 0,0 0 0 0 0,0 0 0 0 0,0-1 0 0 0,0 1 0 0 0,-1 0 0 0 0,1-1 0 0 0,-1 0 0 0 0,0 1 0 0 0,0-1 0 0 0,0 0 0 0 0,0 0 0 0 0,0 0 0 0 0,0 0 0 0 0,0 0 0 0 0,-1 0 0 0 0,1-1 0 0 0,-1 1 0 0 0,1-1 0 0 0,-1 1 0 0 0,1-1 0 0 0,-1 0 0 0 0,0 0 0 0 0,0 0 0 0 0,0-1 0 0 0,0 1 0 0 0,-5 3 0 0 0,0 0 0 0 0,1-1 0 0 0,-2 0 0 0 0,1 0 0 0 0,0-1 0 0 0,-1 0 0 0 0,1 0 0 0 0,-1-1 0 0 0,1 0 0 0 0,-1-1 0 0 0,1 0 0 0 0,-1 0 0 0 0,0-1 0 0 0,1 0 0 0 0,-1 0 0 0 0,1-1 0 0 0,-1 0 0 0 0,1-1 0 0 0,0 0 0 0 0,0 0 0 0 0,0 0 0 0 0,0-1 0 0 0,1-1 0 0 0,-1 1 0 0 0,1-1 0 0 0,0 0 0 0 0,0-1 0 0 0,5-4 0 0 0,0 0 0 0 0,1 0 0 0 0,0 0 0 0 0,1 0 0 0 0,0 0 0 0 0,0 0 0 0 0,1 0 0 0 0,1 0 0 0 0,-1 0 0 0 0,2 1 0 0 0,-1-1 0 0 0,1 1 0 0 0,1-1 0 0 0,0 1 0 0 0,0 0 0 0 0,0 0 0 0 0,1 0 0 0 0,1 1 0 0 0,0 0 0 0 0,0 0 0 0 0,1-1 0 0 0,34-56 2 0 0,23-36-797 0 0,-19 36-3084 0 0,-17 23-885 0 0,-16 21 566 0 0,1 3-3981 0 0,-6 7 2021 0 0</inkml:trace>
  <inkml:trace contextRef="#ctx0" brushRef="#br0" timeOffset="11787.77">2832 4597 1012 0 0,'0'0'1517'0'0,"0"0"-18"0"0,0 0-33 0 0,0 0-62 0 0,0 0-85 0 0,0 0-92 0 0,0 0-107 0 0,0 0-126 0 0,0 0-72 0 0,0 0-37 0 0,0 0-23 0 0,0 0-18 0 0,0 0-17 0 0,0 0-39 0 0,6 5-46 0 0,126 106 4561 0 0,70 18-1056 0 0,-43-20-1618 0 0,-117-83-1625 0 0,-41-26-856 0 0,3 13 1098 0 0,-130 56-484 0 0,88-54-809 0 0,3-1-36 0 0,-1 1 1 0 0,2 2-1 0 0,0 1 1 0 0,1 2-1 0 0,1 1 1 0 0,-8 8 82 0 0,32-23-3391 0 0,-5 0 2828 0 0,8-4-3176 0 0,-4 0-7234 0 0,-3 2 3347 0 0</inkml:trace>
  <inkml:trace contextRef="#ctx0" brushRef="#br0" timeOffset="12741.78">3662 5029 132 0 0,'0'0'1443'0'0,"0"0"-8"0"0,0 0-44 0 0,0 0-76 0 0,0 0-60 0 0,0 0-60 0 0,0 0-77 0 0,-5 3-101 0 0,-164 110 5300 0 0,-88 68-1670 0 0,83-40-3255 0 0,164-133-2080 0 0,-5 4-2830 0 0,7-9-5554 0 0,8-3 3797 0 0</inkml:trace>
  <inkml:trace contextRef="#ctx0" brushRef="#br0" timeOffset="-19425.69">3260 358 484 0 0,'0'-31'3717'0'0,"0"29"-2745"0"0,2-14 1972 0 0,0 3 2310 0 0,6-4 3243 0 0,1 31-5217 0 0,-5-5-3938 0 0,23 96 2682 0 0,25 293 1071 0 0,-6-164-1633 0 0,-25-169-129 0 0,-25-70-1031 0 0,-21-33-241 0 0,18 21-61 0 0,3 12 0 0 0,0 0 0 0 0,0 0 0 0 0,1-1 0 0 0,0 1 0 0 0,0-1 0 0 0,0 1 0 0 0,1-1 0 0 0,0 0 0 0 0,0 0 0 0 0,0 0 0 0 0,1-1 0 0 0,0 1 0 0 0,0 0 0 0 0,1 0 0 0 0,-1-1 0 0 0,1 1 0 0 0,1 0 0 0 0,-1-1 0 0 0,1 1 0 0 0,0 0 0 0 0,1 0 0 0 0,-1-1 0 0 0,1 1 0 0 0,0 0 0 0 0,1 1 0 0 0,0-1 0 0 0,-1 0 0 0 0,2 1 0 0 0,-1 0 0 0 0,1-1 0 0 0,0 1 0 0 0,0 0 0 0 0,0 1 0 0 0,0-1 0 0 0,4-1 0 0 0,15-6 0 0 0,1 0 0 0 0,0 2 0 0 0,0 1 0 0 0,1 1 0 0 0,0 1 0 0 0,0 2 0 0 0,17-3 0 0 0,-27 7 0 0 0,0 0 0 0 0,0 1 0 0 0,0 0 0 0 0,0 1 0 0 0,0 1 0 0 0,0 0 0 0 0,0 1 0 0 0,-1 0 0 0 0,1 2 0 0 0,7 3 0 0 0,-17-6 0 0 0,0 0 0 0 0,-1 0 0 0 0,1 0 0 0 0,-1 1 0 0 0,0 0 0 0 0,0 0 0 0 0,0 0 0 0 0,0 1 0 0 0,0-1 0 0 0,-1 1 0 0 0,1 0 0 0 0,-1 0 0 0 0,0 0 0 0 0,0 0 0 0 0,-1 1 0 0 0,1-1 0 0 0,-1 1 0 0 0,0-1 0 0 0,0 1 0 0 0,0 0 0 0 0,-1 0 0 0 0,0 0 0 0 0,0 0 0 0 0,0 0 0 0 0,-1 0 0 0 0,1 0 0 0 0,-1 0 0 0 0,0 0 0 0 0,-1 1 0 0 0,1-1 0 0 0,-1 0 0 0 0,-1 1 0 0 0,-3 7 0 0 0,0 0 0 0 0,-1-1 0 0 0,0 0 0 0 0,-1 0 0 0 0,-1-1 0 0 0,0 0 0 0 0,-1 0 0 0 0,1-1 0 0 0,-2 0 0 0 0,0 0 0 0 0,0-1 0 0 0,-1 0 0 0 0,0-1 0 0 0,0 0 0 0 0,-1-1 0 0 0,0-1 0 0 0,-2 2 0 0 0,12-7 0 0 0,-18 8 0 0 0,-1 0 0 0 0,-1-1 0 0 0,1-1 0 0 0,-1-1 0 0 0,0-1 0 0 0,-1-1 0 0 0,1 0 0 0 0,-8-2 0 0 0,28-2 0 0 0,-164 6-524 0 0,98-20-7084 0 0,68 14 7447 0 0,-9-4-2523 0 0,7 2-6685 0 0,2 2 2384 0 0</inkml:trace>
  <inkml:trace contextRef="#ctx0" brushRef="#br0" timeOffset="-17634.68">3743 157 324 0 0,'0'0'539'0'0,"0"0"4"0"0,-2-17 1935 0 0,25-28 2405 0 0,-22 44-4346 0 0,-1 1 2 0 0,0 0 3 0 0,0 0-9 0 0,0 0 15 0 0,-2-10 1337 0 0,-1-2 1854 0 0,-1 6-4033 0 0,-57-36 4663 0 0,-44 21-3392 0 0,101 21-872 0 0,-25-2-32 0 0,0 2 0 0 0,0 1-1 0 0,1 1 1 0 0,-1 2 0 0 0,1 0-1 0 0,-1 2 1 0 0,1 1 0 0 0,1 2-1 0 0,0 0 1 0 0,0 2 0 0 0,1 1-1 0 0,-16 10-72 0 0,-116 71 82 0 0,140-75-83 0 0,1 0 0 0 0,1 1 0 0 0,1 1 0 0 0,0 1 0 0 0,2 0 0 0 0,0 0 0 0 0,-3 11 1 0 0,-6 6 19 0 0,12-20-10 0 0,0 1 0 0 0,0 0 0 0 0,2 1 0 0 0,1-1 0 0 0,0 2 0 0 0,1-1 0 0 0,2 1-1 0 0,0-1 1 0 0,1 1 0 0 0,0 13-9 0 0,-1 77 38 0 0,3 17 13 0 0,6 106 5 0 0,-5-225-55 0 0,1 1 1 0 0,0 0 0 0 0,0-1-1 0 0,1 1 1 0 0,0-1-1 0 0,1 0 1 0 0,0 0-1 0 0,1 0 1 0 0,0 0 0 0 0,0 0-1 0 0,0-1 1 0 0,1 0-1 0 0,1 0 1 0 0,0 0 0 0 0,0 0-1 0 0,0-1 1 0 0,1 0-1 0 0,0 0 1 0 0,0-1-1 0 0,0 0 1 0 0,1 0 0 0 0,0-1-1 0 0,0 0 1 0 0,1 0-1 0 0,-1-1 1 0 0,1 0-1 0 0,2 0-1 0 0,255 68 221 0 0,-206-57-184 0 0,-4-1 1 0 0,-1-2 0 0 0,2-2 0 0 0,-1-3 0 0 0,1-2 0 0 0,33-2-38 0 0,-33-10 23 0 0,0-2 0 0 0,-1-2 0 0 0,0-3 0 0 0,-1-2 0 0 0,3-4-23 0 0,-33 10 21 0 0,0-2 1 0 0,-1 0-1 0 0,0-1 0 0 0,-1-1 0 0 0,-1-2 1 0 0,0 0-1 0 0,-1-1 0 0 0,-1-1 0 0 0,0-1 0 0 0,-2-1 1 0 0,0 0-1 0 0,7-13-21 0 0,48-96 676 0 0,-45 7 319 0 0,-44-146 1198 0 0,11 243-2014 0 0,-1 1 0 0 0,-2 0 0 0 0,0 0-1 0 0,-1 1 1 0 0,-1 0 0 0 0,-1 1 0 0 0,-2 0-1 0 0,0 1 1 0 0,-6-6-179 0 0,-127-109 495 0 0,-10 34-3521 0 0,32 58-3504 0 0,38 31-3157 0 0,31 9 3483 0 0</inkml:trace>
  <inkml:trace contextRef="#ctx0" brushRef="#br0" timeOffset="17619.59">3635 1506 728 0 0,'0'0'801'0'0,"0"0"4"0"0,0 0 5 0 0,0 0 3 0 0,0 0 2 0 0,0 0 0 0 0,0 0 3 0 0,0 0-13 0 0,0 0-17 0 0,0 0-16 0 0,0 0-19 0 0,0 0-24 0 0,0 0-5 0 0,0 0-34 0 0,0 0-30 0 0,0 0-40 0 0,0 0-39 0 0,0 0-15 0 0,0 0 8 0 0,0 0-5 0 0,0 0 1 0 0,0 0 41 0 0,0 0 34 0 0,-2 7-10 0 0,-26 159 4771 0 0,58 95-1018 0 0,-20-179-4830 0 0,-13-33-4378 0 0,-4-36 607 0 0,1-10-3590 0 0,-3 2 2062 0 0</inkml:trace>
  <inkml:trace contextRef="#ctx0" brushRef="#br0" timeOffset="32744.26">3677 2450 596 0 0,'0'0'976'0'0,"0"0"-42"0"0,0 0-60 0 0,0 0-54 0 0,0 0-81 0 0,0 0-108 0 0,0 0-72 0 0,0 0-51 0 0,0 0-43 0 0,0 0-24 0 0,0 0-23 0 0,0 0 12 0 0,0 0 0 0 0,0 0-1 0 0,0 0 9 0 0,0 0 10 0 0,0 0 9 0 0,0 0 48 0 0,0 0 9 0 0,0 0-20 0 0,0 0-2 0 0,0 0-10 0 0,0 0 3 0 0,0 0-16 0 0,0 0-26 0 0,0 0-37 0 0,0 0-22 0 0,0 0-20 0 0,-5 1-31 0 0,-13 4-18 0 0,13-4-35 0 0,-11 6 392 0 0,-108 61 660 0 0,63-41-1117 0 0,-164 94 23 0 0,-256 159-278 0 0,170-99-70 0 0,153-66 68 0 0,-46 77-36 0 0,4 27 46 0 0,147-160 73 0 0,-19 23-14 0 0,40-39-40 0 0,-47 55 35 0 0,34-37-70 0 0,23-13 24 0 0,20-46 17 0 0,0 10-27 0 0,3 14 40 0 0,21 30 923 0 0,-21-55-821 0 0,10 41 837 0 0,39 23 668 0 0,-18-31-543 0 0,14 19 251 0 0,32 60-9 0 0,-73-104-1232 0 0,11 23 223 0 0,2-1-1 0 0,0-1 1 0 0,3 0-1 0 0,0-2 1 0 0,18 19-303 0 0,-20-28 133 0 0,24 23 131 0 0,-3 1-1 0 0,-1 2 1 0 0,-2 2 0 0 0,2 8-264 0 0,107 171 446 0 0,46 51-73 0 0,-42-101-262 0 0,-34-18-30 0 0,-20-6-32 0 0,5 3-1 0 0,54 79-26 0 0,-41-91-16 0 0,-28-44 58 0 0,4-9-53 0 0,6 48-32 0 0,-46-60 73 0 0,-23-33-91 0 0,-25-44 26 0 0,-2-1 16 0 0,4 11 8 0 0,0-11-35 0 0,0-1 1 0 0,0 0 0 0 0,0 0 0 0 0,-1 0-1 0 0,1 0 1 0 0,0-1 0 0 0,-1 0-1 0 0,1 1 1 0 0,-1-1 0 0 0,1 0-1 0 0,-1-1 1 0 0,0 1 0 0 0,0-1-1 0 0,0 1 1 0 0,0-1 0 0 0,-1 0-1 0 0,1 0 1 0 0,-1 0 0 0 0,1 0 23 0 0,5-5-55 0 0,151-125-667 0 0,167-156-338 0 0,-124 122 910 0 0,49-30 150 0 0,-56 65-17 0 0,-3-18 18 0 0,-111 84-8 0 0,-22 10 21 0 0,70-41-58 0 0,48-51-48 0 0,29-32 59 0 0,-119 103 56 0 0,-11-4-47 0 0,149-186 35 0 0,-52 53-36 0 0,-50 91-11 0 0,-76 79 18 0 0,40-17-18 0 0,-69 40 227 0 0,-19-2 1732 0 0,-1 21-2192 0 0,-1-2 329 0 0,-27-24 475 0 0,-33-28 286 0 0,34 21-244 0 0,29 34-494 0 0,-11-17 62 0 0,-36-55 442 0 0,-3 9-91 0 0,20 16-132 0 0,-6-5-364 0 0,-67-83 0 0 0,-20 0 0 0 0,32 58 0 0 0,-10-5 0 0 0,-46-14 0 0 0,-130-43 0 0 0,73 36 0 0 0,62 40 0 0 0,4-1 0 0 0,25 11 0 0 0,61 28 0 0 0,-144-81 0 0 0,145 78 0 0 0,12 4 0 0 0,7-5 0 0 0,-106-91 0 0 0,105 94 0 0 0,-11-14 0 0 0,15 13 0 0 0,-10-6 0 0 0,28 27 0 0 0,1-2 0 0 0,2 1 0 0 0,1-1 0 0 0,-2 2 0 0 0,-3 0 0 0 0,-1-1 0 0 0,2 2 0 0 0,1 0 0 0 0,-1-1 0 0 0,1-2 0 0 0,-1 1 0 0 0,1 1 0 0 0,-1-1 0 0 0,3 1 0 0 0,-2 0 0 0 0,-2-1 0 0 0,4 0 0 0 0,-4 3 0 0 0,-6 11 0 0 0,3 2 0 0 0,-131 77-41 0 0,-70 52-2777 0 0,64-68-3378 0 0,78-50-5526 0 0,30-12 4980 0 0</inkml:trace>
  <inkml:trace contextRef="#ctx0" brushRef="#br0" timeOffset="33941.9">3554 1943 100 0 0,'0'0'629'0'0,"-5"-7"371"0"0,1 4 2236 0 0,-8-2-1789 0 0,-9-6 6448 0 0,12 6-5812 0 0,7 4-1735 0 0,2 1 6 0 0,0 0 13 0 0,0 0 7 0 0,0 0-3 0 0,0 0-9 0 0,0 0-1 0 0,0 0 7 0 0,0 0 7 0 0,0 0 3 0 0,0 0-11 0 0,0 0-15 0 0,0 0-24 0 0,0 0-34 0 0,0 0-22 0 0,0 0-34 0 0,0 0-10 0 0,0 0-18 0 0,0 0-22 0 0,0 0-8 0 0,0 0-4 0 0,0 0-4 0 0,0 0-2 0 0,0 0 10 0 0,0 0 39 0 0,3 5 39 0 0,75 163 3434 0 0,21-35-2395 0 0,-47-77-757 0 0,-19-24 418 0 0,-32-30-846 0 0,-1-2-6 0 0,0 0 19 0 0,0 0-16 0 0,10 3 1825 0 0,0-17-1920 0 0,-2 4-14 0 0,61-98 0 0 0,115-171 0 0 0,-155 234-199 0 0,4-5-2083 0 0,-9-3-4849 0 0,-22 46 4537 0 0,-2 5-6274 0 0,0 2 2295 0 0</inkml:trace>
  <inkml:trace contextRef="#ctx0" brushRef="#br0" timeOffset="36391.98">3583 6936 824 0 0,'0'0'908'0'0,"0"0"-2"0"0,0 0-13 0 0,0 0-11 0 0,0 0-20 0 0,0 0-26 0 0,0 0-22 0 0,0 0-30 0 0,0 0-6 0 0,0 0-12 0 0,0 0-21 0 0,0 0-19 0 0,0 0-8 0 0,0 0-4 0 0,0 0-33 0 0,0 0-13 0 0,0 0-20 0 0,0 0-26 0 0,0 0-20 0 0,0 0-40 0 0,0 0-40 0 0,4 4-33 0 0,-1 0-323 0 0,0-1 1 0 0,-1 1-1 0 0,1 0 1 0 0,-1 1-1 0 0,0-1 1 0 0,0 0-1 0 0,0 1 1 0 0,0-1-1 0 0,-1 1 1 0 0,0-1-1 0 0,0 1 1 0 0,0 0-1 0 0,0-1 1 0 0,-1 1-1 0 0,0 0 1 0 0,0 4-167 0 0,7 549 4919 0 0,43-195-3386 0 0,-16-169-716 0 0,-30-159-690 0 0,-1 2-1528 0 0,-4-28-2504 0 0,0-1-3309 0 0,0-6 1729 0 0,1-2 420 0 0</inkml:trace>
  <inkml:trace contextRef="#ctx0" brushRef="#br0" timeOffset="46842.85">4534 10384 140 0 0,'1'-3'2097'0'0,"-4"-23"4153"0"0,2 24-4201 0 0,1-1 676 0 0,0-5-2331 0 0,2 8 2328 0 0,0 3 1010 0 0,12 17-7453 0 0,-11-12-2482 0 0,-6 5 474 0 0</inkml:trace>
  <inkml:trace contextRef="#ctx0" brushRef="#br0" timeOffset="47867.94">5323 10040 452 0 0,'0'0'1690'0'0,"0"-2"1208"0"0,0-9-3118 0 0,-1 12 4875 0 0,1 3 5120 0 0,-11 116-5994 0 0,9-68-6001 0 0,4-37-328 0 0,-2-13-538 0 0,1-1-3316 0 0,-1-1 1467 0 0</inkml:trace>
  <inkml:trace contextRef="#ctx0" brushRef="#br0" timeOffset="48118.57">5536 9979 212 0 0,'7'29'6439'0'0,"10"90"1768"0"0,7-41-9052 0 0,-20-64-4625 0 0,-4-11 4026 0 0,1 1-2551 0 0</inkml:trace>
  <inkml:trace contextRef="#ctx0" brushRef="#br0" timeOffset="47089.71">4679 10559 1660 0 0,'-8'137'12095'0'0,"12"-83"-9006"0"0,-8 19-522 0 0,10-60-3029 0 0,-5-11-3114 0 0,0-1-3816 0 0,-1-1 2903 0 0</inkml:trace>
  <inkml:trace contextRef="#ctx0" brushRef="#br0" timeOffset="47400.99">4854 10552 192 0 0,'-11'127'14164'0'0,"24"-78"-6790"0"0,-12-47-6780 0 0,-1-2-79 0 0,0 0-129 0 0,0 0-155 0 0,17-14-320 0 0,15-46-2950 0 0,-18 22 1329 0 0,30-19 631 0 0,-42 55 1365 0 0,-2 2 11 0 0,46 45 1166 0 0,-33-25-1119 0 0,12 12-289 0 0,40 39-1828 0 0,-9-51-8792 0 0,-55-20 6267 0 0</inkml:trace>
  <inkml:trace contextRef="#ctx0" brushRef="#br0" timeOffset="46008.09">2896 10327 932 0 0,'-3'-1'1765'0'0,"-4"-1"-1140"0"0,-1 0 0 0 0,1 1-1 0 0,-1 1 1 0 0,1-1 0 0 0,-1 1 0 0 0,0 0 0 0 0,1 1-1 0 0,-1 0 1 0 0,1 0 0 0 0,-1 0 0 0 0,1 1 0 0 0,-1 0-1 0 0,1 1 1 0 0,0-1 0 0 0,0 2 0 0 0,0-1 0 0 0,1 1-1 0 0,-1 0 1 0 0,1 0 0 0 0,0 0 0 0 0,0 1 0 0 0,-5 5-625 0 0,-5 4 899 0 0,2 1 1 0 0,0 1-1 0 0,0 0 1 0 0,1 1-1 0 0,1 0 1 0 0,1 1-1 0 0,-8 18-899 0 0,13-25 332 0 0,1 0-1 0 0,0 0 1 0 0,1 1-1 0 0,1 0 1 0 0,0-1-1 0 0,0 1 1 0 0,1 0-1 0 0,0 0 0 0 0,2 1 1 0 0,-1-1-1 0 0,1 0 1 0 0,1 0-1 0 0,0 0 1 0 0,1 1-1 0 0,1 4-331 0 0,1-2 251 0 0,1-1 0 0 0,0 0 0 0 0,0 0 0 0 0,2-1 1 0 0,0 0-1 0 0,0 0 0 0 0,1 0 0 0 0,1-1 0 0 0,0 0 0 0 0,1-1 0 0 0,0 0 0 0 0,0-1 0 0 0,1 0 0 0 0,1 0 0 0 0,0-1 0 0 0,9 5-251 0 0,-10-7 42 0 0,1 0-1 0 0,0-1 1 0 0,0 0-1 0 0,0-1 1 0 0,1-1 0 0 0,0 0-1 0 0,0 0 1 0 0,0-1-1 0 0,0-1 1 0 0,0 0-1 0 0,1-1 1 0 0,-1-1-1 0 0,1 0 1 0 0,-1 0 0 0 0,0-2-1 0 0,1 1 1 0 0,-1-2-1 0 0,0 0 1 0 0,0 0-1 0 0,0-1 1 0 0,-1-1-1 0 0,1 0 1 0 0,-1-1-1 0 0,0 0 1 0 0,9-7-42 0 0,88-67 0 0 0,-98 74 0 0 0,3 1 0 0 0,3 5 0 0 0,108 38 0 0 0,-49-24-106 0 0,-30-19-7355 0 0,-44 4 2698 0 0,-2 1-2970 0 0,0 0 590 0 0</inkml:trace>
  <inkml:trace contextRef="#ctx0" brushRef="#br0" timeOffset="46409.84">3011 10733 64 0 0,'-11'-1'2938'0'0,"6"0"3068"0"0,40-5 4096 0 0,67-15-7733 0 0,-68 14-1101 0 0,346-55 4650 0 0,-379 61-5905 0 0,1 1 30 0 0,0-1 0 0 0,1 1-1 0 0,-1-1 1 0 0,0 1 0 0 0,0 0-1 0 0,1 0 1 0 0,-1 0 0 0 0,0 0-1 0 0,0 0 1 0 0,1 0 0 0 0,-1 1-1 0 0,0-1 1 0 0,0 1 0 0 0,0-1-1 0 0,0 1 1 0 0,1 0 0 0 0,-1 0-1 0 0,0 0 1 0 0,0 0 0 0 0,-1 0-1 0 0,1 1 1 0 0,0-1 0 0 0,0 0-1 0 0,0 1 1 0 0,-1-1 0 0 0,1 1-1 0 0,-1 0 1 0 0,0 0 0 0 0,1-1-1 0 0,-1 1 1 0 0,0 0-1 0 0,0 0 1 0 0,0 0 0 0 0,0 0-1 0 0,0 1-42 0 0,-2 30 316 0 0,0-27-265 0 0,-1 1-1 0 0,1-1 1 0 0,0 1-1 0 0,1-1 1 0 0,0 1-1 0 0,0 0 1 0 0,0-1 0 0 0,1 1-1 0 0,0 0 1 0 0,0-1-1 0 0,1 1 1 0 0,0-1-1 0 0,0 0 1 0 0,0 1 0 0 0,1-1-1 0 0,0 0 1 0 0,0 0-1 0 0,0-1 1 0 0,1 1-1 0 0,0-1 1 0 0,0 1 0 0 0,0-1-1 0 0,1-1 1 0 0,0 1-1 0 0,0 0 1 0 0,0-1-1 0 0,0 0 1 0 0,4 2-51 0 0,3-3 7 0 0,0 1-1 0 0,0-1 1 0 0,0-1 0 0 0,0 0 0 0 0,0-1-1 0 0,1-1 1 0 0,-1 1 0 0 0,0-2 0 0 0,1 0-1 0 0,-1 0 1 0 0,0-1 0 0 0,0-1 0 0 0,0 0-1 0 0,0 0 1 0 0,-1-2 0 0 0,1 1 0 0 0,-1-1-1 0 0,0-1 1 0 0,-1 0 0 0 0,1 0 0 0 0,-1-1-1 0 0,0-1 1 0 0,-1 1 0 0 0,1-2 0 0 0,-2 1-1 0 0,1-1-6 0 0,-7 6-5 0 0,1 1-1 0 0,-1-1 0 0 0,0 1 1 0 0,0-1-1 0 0,-1 1 0 0 0,1-1 1 0 0,0 0-1 0 0,-1 0 0 0 0,0 0 1 0 0,0 0-1 0 0,0 0 0 0 0,0 0 1 0 0,0 0-1 0 0,0-1 0 0 0,-1 1 1 0 0,0 0-1 0 0,1 0 0 0 0,-1-1 1 0 0,-1 1-1 0 0,1 0 0 0 0,0 0 1 0 0,-1 0-1 0 0,1-1 0 0 0,-1 1 1 0 0,0 0-1 0 0,0 0 0 0 0,0 0 1 0 0,-1 0-1 0 0,1 0 0 0 0,-1 0 1 0 0,1 1-1 0 0,-1-1 0 0 0,0 0 1 0 0,0 1-1 0 0,0-1 0 0 0,-1 1 1 0 0,1 0-1 0 0,-1 0 0 0 0,1 0 1 0 0,-2-1 5 0 0,-118-55-196 0 0,20 43-181 0 0,56 14-2156 0 0,13 3-3225 0 0,0 2-4831 0 0,12-1 3618 0 0</inkml:trace>
  <inkml:trace contextRef="#ctx0" brushRef="#br0" timeOffset="45209.87">1943 10069 932 0 0,'0'0'1808'0'0,"0"0"-38"0"0,0 0-46 0 0,0 0-67 0 0,0 0-99 0 0,0 0-97 0 0,0 0-21 0 0,0 0-41 0 0,0 0-73 0 0,-2 6-89 0 0,-3 70 2727 0 0,9 11-1623 0 0,-1-73-2443 0 0,0-1-2141 0 0,-3-3-8976 0 0,0-10 6126 0 0</inkml:trace>
  <inkml:trace contextRef="#ctx0" brushRef="#br0" timeOffset="45477.82">2185 10016 416 0 0,'0'0'1703'0'0,"2"2"108"0"0,1 3-971 0 0,0 0 0 0 0,-1 0-1 0 0,0 1 1 0 0,0-1 0 0 0,0 1 0 0 0,-1-1 0 0 0,1 1 0 0 0,-1-1 0 0 0,-1 1 0 0 0,1 0 0 0 0,-1 0 0 0 0,0-1 0 0 0,0 1 0 0 0,-1 0 0 0 0,0 4-840 0 0,3 49 3542 0 0,-2-59-3535 0 0,15 63 1316 0 0,4-24-4886 0 0,-18-35 2686 0 0,1 0-945 0 0,1 1-4304 0 0,9 8 1057 0 0</inkml:trace>
  <inkml:trace contextRef="#ctx0" brushRef="#br0" timeOffset="42153.09">1755 8859 1156 0 0,'13'-49'7318'0'0,"-9"38"-3726"0"0,-2 3 3438 0 0,-14 123-3528 0 0,6 0 0 0 0,7 108-3502 0 0,-1-204 302 0 0,0 0 0 0 0,2-1 0 0 0,0 1-1 0 0,1-1 1 0 0,1 1 0 0 0,0-1 0 0 0,2 0 0 0 0,6 14-302 0 0,-11-31 25 0 0,0-1 0 0 0,1 1 0 0 0,-1-1 1 0 0,0 0-1 0 0,1 1 0 0 0,-1-1 0 0 0,0 0 0 0 0,1 0 0 0 0,-1 1 0 0 0,1-1 0 0 0,-1 0 0 0 0,0 0 0 0 0,1-1 0 0 0,-1 1 0 0 0,1 0 0 0 0,-1 0 0 0 0,0-1 0 0 0,1 1 0 0 0,-1-1 0 0 0,0 1 1 0 0,0-1-1 0 0,1 0 0 0 0,-1 1 0 0 0,0-1 0 0 0,0 0 0 0 0,0 0 0 0 0,0 0 0 0 0,0 0 0 0 0,0 0 0 0 0,0 0 0 0 0,0 0 0 0 0,0 0 0 0 0,0 0 0 0 0,-1 0 0 0 0,1-1 0 0 0,0 1 0 0 0,-1 0 1 0 0,1 0-1 0 0,-1-1 0 0 0,1 1 0 0 0,-1 0 0 0 0,0-1 0 0 0,1 1 0 0 0,-1-1 0 0 0,0 1 0 0 0,0 0 0 0 0,0-1 0 0 0,0 1 0 0 0,0-1 0 0 0,-1 1 0 0 0,1 0 0 0 0,0-1 0 0 0,-1 0-25 0 0,4-30 49 0 0,-2 0 0 0 0,-1-1 0 0 0,-1 1-1 0 0,-2 0 1 0 0,-1-1 0 0 0,-2 1 0 0 0,-1 1-1 0 0,-2-1 1 0 0,-1 2 0 0 0,-1-1-1 0 0,-7-13-48 0 0,-87-163 1279 0 0,103 206-1256 0 0,1 0 0 0 0,0-1 0 0 0,0 1 0 0 0,0-1 1 0 0,0 1-1 0 0,0-1 0 0 0,1 1 0 0 0,-1-1 0 0 0,0 0 0 0 0,1 0 0 0 0,-1 1 0 0 0,1-1 0 0 0,-1 0 0 0 0,1 0 0 0 0,0 1 0 0 0,0-1 0 0 0,0 0 0 0 0,0 0 0 0 0,0 1 0 0 0,0-1 0 0 0,0 0 0 0 0,1 0 0 0 0,-1 0 1 0 0,1 1-1 0 0,-1-1 0 0 0,1 0 0 0 0,0 1 0 0 0,-1-1 0 0 0,1 0 0 0 0,0 1 0 0 0,0-1 0 0 0,0 1 0 0 0,0 0 0 0 0,0-1 0 0 0,1 1 0 0 0,-1 0 0 0 0,0-1 0 0 0,1 1 0 0 0,-1 0 0 0 0,1 0 0 0 0,0 0-23 0 0,72-29 128 0 0,-58 25-93 0 0,2 0-35 0 0,0 1 0 0 0,0 1 0 0 0,1 0 0 0 0,-1 2 0 0 0,1 0 0 0 0,-1 1 0 0 0,1 1 0 0 0,0 0 0 0 0,-1 1 0 0 0,0 2 1 0 0,1 0-1 0 0,-1 0 0 0 0,-1 2 0 0 0,1 0 0 0 0,-1 1 0 0 0,0 1 0 0 0,12 8 0 0 0,-18-9 0 0 0,0 1 0 0 0,-1 1 0 0 0,0 0 0 0 0,-1 0 0 0 0,0 1 0 0 0,0 0 0 0 0,-1 1 0 0 0,0 0 0 0 0,-1 0 0 0 0,0 0 0 0 0,-1 1 0 0 0,0 0 0 0 0,-1 0 0 0 0,-1 1 0 0 0,0-1 0 0 0,0 1 0 0 0,-1 0 0 0 0,-1 0 0 0 0,0 1 0 0 0,-1-1 0 0 0,0 0 0 0 0,-1 0 0 0 0,-1 1 0 0 0,0-1 0 0 0,0 0 0 0 0,-2 0 0 0 0,0 2 0 0 0,-2 4 0 0 0,-1 0 0 0 0,0 0 0 0 0,-2-1 0 0 0,0 0 0 0 0,-1 0 0 0 0,-1-1 0 0 0,0 0 0 0 0,-2 0 0 0 0,0-1 0 0 0,0-1 0 0 0,-2 0 0 0 0,0-1 0 0 0,0-1 0 0 0,-1 0 0 0 0,-8 4 0 0 0,6-2 0 0 0,-1-1 0 0 0,-1-1 0 0 0,-1 0 0 0 0,1-2 0 0 0,-2 0 0 0 0,0-2 0 0 0,0 0 0 0 0,-19 5 0 0 0,-8-19-5662 0 0,42 1 1905 0 0,4-3 3121 0 0,1 3-1961 0 0,-1 3-5183 0 0,2 1 845 0 0</inkml:trace>
  <inkml:trace contextRef="#ctx0" brushRef="#br0" timeOffset="42373.01">2357 8875 956 0 0,'0'0'2045'0'0,"0"0"2"0"0,0-2 723 0 0,0-8-2306 0 0,0 4 8240 0 0,-3 2-10758 0 0,0 27-3913 0 0,2-20 5883 0 0,0 4-4909 0 0</inkml:trace>
  <inkml:trace contextRef="#ctx0" brushRef="#br0" timeOffset="42574.14">2430 9048 1224 0 0,'-12'133'11163'0'0,"20"0"-4072"0"0,-8-128-6904 0 0,8 27 352 0 0,13-19-2917 0 0,32-18-7364 0 0,-29-5 5194 0 0</inkml:trace>
  <inkml:trace contextRef="#ctx0" brushRef="#br0" timeOffset="42900.85">2899 9044 428 0 0,'-3'-2'1313'0'0,"-51"-7"6480"0"0,46 12-7113 0 0,-1-1-112 0 0,1 1 0 0 0,0-1-1 0 0,0 2 1 0 0,1-1 0 0 0,-1 1 0 0 0,0 0-1 0 0,1 1 1 0 0,0 0 0 0 0,0 0 0 0 0,1 0 0 0 0,-7 7-568 0 0,14-10 56 0 0,-1-1 0 0 0,1 1 1 0 0,-1 0-1 0 0,1 0 1 0 0,0 0-1 0 0,-1 0 1 0 0,1 0-1 0 0,0-1 1 0 0,0 1-1 0 0,1 0 1 0 0,-1-1-1 0 0,0 1 1 0 0,0-1-1 0 0,1 1 1 0 0,-1-1-1 0 0,1 0 1 0 0,-1 1-1 0 0,1-1 0 0 0,0 0 1 0 0,-1 0-1 0 0,1 0 1 0 0,0 0-1 0 0,0-1 1 0 0,0 1-1 0 0,0 0 1 0 0,0-1-1 0 0,0 1 1 0 0,0-1-1 0 0,0 0 1 0 0,0 1-1 0 0,0-1 1 0 0,0 0-1 0 0,0 0 1 0 0,0-1-1 0 0,-1 1 0 0 0,1 0 1 0 0,0-1-1 0 0,1 1-56 0 0,0 0 65 0 0,219 24-1269 0 0,-160 14 1854 0 0,-61-36-541 0 0,-1 1 0 0 0,0-1 1 0 0,0 0-1 0 0,0 1 0 0 0,-1-1 0 0 0,1 0 1 0 0,0 0-1 0 0,-1 1 0 0 0,1-1 1 0 0,-1 0-1 0 0,0 0 0 0 0,0 0 0 0 0,0 1 1 0 0,0-1-1 0 0,0 0 0 0 0,-1 0 1 0 0,1 0-1 0 0,0-1 0 0 0,-1 1 0 0 0,1 0 1 0 0,-1-1-1 0 0,0 1 0 0 0,0-1 1 0 0,-1 2-110 0 0,-9 6 482 0 0,0 0 1 0 0,0-1-1 0 0,-1-1 1 0 0,0 0-1 0 0,0-1 1 0 0,-1 0-1 0 0,0-1 1 0 0,0 0-1 0 0,-12 2-482 0 0,-73-3-3 0 0,71-38-8811 0 0,30 25 2661 0 0,13-17 470 0 0</inkml:trace>
  <inkml:trace contextRef="#ctx0" brushRef="#br0" timeOffset="43316.24">3404 9085 336 0 0,'-49'287'11130'0'0,"45"-246"-9888"0"0,6 115 3750 0 0,13-101-2527 0 0,-16-41-1399 0 0,1-14-30 0 0,1-1 637 0 0,16-105 23 0 0,-17-179-347 0 0,1 272-1320 0 0,1 0 0 0 0,0 0 1 0 0,1 0-1 0 0,0 0 0 0 0,1 1 0 0 0,0-1 0 0 0,1 1 0 0 0,0 0 0 0 0,1 0 0 0 0,1 1 1 0 0,0 0-1 0 0,0 0 0 0 0,1 0 0 0 0,0 1 0 0 0,1 0 0 0 0,2-1-29 0 0,-7 8-2 0 0,-1-1 0 0 0,1 1 0 0 0,-1 1-1 0 0,1-1 1 0 0,0 0 0 0 0,0 1 0 0 0,0 0-1 0 0,1 0 1 0 0,-1 0 0 0 0,0 1 0 0 0,1-1-1 0 0,0 1 1 0 0,-1 0 0 0 0,1 0 0 0 0,-1 0 0 0 0,1 1-1 0 0,0 0 1 0 0,-1 0 0 0 0,1 0 0 0 0,0 1-1 0 0,-1-1 1 0 0,1 1 0 0 0,0 0 0 0 0,-1 0 0 0 0,1 1-1 0 0,-1-1 1 0 0,0 1 0 0 0,1 0 0 0 0,-1 0-1 0 0,0 1 1 0 0,0-1 0 0 0,0 1 0 0 0,-1 0-1 0 0,1 0 1 0 0,-1 0 0 0 0,1 0 0 0 0,-1 1 0 0 0,0-1-1 0 0,0 1 1 0 0,-1 0 0 0 0,1 0 0 0 0,-1 0-1 0 0,1 0 1 0 0,-2 0 0 0 0,1 1 0 0 0,0-1 0 0 0,0 2 2 0 0,-2 0-4 0 0,0 1 1 0 0,-1 0-1 0 0,1 0 1 0 0,-1-1-1 0 0,-1 1 1 0 0,1-1 0 0 0,-1 1-1 0 0,0-1 1 0 0,0 1-1 0 0,-1-1 1 0 0,0 0-1 0 0,0 0 1 0 0,-1 0 0 0 0,1-1-1 0 0,-1 1 1 0 0,-1-1-1 0 0,1 0 1 0 0,-1 0-1 0 0,1 0 1 0 0,-1-1 0 0 0,-1 1-1 0 0,-1 0 4 0 0,-114 64-320 0 0,32-59-3756 0 0,65-19-1763 0 0,18 3-609 0 0,-2-14 496 0 0</inkml:trace>
  <inkml:trace contextRef="#ctx0" brushRef="#br0" timeOffset="43768.3">3806 8674 1252 0 0,'0'-18'5540'0'0,"5"13"2621"0"0,15 65-5386 0 0,-21-7-1498 0 0,3 0 0 0 0,2-1 0 0 0,2 1-1 0 0,2-1 1 0 0,3-1 0 0 0,2 0 0 0 0,11 27-1277 0 0,24-9-2251 0 0,-23-57-2426 0 0,4-9-4588 0 0,-5-5 3376 0 0</inkml:trace>
  <inkml:trace contextRef="#ctx0" brushRef="#br0" timeOffset="44589.09">4404 8920 212 0 0,'-9'-1'888'0'0,"-1"0"0"0"0,0 0 0 0 0,0 1 0 0 0,1 0 0 0 0,-1 1 0 0 0,0 0 0 0 0,0 0 0 0 0,1 1 0 0 0,-1 1 0 0 0,1 0 0 0 0,-1 0 0 0 0,1 0-1 0 0,-3 3-887 0 0,1 0 635 0 0,0 0 0 0 0,1 0-1 0 0,-1 1 1 0 0,2 0-1 0 0,-1 1 1 0 0,1 0 0 0 0,0 1-1 0 0,1 0 1 0 0,0 0-1 0 0,0 1 1 0 0,1 0-1 0 0,0 0 1 0 0,1 0 0 0 0,0 1-1 0 0,1 0 1 0 0,-2 7-635 0 0,5-14 136 0 0,1 0 0 0 0,0 0 1 0 0,0 0-1 0 0,0 1 0 0 0,1-1 1 0 0,-1 0-1 0 0,1 0 0 0 0,0 0 1 0 0,0 1-1 0 0,1-1 0 0 0,-1 0 1 0 0,1 0-1 0 0,0 0 0 0 0,0 0 1 0 0,0 1-1 0 0,1-2 0 0 0,-1 1 0 0 0,1 0 1 0 0,0 0-1 0 0,0 0 0 0 0,1-1 1 0 0,-1 1-1 0 0,1-1 0 0 0,-1 0 1 0 0,1 0-1 0 0,0 0 0 0 0,0 0 1 0 0,0 0-1 0 0,1-1 0 0 0,-1 1 1 0 0,1-1-1 0 0,0 0 0 0 0,-1 0 1 0 0,1 0-1 0 0,0 0 0 0 0,0-1 1 0 0,0 0-1 0 0,0 0 0 0 0,0 0 1 0 0,0 0-1 0 0,1 0 0 0 0,-1-1 1 0 0,0 0-1 0 0,0 0 0 0 0,0 0 1 0 0,1-1-1 0 0,-1 1-136 0 0,4 0 56 0 0,1 0 1 0 0,-1-1-1 0 0,0 0 1 0 0,0-1-1 0 0,0 1 0 0 0,0-2 1 0 0,0 1-1 0 0,-1-1 0 0 0,1 0 1 0 0,-1 0-1 0 0,0-1 1 0 0,1 0-1 0 0,-2-1 0 0 0,1 1 1 0 0,0-1-1 0 0,-1-1 1 0 0,2-1-57 0 0,1-1-32 0 0,-1-1 0 0 0,0 0-1 0 0,-1 0 1 0 0,0 0 0 0 0,0-1 0 0 0,-1 0 0 0 0,0-1 0 0 0,-1 1 0 0 0,0-1 0 0 0,-1 0 0 0 0,1-5 32 0 0,-4-31-104 0 0,-2 46 104 0 0,1 1-1 0 0,-1 0 1 0 0,1-1-1 0 0,-1 1 1 0 0,1-1 0 0 0,-1 1-1 0 0,0 0 1 0 0,1 0-1 0 0,-1-1 1 0 0,1 1-1 0 0,-1 0 1 0 0,0 0 0 0 0,1 0-1 0 0,-1 0 1 0 0,0 0-1 0 0,1 0 1 0 0,-1 0 0 0 0,0 0-1 0 0,1 0 1 0 0,-1 0-1 0 0,0 0 1 0 0,1 0-1 0 0,-1 0 1 0 0,1 0 0 0 0,-1 1-1 0 0,0-1 1 0 0,1 0-1 0 0,-1 0 1 0 0,1 1 0 0 0,-1-1-1 0 0,0 0 1 0 0,1 1-1 0 0,-1-1 1 0 0,1 1 0 0 0,-1-1-1 0 0,1 1 1 0 0,0-1-1 0 0,-1 1 1 0 0,1-1-1 0 0,-1 1 1 0 0,1-1 0 0 0,0 1-1 0 0,-1-1 1 0 0,1 1-1 0 0,0 0 1 0 0,0-1 0 0 0,0 1-1 0 0,-1 0 1 0 0,1-1-1 0 0,0 1 1 0 0,0 0 0 0 0,0-1-1 0 0,0 1 1 0 0,0-1-1 0 0,0 1 1 0 0,0 0 0 0 0,0 0 2 0 0,-1 4-47 0 0,0 1 1 0 0,1-1-1 0 0,0 1 1 0 0,0-1 0 0 0,0 1-1 0 0,0 0 1 0 0,1-1 0 0 0,0 0-1 0 0,1 1 1 0 0,-1-1-1 0 0,1 1 1 0 0,0-1 0 0 0,0 0-1 0 0,0 0 1 0 0,1 0-1 0 0,0 0 1 0 0,0-1 0 0 0,0 1-1 0 0,0-1 1 0 0,1 0-1 0 0,0 0 1 0 0,0 0 0 0 0,0 0-1 0 0,0-1 1 0 0,1 1 0 0 0,-1-1-1 0 0,1 0 1 0 0,0 0-1 0 0,0-1 1 0 0,0 0 0 0 0,0 0-1 0 0,0 0 1 0 0,0 0-1 0 0,1-1 1 0 0,-1 0 0 0 0,1 0-1 0 0,-1 0 1 0 0,1-1 0 0 0,-1 1-1 0 0,3-1 45 0 0,3-1-535 0 0,0 0 0 0 0,0-1 0 0 0,0 0 0 0 0,-1 0 0 0 0,1-1 1 0 0,-1-1-1 0 0,1 0 0 0 0,-1 0 0 0 0,0-1 0 0 0,-1 0 0 0 0,1 0 0 0 0,-1-1 0 0 0,0-1 0 0 0,0 0 0 0 0,-1 0 0 0 0,0 0 0 0 0,0-1 0 0 0,4-6 535 0 0,-9 10-196 0 0,-3 5 215 0 0,0-1 1 0 0,0 0-1 0 0,1 0 0 0 0,-1 1 1 0 0,0-1-1 0 0,1 0 0 0 0,-1 0 0 0 0,0 1 1 0 0,1-1-1 0 0,-1 0 0 0 0,0 0 0 0 0,1 0 1 0 0,-1 0-1 0 0,0 0 0 0 0,1 0 1 0 0,-1 1-1 0 0,0-1 0 0 0,1 0 0 0 0,-1 0 1 0 0,1 0-1 0 0,-1 0 0 0 0,0 0 0 0 0,1 0 1 0 0,-1 0-1 0 0,0-1 0 0 0,1 1 1 0 0,-1 0-1 0 0,1 0 0 0 0,-1 0 0 0 0,0 0 1 0 0,1 0-1 0 0,-1 0 0 0 0,0-1 0 0 0,1 1 1 0 0,-1 0-1 0 0,0 0 0 0 0,0-1 1 0 0,1 1-1 0 0,-1 0 0 0 0,0 0 0 0 0,1-1 1 0 0,-1 1-1 0 0,0 0 0 0 0,0-1 1 0 0,0 1-1 0 0,1 0 0 0 0,-1-1 0 0 0,0 1 1 0 0,0 0-1 0 0,0-1 0 0 0,0 1 0 0 0,0-1 1 0 0,0 1-1 0 0,0 0-19 0 0,7 22 321 0 0,-1-15-168 0 0,0 0 0 0 0,0 0 0 0 0,1-1 0 0 0,0 0 0 0 0,0 0 0 0 0,1-1 0 0 0,0 0 0 0 0,0 0-1 0 0,0-1 1 0 0,0 0 0 0 0,1 0 0 0 0,-1-1 0 0 0,1 0 0 0 0,0-1 0 0 0,0 0 0 0 0,0 0 0 0 0,0-1 0 0 0,1 0 0 0 0,-1 0-1 0 0,0-1 1 0 0,0-1 0 0 0,1 1 0 0 0,-1-1 0 0 0,0-1 0 0 0,0 0 0 0 0,0 0 0 0 0,5-3-153 0 0,-5 3 205 0 0,-1-1 0 0 0,0 0 0 0 0,1-1 1 0 0,-1 1-1 0 0,-1-2 0 0 0,1 1 0 0 0,-1-1 1 0 0,1 0-1 0 0,-1-1 0 0 0,-1 0 0 0 0,1 0 1 0 0,-1 0-1 0 0,0-1 0 0 0,-1 0 0 0 0,1 0 1 0 0,-1 0-1 0 0,-1-1 0 0 0,1 1 0 0 0,2-9-205 0 0,8-38 2731 0 0,-16 52-2468 0 0,1 2-64 0 0,-5-20 583 0 0,-7 19-682 0 0,9 1-15 0 0,3 0-7 0 0,0 0-14 0 0,0 0-14 0 0,-4 2-6 0 0,-13 24 101 0 0,17-24-106 0 0,2 4-5 0 0,8 9-28 0 0,0 0 0 0 0,0-1 0 0 0,1 0 0 0 0,1 0 0 0 0,1-1 0 0 0,0-1 0 0 0,0 0 0 0 0,1-1 0 0 0,0 0 0 0 0,1-1 0 0 0,8 3-6 0 0,41 33 34 0 0,-42-29-21 0 0,-2-3-9 0 0,0 0 1 0 0,-1 1-1 0 0,0 1 0 0 0,-2 1 1 0 0,0 0-1 0 0,0 2 0 0 0,-2 0 1 0 0,0 0-1 0 0,-2 2 0 0 0,0-1 1 0 0,-1 2-1 0 0,4 10-4 0 0,-16-26-2 0 0,0-1 1 0 0,0 1-1 0 0,-1-1 1 0 0,1 1-1 0 0,-1-1 1 0 0,-1 1-1 0 0,1-1 1 0 0,-1 0-1 0 0,0 1 1 0 0,0-1-1 0 0,-1 0 1 0 0,1 0-1 0 0,-1-1 1 0 0,0 1-1 0 0,0 0 1 0 0,-1-1-1 0 0,1 0 1 0 0,-1 0-1 0 0,0 0 1 0 0,0 0-1 0 0,-1-1 1 0 0,1 1-1 0 0,-1-1 1 0 0,1 0-1 0 0,-1-1 1 0 0,0 1-1 0 0,0-1 1 0 0,0 0-1 0 0,-1 0 1 0 0,1 0-1 0 0,0-1 1 0 0,-1 0-1 0 0,1 0 1 0 0,-1 0-1 0 0,-2-1 2 0 0,-307 38-4498 0 0,106-34-3430 0 0,124-3 781 0 0,15 1 548 0 0</inkml:trace>
  <inkml:trace contextRef="#ctx0" brushRef="#br0" timeOffset="49099.38">1768 8263 904 0 0,'0'6'877'0'0,"-36"81"4941"0"0,-104 155-829 0 0,-265 441-690 0 0,327-567-3895 0 0,-197 300 1513 0 0,11 23-1917 0 0,223-361-156 0 0,-28 49-698 0 0,15-48-2700 0 0,42-69 827 0 0,4-7-2569 0 0,-1 2 1571 0 0</inkml:trace>
  <inkml:trace contextRef="#ctx0" brushRef="#br0" timeOffset="50791.67">581 10213 932 0 0,'-78'149'5628'0'0,"-29"80"-2317"0"0,65-137-1937 0 0,-10 25-138 0 0,-132 252 1241 0 0,66-189-3013 0 0,119-180 539 0 0,-1 0 0 0 0,0 0-1 0 0,1 0 1 0 0,-1 0 0 0 0,0 0 0 0 0,1 0 0 0 0,-1 0 0 0 0,1 0 0 0 0,-1 0-1 0 0,0 0 1 0 0,1 1 0 0 0,-1-1 0 0 0,0 0 0 0 0,1 0 0 0 0,-1 0-1 0 0,0 0 1 0 0,1 1 0 0 0,-1-1 0 0 0,0 0 0 0 0,1 0 0 0 0,-1 1-1 0 0,0-1 1 0 0,0 0 0 0 0,1 1 0 0 0,-1-1 0 0 0,0 0 0 0 0,0 0-1 0 0,0 1 1 0 0,0-1 0 0 0,1 1 0 0 0,-1-1 0 0 0,0 0 0 0 0,0 1-1 0 0,0-1 1 0 0,0 0 0 0 0,0 1 0 0 0,0-1 0 0 0,0 0 0 0 0,0 1-1 0 0,0-1 1 0 0,0 1 0 0 0,0-1 0 0 0,0 0 0 0 0,0 1 0 0 0,0-1-1 0 0,0 0 1 0 0,0 1 0 0 0,-1-1 0 0 0,1 1 0 0 0,0-1 0 0 0,0 0 0 0 0,0 1-1 0 0,-1-1 1 0 0,1 0 0 0 0,0 0 0 0 0,0 1 0 0 0,-1-1 0 0 0,1 0-1 0 0,0 0 1 0 0,0 1 0 0 0,-1-1 0 0 0,1 0 0 0 0,-1 0-3 0 0,32-18 611 0 0,60 1 792 0 0,-20 18-1114 0 0,322-48 1666 0 0,-92 21-719 0 0,-80 14-850 0 0,343-1 421 0 0,-185 6-648 0 0,-153 5-106 0 0,203-25-10 0 0,-114-6-4 0 0,117 51-44 0 0,50-22-31 0 0,33 10 46 0 0,-261 18 27 0 0,40 10-778 0 0,-92-6 238 0 0,-71-5 382 0 0,27-9 169 0 0,29-5 316 0 0,-128-16-1859 0 0,-33 2-2456 0 0,-4 1-3281 0 0,-5 1 2759 0 0</inkml:trace>
  <inkml:trace contextRef="#ctx0" brushRef="#br0" timeOffset="51644.64">7242 8263 808 0 0,'-142'313'8656'0'0,"-39"51"1692"0"0,-126 178-10348 0 0,39-78 2963 0 0,30-80-1147 0 0,-77 125-320 0 0,194-314-4147 0 0,73-158-7463 0 0,46-37 5070 0 0,2 0 386 0 0</inkml:trace>
  <inkml:trace contextRef="#ctx0" brushRef="#br0" timeOffset="52667.95">1814 8258 764 0 0,'0'27'957'0'0,"39"-22"3330"0"0,196-8 2381 0 0,181 4-3787 0 0,-192-1-2138 0 0,642-41 701 0 0,-342 12-1274 0 0,-212 9-1187 0 0,345 12-1073 0 0,-116 4 2525 0 0,142-14 421 0 0,-286-22-511 0 0,-244 25 279 0 0,115 13-1565 0 0,-250 6 379 0 0,-3-1-2245 0 0,-5-1-3636 0 0,-10-2 2893 0 0</inkml:trace>
  <inkml:trace contextRef="#ctx0" brushRef="#br0" timeOffset="56627.61">10371 8233 492 0 0,'13'-7'3976'0'0,"4"3"4992"0"0,-24 25-5936 0 0,-33 31-3150 0 0,-90 104 2000 0 0,-71 120-1882 0 0,155-212 194 0 0,-368 541 1288 0 0,151-174-750 0 0,97-172-385 0 0,-84 128-78 0 0,109-196-170 0 0,104-127-1389 0 0,36-62 482 0 0,1-2-297 0 0,0 0-515 0 0,0 0-1455 0 0,0 0-2018 0 0,0 0 389 0 0</inkml:trace>
  <inkml:trace contextRef="#ctx0" brushRef="#br0" timeOffset="57714.75">11017 8680 880 0 0,'-2'0'10880'0'0,"1"10"-5497"0"0,-1 72-3178 0 0,45 206 3747 0 0,-30-242-3795 0 0,-12-44-1731 0 0,-1-2-38 0 0,0 0-26 0 0,0 0-30 0 0,0 0-22 0 0,-1-8-39 0 0,-77-274 1535 0 0,43 175-1011 0 0,20 45-183 0 0,15 58-612 0 0,0 1 0 0 0,0-1 1 0 0,1 1-1 0 0,0-1 0 0 0,-1 1 0 0 0,1 0 0 0 0,0 0 1 0 0,1-1-1 0 0,-1 1 0 0 0,1 0 0 0 0,-1 0 0 0 0,1 0 0 0 0,0 0 1 0 0,0 0-1 0 0,0 1 0 0 0,1-1 0 0 0,-1 1 0 0 0,1-1 1 0 0,-1 1-1 0 0,1 0 0 0 0,0 0 0 0 0,0 0 0 0 0,0 0 1 0 0,0 1-1 0 0,0-1 0 0 0,0 1 0 0 0,0-1 0 0 0,0 1 1 0 0,1 0-1 0 0,-1 1 0 0 0,1-1 0 0 0,-1 0 0 0 0,0 1 1 0 0,1 0-1 0 0,-1 0 0 0 0,1 0 0 0 0,-1 0 0 0 0,1 1 0 0 0,15-4 1 0 0,14-4-1 0 0,1 1 0 0 0,0 1 0 0 0,0 2 0 0 0,0 2 0 0 0,0 1 0 0 0,0 1 0 0 0,0 2 0 0 0,0 1 0 0 0,-1 2 0 0 0,1 1 0 0 0,-1 2 0 0 0,19 9 0 0 0,-41-14 0 0 0,-1 0 0 0 0,0 1 0 0 0,0 0 0 0 0,-1 0 0 0 0,0 1 0 0 0,0 1 0 0 0,0 0 0 0 0,-1 0 0 0 0,1 1 0 0 0,-2-1 0 0 0,1 2 0 0 0,-1-1 0 0 0,-1 1 0 0 0,1 0 0 0 0,-2 1 0 0 0,1-1 0 0 0,-1 1 0 0 0,-1 0 0 0 0,0 0 0 0 0,0 1 0 0 0,-1-1 0 0 0,0 1 0 0 0,-1 0 0 0 0,1 6 0 0 0,-3-8 0 0 0,-1 1 0 0 0,0-1 0 0 0,0 1 0 0 0,-1-1 0 0 0,0 0 0 0 0,0 0 0 0 0,-1 0 0 0 0,-1 0 0 0 0,1 0 0 0 0,-1 0 0 0 0,-1-1 0 0 0,0 0 0 0 0,0 0 0 0 0,0 0 0 0 0,-1-1 0 0 0,0 1 0 0 0,-1-1 0 0 0,0-1 0 0 0,0 1 0 0 0,0-1 0 0 0,-1 0 0 0 0,1-1 0 0 0,-1 0 0 0 0,-2 0 0 0 0,-12 8 0 0 0,-1-1 0 0 0,0 0 0 0 0,-1-2 0 0 0,0-1 0 0 0,-1-1 0 0 0,0-1 0 0 0,0-1 0 0 0,-10 0 0 0 0,-121-4-492 0 0,130-19-5530 0 0,23 7 956 0 0,8-2-4066 0 0,10-10 2353 0 0</inkml:trace>
  <inkml:trace contextRef="#ctx0" brushRef="#br0" timeOffset="57918.34">11811 8641 48 0 0,'0'0'2126'0'0,"0"0"29"0"0,0 0 21 0 0,-1-3-28 0 0,-4-11-87 0 0,4 11-128 0 0,-3-3 1483 0 0,2 3-5105 0 0,1 2-3606 0 0,1 1 188 0 0</inkml:trace>
  <inkml:trace contextRef="#ctx0" brushRef="#br0" timeOffset="58121.36">11931 8794 736 0 0,'-11'94'9081'0'0,"11"0"-4229"0"0,0-58-3546 0 0,22 6-3938 0 0,-19-42 147 0 0,2-1-1624 0 0,21-7 312 0 0</inkml:trace>
  <inkml:trace contextRef="#ctx0" brushRef="#br0" timeOffset="58442.6">12320 8712 1000 0 0,'-3'0'1412'0'0,"-30"-3"2866"0"0,30 3-2945 0 0,-2 1-106 0 0,0 0-847 0 0,0 0-1 0 0,0 0 1 0 0,1 0-1 0 0,-1 1 0 0 0,0 0 1 0 0,1 0-1 0 0,0 0 1 0 0,-1 1-1 0 0,1-1 1 0 0,0 1-1 0 0,0 0 1 0 0,0 0-1 0 0,1 0 0 0 0,-1 1 1 0 0,1 0-1 0 0,0-1 1 0 0,-1 2-380 0 0,4-3 57 0 0,0 0 1 0 0,0 0-1 0 0,0 0 1 0 0,0 0-1 0 0,1-1 1 0 0,-1 1-1 0 0,0 0 1 0 0,1 0-1 0 0,0 0 1 0 0,-1-1-1 0 0,1 1 1 0 0,0 0-1 0 0,0-1 1 0 0,0 1-1 0 0,0-1 1 0 0,0 1-1 0 0,0-1 1 0 0,1 0-1 0 0,-1 1 1 0 0,0-1-1 0 0,1 0 1 0 0,-1 0-1 0 0,1 0 1 0 0,-1 0-1 0 0,1 0 1 0 0,0 0-1 0 0,-1 0 1 0 0,1 0-1 0 0,0-1 1 0 0,0 1-1 0 0,-1-1 1 0 0,1 1-1 0 0,0-1 1 0 0,0 0-1 0 0,1 0-57 0 0,11 7 297 0 0,-13-6-283 0 0,4 0 75 0 0,0 1 1 0 0,0-1-1 0 0,0 1 0 0 0,0 0 0 0 0,-1 1 0 0 0,1-1 0 0 0,-1 1 1 0 0,1 0-1 0 0,-1 0 0 0 0,0 0 0 0 0,0 1 0 0 0,0-1 1 0 0,-1 1-1 0 0,0 0 0 0 0,1 0 0 0 0,-1 0 0 0 0,0 1 0 0 0,-1-1 1 0 0,1 1-1 0 0,-1 0 0 0 0,0-1 0 0 0,0 1 0 0 0,-1 0 1 0 0,1 0-1 0 0,-1 0 0 0 0,0 0 0 0 0,0 0 0 0 0,-1 1 0 0 0,1-1 1 0 0,-1 0-1 0 0,0 0 0 0 0,-1 0 0 0 0,1 1 0 0 0,-1-1 1 0 0,0 0-1 0 0,-1 0 0 0 0,0 1-89 0 0,-2 2 272 0 0,-1-2 0 0 0,-1 1-1 0 0,1-1 1 0 0,-1 1 0 0 0,0-2 0 0 0,-1 1-1 0 0,1-1 1 0 0,-1 0 0 0 0,0 0 0 0 0,0 0-1 0 0,-1-1 1 0 0,1 0 0 0 0,-1-1 0 0 0,0 0 0 0 0,0 0-1 0 0,0-1 1 0 0,0 0 0 0 0,-1 0 0 0 0,-1 0-272 0 0,-102 1-2649 0 0,92-9 563 0 0,11 2-1025 0 0,1 3-5173 0 0,8 1 2462 0 0</inkml:trace>
  <inkml:trace contextRef="#ctx0" brushRef="#br0" timeOffset="59213.08">12554 8827 8 0 0,'0'0'1423'0'0,"0"0"1"0"0,0 0 9 0 0,0 0-6 0 0,0 0-31 0 0,0 0-34 0 0,2 6-42 0 0,47 151 6735 0 0,5 17-3061 0 0,8-41-1153 0 0,-62-132-3798 0 0,0 0 0 0 0,0-1 0 0 0,0 1 0 0 0,0-1-1 0 0,0 1 1 0 0,0-1 0 0 0,0 1 0 0 0,-1-1 0 0 0,1 1 0 0 0,0-1 0 0 0,0 1 0 0 0,-1-1-1 0 0,1 1 1 0 0,0-1 0 0 0,-1 1 0 0 0,1-1 0 0 0,0 1 0 0 0,-1-1 0 0 0,1 0 0 0 0,-1 1-1 0 0,1-1 1 0 0,-1 0 0 0 0,1 1 0 0 0,-1-1 0 0 0,1 0 0 0 0,-1 1 0 0 0,1-1 0 0 0,-1 0-1 0 0,1 0 1 0 0,-1 0 0 0 0,0 0 0 0 0,1 0 0 0 0,-1 0 0 0 0,1 0 0 0 0,-1 0-1 0 0,1 0 1 0 0,-1 0 0 0 0,0 0 0 0 0,1 0 0 0 0,-1 0 0 0 0,1 0 0 0 0,-1 0 0 0 0,1 0-1 0 0,-1-1 1 0 0,1 1 0 0 0,-1 0 0 0 0,1 0 0 0 0,-1-1 0 0 0,1 1 0 0 0,-1 0 0 0 0,1-1-1 0 0,-1 1 1 0 0,1 0 0 0 0,-1-1 0 0 0,1 1 0 0 0,0-1 0 0 0,-1 1 0 0 0,1-1 0 0 0,0 1-1 0 0,-1-1 1 0 0,1 1 0 0 0,0-1 0 0 0,0 1 0 0 0,0-1 0 0 0,-1 1 0 0 0,1-1 0 0 0,0 0-1 0 0,0 1 1 0 0,0-1 0 0 0,0 1-43 0 0,-1-1-198 0 0,-7-6 259 0 0,1 0 0 0 0,0 0-1 0 0,0-1 1 0 0,1 0 0 0 0,0 0 0 0 0,0-1 0 0 0,1 0-1 0 0,0 0 1 0 0,0 0 0 0 0,1 0 0 0 0,1-1 0 0 0,-1 1 0 0 0,2-1-1 0 0,-1 0 1 0 0,1 0 0 0 0,0-5-61 0 0,1 8 20 0 0,-2-8 0 0 0,2-1 0 0 0,0 1 1 0 0,1-1-1 0 0,1 1 0 0 0,0-1 0 0 0,1 1 1 0 0,0-1-1 0 0,2 1 0 0 0,0 0 0 0 0,0 0 1 0 0,2 1-1 0 0,-1-1 0 0 0,2 1 0 0 0,0 0 1 0 0,1 1-1 0 0,0 0 0 0 0,1 0 0 0 0,1-1-20 0 0,1 2 8 0 0,-1 0-1 0 0,2 1 1 0 0,-1 0-1 0 0,2 1 1 0 0,-1 1-1 0 0,1-1 0 0 0,1 2 1 0 0,0 0-1 0 0,0 1 1 0 0,0 0-1 0 0,1 1 1 0 0,0 1-1 0 0,0 0 1 0 0,11-1-8 0 0,-23 4-6 0 0,0 2 0 0 0,-1-1 0 0 0,1 0 1 0 0,1 0-1 0 0,-1 1 0 0 0,0 0 1 0 0,0 0-1 0 0,0 0 0 0 0,0 0 1 0 0,0 0-1 0 0,0 0 0 0 0,0 1 0 0 0,0 0 1 0 0,0-1-1 0 0,0 1 0 0 0,0 0 1 0 0,0 1-1 0 0,0-1 0 0 0,-1 0 1 0 0,1 1-1 0 0,0-1 0 0 0,1 3 6 0 0,-3-1-2 0 0,0 1 1 0 0,-1-1-1 0 0,1 1 0 0 0,-1 0 1 0 0,0-1-1 0 0,0 1 0 0 0,-1-1 1 0 0,1 1-1 0 0,-1 0 0 0 0,0-1 1 0 0,0 1-1 0 0,0-1 0 0 0,0 0 0 0 0,0 1 1 0 0,-1-1-1 0 0,1 0 0 0 0,-1 0 1 0 0,0 0-1 0 0,0 0 0 0 0,0 0 1 0 0,-1 0-1 0 0,1 0 0 0 0,-1-1 0 0 0,-1 2 2 0 0,-14 16-197 0 0,-2-1-1 0 0,0-1 0 0 0,-1 0 1 0 0,-1-2-1 0 0,-1 0 0 0 0,0-2 1 0 0,-1 0-1 0 0,-24 9 198 0 0,23-18-2684 0 0,-7-8-11642 0 0,29 2 7472 0 0</inkml:trace>
  <inkml:trace contextRef="#ctx0" brushRef="#br0" timeOffset="59461.11">13223 8269 1188 0 0,'0'0'1518'0'0,"0"0"-1"0"0,0 0 26 0 0,0 0 11 0 0,0 0 1 0 0,-5 7 0 0 0,-42 106 4288 0 0,41-92-5280 0 0,0 0 0 0 0,1 0 0 0 0,2 1 0 0 0,0-1 1 0 0,1 1-1 0 0,1 0 0 0 0,1 0 0 0 0,1 0 0 0 0,1 0 0 0 0,1-1 0 0 0,1 1 0 0 0,0-1 1 0 0,2 1-1 0 0,1-2 0 0 0,0 1 0 0 0,6 8-563 0 0,67 79-988 0 0,-39-87-3598 0 0,7-18-5925 0 0,-15-8 5337 0 0</inkml:trace>
  <inkml:trace contextRef="#ctx0" brushRef="#br0" timeOffset="60302.71">13682 8661 564 0 0,'1'-1'183'0'0,"-1"1"0"0"0,1 0 0 0 0,0 0 0 0 0,-1-1 0 0 0,1 1 1 0 0,0-1-1 0 0,-1 1 0 0 0,1 0 0 0 0,0-1 0 0 0,-1 1 0 0 0,1-1 0 0 0,-1 1 0 0 0,1-1 0 0 0,-1 0 0 0 0,1 1 0 0 0,-1-1 0 0 0,1 1 0 0 0,-1-1 1 0 0,0 0-1 0 0,1 1 0 0 0,-1-1 0 0 0,0 0 0 0 0,1 0 0 0 0,-1 1 0 0 0,0-1 0 0 0,0 0 0 0 0,0 0 0 0 0,0 1 0 0 0,0-1 0 0 0,0 0 0 0 0,0 0 1 0 0,0 0-1 0 0,0 1 0 0 0,0-1 0 0 0,0 0 0 0 0,0 0 0 0 0,-1 1 0 0 0,1-1 0 0 0,0 0 0 0 0,0 1 0 0 0,-1-1 0 0 0,1 0 0 0 0,-1 1 0 0 0,1-1 1 0 0,-1 0-1 0 0,1 1 0 0 0,-1-1 0 0 0,1 1 0 0 0,-1-1 0 0 0,1 1 0 0 0,-1-1 0 0 0,1 1 0 0 0,-1-1 0 0 0,0 1 0 0 0,1-1 0 0 0,-1 1 0 0 0,0 0 1 0 0,0 0-1 0 0,0-1-183 0 0,-39 10 3029 0 0,-78 110 3117 0 0,115-115-6007 0 0,1-1 0 0 0,0 0 0 0 0,0 0 0 0 0,0 1 0 0 0,0-1 0 0 0,0 1 0 0 0,1 0 0 0 0,-1-1 0 0 0,1 1 0 0 0,0 0 0 0 0,0 0 0 0 0,1 0 0 0 0,-1 0 0 0 0,1 0 0 0 0,0 0 0 0 0,0 0 0 0 0,0 0 0 0 0,1 1-139 0 0,-1 0 146 0 0,0-3-76 0 0,1 1 0 0 0,0 0 0 0 0,0-1-1 0 0,0 1 1 0 0,1-1 0 0 0,-1 0 0 0 0,1 1-1 0 0,-1-1 1 0 0,1 0 0 0 0,0 0-1 0 0,0 0 1 0 0,0 0 0 0 0,0 0 0 0 0,0 0-1 0 0,0 0 1 0 0,0-1 0 0 0,1 1-1 0 0,-1-1 1 0 0,0 0 0 0 0,1 0 0 0 0,-1 0-1 0 0,1 0 1 0 0,0 0 0 0 0,-1 0 0 0 0,1-1-1 0 0,0 1 1 0 0,0-1 0 0 0,-1 0-1 0 0,1 0 1 0 0,0 0 0 0 0,0 0 0 0 0,-1 0-1 0 0,3-1-69 0 0,3-2-62 0 0,-1 0 1 0 0,0 0-1 0 0,0-1 0 0 0,-1 0 0 0 0,1-1 0 0 0,-1 0 0 0 0,0 0 0 0 0,0 0 0 0 0,-1 0 1 0 0,1-1-1 0 0,-1 0 0 0 0,0 0 0 0 0,-1-1 0 0 0,1 1 0 0 0,-1-1 0 0 0,-1 0 0 0 0,1 0 1 0 0,-1 0-1 0 0,0 0 0 0 0,-1-1 0 0 0,1-1 62 0 0,13-39-434 0 0,-15 47 406 0 0,-1 1 17 0 0,0 0 24 0 0,0 0 26 0 0,0 0 22 0 0,0 0 5 0 0,-1 6-3 0 0,0-2-41 0 0,0 1-1 0 0,1-1 1 0 0,-1 0-1 0 0,1 0 1 0 0,0 0 0 0 0,0 0-1 0 0,0 0 1 0 0,1 0-1 0 0,0 0 1 0 0,-1 0-1 0 0,1 0 1 0 0,1 0-1 0 0,-1 0 1 0 0,1 0 0 0 0,-1 0-1 0 0,1-1 1 0 0,0 1-1 0 0,0-1 1 0 0,1 1-1 0 0,-1-1 1 0 0,1 0-1 0 0,-1 0 1 0 0,1 0 0 0 0,0 0-1 0 0,0 0 1 0 0,1-1-1 0 0,1 2-21 0 0,5 0 28 0 0,0-1-1 0 0,0-1 0 0 0,0 0 1 0 0,0 0-1 0 0,1-1 0 0 0,-1 0 1 0 0,1-1-1 0 0,-1 0 1 0 0,0-1-1 0 0,1 0 0 0 0,-1 0 1 0 0,0-1-1 0 0,0-1 0 0 0,0 0 1 0 0,0 0-1 0 0,0-1 1 0 0,-1 0-1 0 0,1-1 0 0 0,7-5-27 0 0,-9 7 116 0 0,-1-2 0 0 0,0 1 0 0 0,0-1 1 0 0,-1 0-1 0 0,1-1 0 0 0,-1 1 0 0 0,0-1 0 0 0,-1 0 0 0 0,1-1 0 0 0,-1 1 0 0 0,-1-1 0 0 0,1 0 0 0 0,1-5-116 0 0,-5 11 163 0 0,-1 1-26 0 0,11-2 501 0 0,-11 5-621 0 0,1 0 0 0 0,-1 0 0 0 0,1 0-1 0 0,0 0 1 0 0,0 0 0 0 0,1 0 0 0 0,-1 0 0 0 0,0 0 0 0 0,1-1-1 0 0,0 1 1 0 0,-1-1 0 0 0,1 1 0 0 0,0-1 0 0 0,1 1-1 0 0,-1-1 1 0 0,0 0 0 0 0,1 0 0 0 0,-1 0 0 0 0,1-1 0 0 0,-1 1-1 0 0,1 0 1 0 0,0-1 0 0 0,0 0 0 0 0,-1 0 0 0 0,1 0 0 0 0,0 0-1 0 0,0 0 1 0 0,0 0 0 0 0,0-1 0 0 0,1 1 0 0 0,-1-1-1 0 0,0 0 1 0 0,0 0 0 0 0,0 0 0 0 0,0-1-17 0 0,6 1 144 0 0,0-1 0 0 0,-1 0 0 0 0,1 0 0 0 0,0-1 1 0 0,-1 0-1 0 0,0-1 0 0 0,1 0 0 0 0,-1 0 0 0 0,0 0 0 0 0,0-1 0 0 0,-1-1 0 0 0,1 1 1 0 0,-1-1-1 0 0,0 0 0 0 0,-1-1 0 0 0,1 0 0 0 0,-1 0 0 0 0,0 0 0 0 0,0-1 0 0 0,-1 0 1 0 0,0 0-1 0 0,0 0 0 0 0,2-5-144 0 0,-4-29 1318 0 0,-6 26-1282 0 0,-3 2-36 0 0,-2 4 0 0 0,-1 8 0 0 0,5 21 0 0 0,8-11 0 0 0,0 0 0 0 0,0 0 0 0 0,1-1 0 0 0,1 1 0 0 0,-1-1 0 0 0,2 0 0 0 0,-1 0 0 0 0,1-1 0 0 0,0 0 0 0 0,0 0 0 0 0,1-1 0 0 0,2 2 0 0 0,5 5 0 0 0,17 19 0 0 0,-1 0 0 0 0,-2 2 0 0 0,-1 1 0 0 0,-2 2 0 0 0,-1 0 0 0 0,9 22 0 0 0,-27-44 0 0 0,0 1 0 0 0,-1 0 0 0 0,-1 0 0 0 0,-1 0 0 0 0,0 1 0 0 0,-2 0 0 0 0,1-1 0 0 0,-2 1 0 0 0,0 0 0 0 0,-1 0 0 0 0,-1 0 0 0 0,0-11 0 0 0,0 0 0 0 0,0-1 0 0 0,-1 1 0 0 0,0-1 0 0 0,0 1 0 0 0,0-1 0 0 0,-1 0 0 0 0,1 0 0 0 0,-1 0 0 0 0,-1 0 0 0 0,1-1 0 0 0,0 1 0 0 0,-1-1 0 0 0,0 0 0 0 0,0 0 0 0 0,-1 0 0 0 0,1 0 0 0 0,-1-1 0 0 0,1 0 0 0 0,-1 0 0 0 0,0 0 0 0 0,0 0 0 0 0,-1-1 0 0 0,1 0 0 0 0,-4 1 0 0 0,-141 26 0 0 0,87-29-5 0 0,1-2 0 0 0,0-3-1 0 0,0-3 1 0 0,1-3 0 0 0,0-2 0 0 0,-1-3 5 0 0,-18-8-2262 0 0,30 5-5097 0 0,22 9-1079 0 0,6 3 186 0 0</inkml:trace>
  <inkml:trace contextRef="#ctx0" brushRef="#br0" timeOffset="61235.08">10660 10051 1144 0 0,'-3'-11'1003'0'0,"2"6"-492"0"0,1 1-1 0 0,-1-1 0 0 0,0 1 1 0 0,0-1-1 0 0,-1 1 1 0 0,1 0-1 0 0,-1-1 1 0 0,0 1-1 0 0,0 0 1 0 0,0 0-1 0 0,-1 0 0 0 0,1 0 1 0 0,-1 1-1 0 0,0-1 1 0 0,0 1-1 0 0,0 0 1 0 0,-1-1-1 0 0,1 2 0 0 0,-1-1 1 0 0,1 0-1 0 0,-1 1 1 0 0,0-1-1 0 0,0 1 1 0 0,0 0-1 0 0,-3-1-510 0 0,0 3 422 0 0,-1 1 0 0 0,1-1 0 0 0,0 1 0 0 0,0 0 0 0 0,0 1 0 0 0,0 0 0 0 0,0 0 0 0 0,0 1 0 0 0,1-1 0 0 0,-1 1 0 0 0,1 1 0 0 0,-1-1 1 0 0,1 1-1 0 0,0 0 0 0 0,1 1 0 0 0,-5 3-422 0 0,1 1 282 0 0,0 1 0 0 0,1-1 1 0 0,0 1-1 0 0,0 1 0 0 0,1 0 1 0 0,0 0-1 0 0,1 0 1 0 0,1 1-1 0 0,0-1 0 0 0,0 2 1 0 0,1-1-1 0 0,0 0 0 0 0,1 1 1 0 0,1-1-1 0 0,0 1 1 0 0,1 0-1 0 0,0 0 0 0 0,1 0 1 0 0,0 0-1 0 0,1-1 0 0 0,1 1 1 0 0,0 0-1 0 0,1 0 0 0 0,0-1 1 0 0,0 0-1 0 0,2 1 1 0 0,-1-1-1 0 0,2-1 0 0 0,0 1 1 0 0,0-1-1 0 0,1 0 0 0 0,0 0 1 0 0,1-1-1 0 0,0 0 1 0 0,0 0-1 0 0,1-1 0 0 0,1 0 1 0 0,-1-1-1 0 0,2 0-282 0 0,2 1 3 0 0,1 0 0 0 0,0-1-1 0 0,1-1 1 0 0,0 0 0 0 0,0-1 0 0 0,0-1-1 0 0,1 0 1 0 0,0-1 0 0 0,-1-1 0 0 0,2 0-1 0 0,-1-1 1 0 0,0-1 0 0 0,0 0 0 0 0,0-2-1 0 0,1 0 1 0 0,-1 0 0 0 0,0-2 0 0 0,0 0 0 0 0,0 0-1 0 0,-1-2 1 0 0,1 0 0 0 0,-1-1 0 0 0,0 0-1 0 0,0-1 1 0 0,-1-1 0 0 0,0 0 0 0 0,0-1-1 0 0,-1-1 1 0 0,0 0 0 0 0,-1 0 0 0 0,0-1-1 0 0,-1-1 1 0 0,0 0 0 0 0,6-9-3 0 0,-9 0 0 0 0,-1 9 0 0 0,5 8 0 0 0,56 75 0 0 0,47 0-446 0 0,-60-68-5443 0 0,-47-6-1393 0 0,-1-3 3873 0 0,-5 4 1045 0 0,1 0-5156 0 0</inkml:trace>
  <inkml:trace contextRef="#ctx0" brushRef="#br0" timeOffset="61496.38">10837 10323 1264 0 0,'0'0'1662'0'0,"0"0"40"0"0,0 0 0 0 0,0 0-33 0 0,8-2-49 0 0,141-45 4866 0 0,20-5-3899 0 0,-133 44-3199 0 0,38-9-1910 0 0,-24 13-5539 0 0,-35 4 3844 0 0</inkml:trace>
  <inkml:trace contextRef="#ctx0" brushRef="#br0" timeOffset="61773.25">11503 10315 280 0 0,'0'0'1646'0'0,"6"12"3466"0"0,107-30 4645 0 0,44-69-4281 0 0,-154 85-5384 0 0,-1 1 0 0 0,1-1 0 0 0,-1 0-1 0 0,1 0 1 0 0,-1 0 0 0 0,0 0 0 0 0,0 0-1 0 0,0-1 1 0 0,0 1 0 0 0,0-1 0 0 0,0 1-1 0 0,-1-1 1 0 0,1 0 0 0 0,-1 1 0 0 0,0-1-1 0 0,0 0 1 0 0,0 0 0 0 0,0 0 0 0 0,0 0-1 0 0,-1 0 1 0 0,1 0 0 0 0,-1 0 0 0 0,0 0-1 0 0,0 0 1 0 0,0 0 0 0 0,0-1 0 0 0,-1 1-1 0 0,1 0 1 0 0,-1 0 0 0 0,0 0 0 0 0,0-1-92 0 0,-50 0 616 0 0,37 6-453 0 0,0 1 0 0 0,0 1-1 0 0,1 0 1 0 0,-1 1 0 0 0,1 0 0 0 0,0 1 0 0 0,1 1 0 0 0,-1 0 0 0 0,1 0 0 0 0,1 2 0 0 0,-1-1 0 0 0,1 1 0 0 0,1 1 0 0 0,0 0-1 0 0,0 0 1 0 0,1 1 0 0 0,-1 2-163 0 0,7-10 45 0 0,0 1-1 0 0,1-1 0 0 0,-1 1 0 0 0,1 0 1 0 0,0-1-1 0 0,0 1 0 0 0,0 0 1 0 0,0 0-1 0 0,1 0 0 0 0,0 1 0 0 0,0-1 1 0 0,0 0-1 0 0,0 1 0 0 0,0-1 1 0 0,1 0-1 0 0,0 1 0 0 0,0-1 0 0 0,0 0 1 0 0,1 1-1 0 0,-1-1 0 0 0,1 0 1 0 0,0 1-1 0 0,0-1 0 0 0,1 0 0 0 0,-1 0 1 0 0,1 0-1 0 0,0 0 0 0 0,0 0 1 0 0,0 0-1 0 0,0-1 0 0 0,1 1 0 0 0,0-1 1 0 0,0 1-1 0 0,0-1 0 0 0,0 0 0 0 0,0 0 1 0 0,0 0-1 0 0,1-1 0 0 0,-1 1 1 0 0,1-1-1 0 0,0 0 0 0 0,0 0 0 0 0,2 1-44 0 0,11 4-235 0 0,0 0 0 0 0,1-1 0 0 0,0-1 0 0 0,0-1 0 0 0,0-1 0 0 0,0 0 0 0 0,1-1 0 0 0,-1-1 0 0 0,1-1 0 0 0,0 0 0 0 0,16-4 235 0 0,44-9-5555 0 0,-3-7-5885 0 0,-54 13 5351 0 0</inkml:trace>
  <inkml:trace contextRef="#ctx0" brushRef="#br0" timeOffset="62300.47">12084 9734 1328 0 0,'0'0'1490'0'0,"-1"-18"3092"0"0,5 14 2996 0 0,60 206 1005 0 0,85 148-3069 0 0,-102-251-10181 0 0,-43-87 3053 0 0,-2-6-1353 0 0,-1-3-5624 0 0,-1-3 2271 0 0</inkml:trace>
  <inkml:trace contextRef="#ctx0" brushRef="#br0" timeOffset="62576.75">11934 10244 856 0 0,'4'-6'10221'0'0,"83"-25"-7397"0"0,266-64 462 0 0,-172 51-6664 0 0,-89 23-3181 0 0,-41 10 2481 0 0</inkml:trace>
  <inkml:trace contextRef="#ctx0" brushRef="#br0" timeOffset="63029.13">13500 10130 1056 0 0,'0'-9'2303'0'0,"-4"4"5017"0"0,-6 3-6669 0 0,0 1 1 0 0,0 0-1 0 0,0 0 0 0 0,0 1 0 0 0,0 0 1 0 0,0 1-1 0 0,0 0 0 0 0,0 1 0 0 0,1 0 1 0 0,-1 1-1 0 0,0 0 0 0 0,1 0 1 0 0,0 1-1 0 0,0 0 0 0 0,0 0 0 0 0,0 1 1 0 0,-5 4-652 0 0,5-4 286 0 0,1 1 0 0 0,0-1 0 0 0,0 1 0 0 0,0 1 1 0 0,1-1-1 0 0,0 1 0 0 0,0 0 0 0 0,1 1 0 0 0,0 0 1 0 0,0 0-1 0 0,1 0 0 0 0,0 1 0 0 0,0-1 0 0 0,1 1 0 0 0,0 0 1 0 0,1 1-1 0 0,0-1 0 0 0,0 1 0 0 0,1-1 0 0 0,1 1 1 0 0,-1 0-1 0 0,1 0 0 0 0,1-1 0 0 0,0 1 0 0 0,0 0 1 0 0,1 0-1 0 0,0 0 0 0 0,1-1 0 0 0,1 2-286 0 0,-1-4 92 0 0,2-1 1 0 0,-1 0-1 0 0,1 0 1 0 0,0 0-1 0 0,0 0 0 0 0,1-1 1 0 0,-1 0-1 0 0,1 0 1 0 0,0 0-1 0 0,1 0 0 0 0,-1-1 1 0 0,1 0-1 0 0,0 0 1 0 0,0 0-1 0 0,0-1 0 0 0,1 0 1 0 0,-1 0-1 0 0,1-1 1 0 0,-1 1-1 0 0,1-1 0 0 0,0-1 1 0 0,0 1-1 0 0,0-1 1 0 0,2-1-93 0 0,6 2 50 0 0,0-1-1 0 0,0-1 1 0 0,1 0 0 0 0,-1-1 0 0 0,0 0 0 0 0,0-2 0 0 0,0 0 0 0 0,0 0 0 0 0,0-2 0 0 0,12-4-50 0 0,-18 6 0 0 0,-1 0 0 0 0,1-1 0 0 0,-1 1 0 0 0,0-2 0 0 0,0 1 0 0 0,0-1 0 0 0,0 0 0 0 0,-1-1 0 0 0,0 0 0 0 0,0 0 0 0 0,-1-1 0 0 0,1 1 0 0 0,-1-1 0 0 0,-1-1 0 0 0,0 1 0 0 0,0-1 0 0 0,0 0 0 0 0,-1 0 0 0 0,0-1 0 0 0,0 1 0 0 0,-1-1 0 0 0,0 1 0 0 0,-1-1 0 0 0,0 0 0 0 0,0 0 0 0 0,-1-1 0 0 0,0 1 0 0 0,-1 0 0 0 0,0 0 0 0 0,0 0 0 0 0,-1 0 0 0 0,0-1 0 0 0,-1 1 0 0 0,0 0 0 0 0,0 0 0 0 0,-1 1 0 0 0,0-1 0 0 0,-2-4 0 0 0,-68-56-948 0 0,42 54-2890 0 0,1 6-4921 0 0,28 8 1485 0 0,2 1 554 0 0</inkml:trace>
  <inkml:trace contextRef="#ctx0" brushRef="#br0" timeOffset="63322.77">13800 10134 732 0 0,'0'2'1766'0'0,"-3"97"9057"0"0,4-91-10494 0 0,1 0 1 0 0,1-1 0 0 0,-1 1 0 0 0,1-1 0 0 0,0 1 0 0 0,1-1 0 0 0,0 0 0 0 0,0-1-1 0 0,0 1 1 0 0,1-1 0 0 0,0 0 0 0 0,1 0 0 0 0,-1 0 0 0 0,1 0 0 0 0,0-1 0 0 0,0 0-1 0 0,1-1 1 0 0,-1 1 0 0 0,1-1 0 0 0,0-1 0 0 0,0 1 0 0 0,1-1 0 0 0,-1 0 0 0 0,0-1-1 0 0,1 0 1 0 0,8 2-330 0 0,-8-2 217 0 0,0 0 1 0 0,1 0-1 0 0,-1-1 0 0 0,1 0 0 0 0,-1-1 0 0 0,1 1 0 0 0,-1-2 0 0 0,1 1 1 0 0,-1-1-1 0 0,1-1 0 0 0,-1 1 0 0 0,1-1 0 0 0,-1-1 0 0 0,0 0 0 0 0,0 0 1 0 0,0 0-1 0 0,-1-1 0 0 0,1 0 0 0 0,-1-1 0 0 0,0 0 0 0 0,0 0 0 0 0,0 0 1 0 0,-1-1-1 0 0,1 0 0 0 0,0-2-217 0 0,0-1 222 0 0,31-71 1116 0 0,-37-44-5947 0 0,-3 92 742 0 0,0-1-5466 0 0,-2 16 3104 0 0</inkml:trace>
  <inkml:trace contextRef="#ctx0" brushRef="#br0" timeOffset="63557.71">14396 9463 960 0 0,'0'0'1670'0'0,"-2"8"28"0"0,-33 222 9012 0 0,34-174-8969 0 0,3-1 0 0 0,2 0 0 0 0,3 0 0 0 0,2 0 1 0 0,9 29-1742 0 0,45 53-1251 0 0,-55-123-1737 0 0,-2-3-6702 0 0,-5-10 4171 0 0</inkml:trace>
  <inkml:trace contextRef="#ctx0" brushRef="#br0" timeOffset="63749.71">14189 10077 760 0 0,'-3'0'1595'0'0,"-26"-4"5033"0"0,27 4-5051 0 0,2 0-131 0 0,0 0-149 0 0,0 0-133 0 0,7-3-112 0 0,203-40 2383 0 0,-119 31-5183 0 0,-1-6-2795 0 0,-47 9-796 0 0,-9 0 1219 0 0</inkml:trace>
  <inkml:trace contextRef="#ctx0" brushRef="#br0" timeOffset="64725.51">9846 9815 696 0 0,'15'-41'6048'0'0,"-15"39"-4551"0"0,1 0 833 0 0,0-6-2401 0 0,-1 8 3518 0 0,-2 3 3809 0 0,-14 87-4946 0 0,28-48-4170 0 0,-4-31-883 0 0,-4-6-247 0 0,-2-2-3732 0 0,-2-3 1548 0 0</inkml:trace>
  <inkml:trace contextRef="#ctx0" brushRef="#br0" timeOffset="64957.71">10089 9599 184 0 0,'0'0'1839'0'0,"0"0"16"0"0,0 0 15 0 0,0 0-40 0 0,0 0-65 0 0,0 0-84 0 0,-2 7-100 0 0,-18 63 3466 0 0,21-63-4881 0 0,-1-1-1 0 0,1 1 1 0 0,0-1 0 0 0,0 1-1 0 0,1-1 1 0 0,-1 1-1 0 0,2-1 1 0 0,-1 0 0 0 0,1 0-1 0 0,-1 0 1 0 0,2 0-1 0 0,-1-1 1 0 0,1 1-1 0 0,0-1-165 0 0,7 14-1363 0 0,5 6-2632 0 0,-4-8-2064 0 0,1-5 1250 0 0</inkml:trace>
  <inkml:trace contextRef="#ctx0" brushRef="#br0" timeOffset="65609.2">14928 9417 1316 0 0,'26'-16'5468'0'0,"-24"15"-3657"0"0,8-1 991 0 0,-5 4 2521 0 0,-3 3-4846 0 0,-1 0 1 0 0,0-1-1 0 0,0 1 1 0 0,0 0-1 0 0,-1 0 0 0 0,0-1 1 0 0,0 1-1 0 0,0 0 1 0 0,0 0-1 0 0,-1 0 1 0 0,1 0-1 0 0,-1-1 1 0 0,-1 1-1 0 0,1 0 1 0 0,-1-1-1 0 0,0 1 1 0 0,-2 3-478 0 0,-4 20 1398 0 0,-2 5-703 0 0,1-3-1876 0 0,7-9-3235 0 0,2-19 442 0 0,0-2-2595 0 0,0 0 503 0 0</inkml:trace>
  <inkml:trace contextRef="#ctx0" brushRef="#br0" timeOffset="65873.2">15060 9386 96 0 0,'0'0'1979'0'0,"0"0"-21"0"0,0 0-6 0 0,0 0-19 0 0,2 5-47 0 0,1 74 5770 0 0,4 13-4618 0 0,0-72-6657 0 0,0 0-3860 0 0,-1-6 2191 0 0</inkml:trace>
  <inkml:trace contextRef="#ctx0" brushRef="#br0" timeOffset="67683.03">10421 8141 532 0 0,'32'41'7073'0'0,"60"-21"-3788"0"0,-86-20-3109 0 0,105 6 2153 0 0,0-6-1 0 0,101-12-2328 0 0,-54 2 865 0 0,258-26 408 0 0,-193 13-745 0 0,103-11 108 0 0,1 13-1 0 0,51 16-635 0 0,162 37-359 0 0,-397-23 40 0 0,203 13-1509 0 0,201-18 1828 0 0,135-51-578 0 0,-530 49 525 0 0,-2 5 1 0 0,1 8-1 0 0,-2 6 0 0 0,105 29 53 0 0,14-9-20 0 0,-152-30 138 0 0,0-5-1 0 0,92-9-117 0 0,-135 11 421 0 0,83-9 672 0 0,-139-1-944 0 0,7 2 102 0 0,-10 7-109 0 0,-13-6-136 0 0,-1-1-7 0 0,0 0 7 0 0,0 0-9 0 0,0 0-3 0 0,-4 3 29 0 0,-153 126-55 0 0,-99 197 303 0 0,48 39 684 0 0,-32 122 199 0 0,132-287-891 0 0,10-47-133 0 0,57-90-59 0 0,-114 213 484 0 0,103-163-366 0 0,-68 148 89 0 0,34-128-192 0 0,28-74-1126 0 0,38-46-855 0 0,17-11 1355 0 0,-10 4-2032 0 0,4-4-5873 0 0,9-2 3896 0 0</inkml:trace>
  <inkml:trace contextRef="#ctx0" brushRef="#br0" timeOffset="69355.03">8863 10640 488 0 0,'0'0'949'0'0,"0"0"-16"0"0,0 0-35 0 0,0 0-52 0 0,0 0-58 0 0,0 0-61 0 0,0 0-38 0 0,0 0-8 0 0,0 0-19 0 0,0 0 10 0 0,0 0-13 0 0,-3 6-16 0 0,-7 12-228 0 0,1 1 0 0 0,1 0 0 0 0,0 1 0 0 0,2 0 0 0 0,0 0 1 0 0,1 1-1 0 0,1-1 0 0 0,1 1 0 0 0,1 0 0 0 0,1 0 0 0 0,0 0 0 0 0,2 0 0 0 0,0 0 0 0 0,2 0 0 0 0,2 10-415 0 0,0-26 103 0 0,-1 1-1 0 0,1-1 1 0 0,0-1-1 0 0,0 1 1 0 0,1-1-1 0 0,-1 0 1 0 0,1 0-1 0 0,0-1 1 0 0,0 0-1 0 0,0 0 1 0 0,0 0-1 0 0,1 0 0 0 0,-1-1 1 0 0,1 0-1 0 0,0-1 1 0 0,-1 0-1 0 0,1 0 1 0 0,0 0-1 0 0,0-1 1 0 0,0 0-1 0 0,0 0 1 0 0,-1 0-1 0 0,1-1 1 0 0,0 0-1 0 0,1-1-102 0 0,19 2 119 0 0,450-1 875 0 0,-248-15-769 0 0,169-16-48 0 0,-237 34-529 0 0,0-7 0 0 0,119-21 352 0 0,238-18 184 0 0,-164 25 83 0 0,94-3-87 0 0,-88 34-133 0 0,-19 1 572 0 0,177-22 164 0 0,-68 4-544 0 0,-94-4-152 0 0,249 51-47 0 0,-182-59-909 0 0,-115 12 483 0 0,-85 1-3065 0 0,-175 1-846 0 0,-45 2 3040 0 0,-3 1-889 0 0,2 0-1365 0 0,7-2 268 0 0</inkml:trace>
  <inkml:trace contextRef="#ctx0" brushRef="#br0" timeOffset="71609.39">3736 7239 528 0 0,'0'0'604'0'0,"0"0"9"0"0,0 0-22 0 0,0 0-8 0 0,0 0 10 0 0,0 0 3 0 0,0 0 12 0 0,0 0-4 0 0,0 0-18 0 0,0 0-18 0 0,0 0-23 0 0,0 0-44 0 0,2 4-34 0 0,0 0-224 0 0,1 1 0 0 0,0-1 0 0 0,0 0 0 0 0,0 0 0 0 0,0-1 1 0 0,0 1-1 0 0,1-1 0 0 0,0 1 0 0 0,0-1 0 0 0,0 0 0 0 0,0-1 0 0 0,0 1 1 0 0,0-1-1 0 0,1 1 0 0 0,-1-1 0 0 0,1-1 0 0 0,-1 1 0 0 0,1-1 0 0 0,0 1 1 0 0,0-1-1 0 0,0-1 0 0 0,4 1-243 0 0,40 2 868 0 0,1-3-1 0 0,-1-2 1 0 0,0-2 0 0 0,26-7-868 0 0,-23 5 381 0 0,245-29 1127 0 0,133-8-230 0 0,-38 29-645 0 0,-143 10-280 0 0,-1 12 0 0 0,6 11-353 0 0,203 2 194 0 0,451-59 249 0 0,-390-18-283 0 0,249 1 79 0 0,-379 45-187 0 0,264 4-166 0 0,-221 7-318 0 0,-22-18-235 0 0,-5 16-24 0 0,137-13-25 0 0,-178-5 897 0 0,-28-7 360 0 0,97-14-294 0 0,-118 21 66 0 0,-93-9 556 0 0,-161 26-704 0 0,-57 3-169 0 0,-3-1-7 0 0,0 0 2 0 0,-18 89 156 0 0,14-15 356 0 0,19 206 1101 0 0,-11-51-1027 0 0,-8-127-371 0 0,-10 8-31 0 0,17-62 88 0 0,1-18-7 0 0,-8 27 208 0 0,-4-3-10 0 0,9-51-410 0 0,-1 0 19 0 0,0 4-214 0 0,-3-3-3413 0 0,-2-2 2634 0 0,-11 0-9358 0 0,11-3 8326 0 0,2 0-3624 0 0</inkml:trace>
  <inkml:trace contextRef="#ctx0" brushRef="#br0" timeOffset="72289.23">12890 7703 900 0 0,'0'0'1413'0'0,"0"0"-34"0"0,0 0-39 0 0,0 0-69 0 0,0 0-75 0 0,0 0-64 0 0,0 0-57 0 0,0 0-65 0 0,0 0-50 0 0,0 0-12 0 0,0 0-11 0 0,0 0-25 0 0,0 0-26 0 0,0 0-16 0 0,0 0-22 0 0,0 0-24 0 0,2 6-12 0 0,3 12-162 0 0,0 1 1 0 0,1-2-1 0 0,1 1 0 0 0,1-1 0 0 0,1 0 1 0 0,0 0-1 0 0,1-1 0 0 0,1 0 0 0 0,0-1 1 0 0,1 0-1 0 0,1-1 0 0 0,0 0 0 0 0,12 9-650 0 0,-4-7 569 0 0,-14-9-305 0 0,1 0 1 0 0,0-1-1 0 0,0 0 0 0 0,0 0 1 0 0,0-1-1 0 0,1 0 1 0 0,0-1-1 0 0,0 0 0 0 0,1 0 1 0 0,-1-1-1 0 0,1 0 1 0 0,0 0-1 0 0,-1-1 0 0 0,1-1 1 0 0,0 0-1 0 0,0 0 1 0 0,0 0-1 0 0,0-2 0 0 0,8 0-264 0 0,-1-1 9 0 0,0-2-9 0 0,-5-1 0 0 0,1 1 0 0 0,-4-4 0 0 0,55-39 0 0 0,-25 6 91 0 0,14-16-2077 0 0,-24 14-2934 0 0,-23 26 1826 0 0,-5 9-7882 0 0,-1 8 4294 0 0</inkml:trace>
  <inkml:trace contextRef="#ctx0" brushRef="#br0" timeOffset="73675.34">3204 7925 996 0 0,'0'0'1283'0'0,"0"0"-24"0"0,0 0-11 0 0,0 0-4 0 0,0 0-31 0 0,4-5-37 0 0,16-11-53 0 0,-15 12-50 0 0,-5 4-66 0 0,0 0-34 0 0,10-7 489 0 0,-4 6 2939 0 0,66-13 4494 0 0,-69 13-8386 0 0,-3 1-15 0 0,0 0-29 0 0,0 0-17 0 0,0 0-31 0 0,24 7 2664 0 0,211 153-3081 0 0,-70-78 0 0 0,-153-77 0 0 0,-1-1 0 0 0,-1 1 0 0 0,-2 0 0 0 0,3 0 0 0 0,7-4 0 0 0,-3-5-12 0 0,0-1-1 0 0,0 0 1 0 0,0-1 0 0 0,-1 0 0 0 0,0-1-1 0 0,-1-1 1 0 0,1 0 0 0 0,-1-1 0 0 0,-1-1-1 0 0,0 0 1 0 0,0 0 0 0 0,-1-1 0 0 0,0-1-1 0 0,-1 1 1 0 0,6-10 12 0 0,8-16-3811 0 0,-17 12-4328 0 0,-5 21 331 0 0,4-9 600 0 0</inkml:trace>
  <inkml:trace contextRef="#ctx0" brushRef="#br0" timeOffset="75055.64">5518 6498 1012 0 0,'0'-12'2206'0'0,"1"6"1111"0"0,1-20 1051 0 0,-3 17 7793 0 0,-10 48-11133 0 0,3 1 1 0 0,0 0-1 0 0,3 0 0 0 0,1 0 1 0 0,2 1-1 0 0,2-1 0 0 0,2 1-1028 0 0,-2-34 120 0 0,6 43 2234 0 0,3-83-2350 0 0,-1 0 0 0 0,-2 0-1 0 0,-1-1 1 0 0,-1 0-1 0 0,-2 0 1 0 0,-2 0-1 0 0,-1 0 1 0 0,-3-19-4 0 0,1-52 2 0 0,-1 52-2 0 0,4 35 0 0 0,3 1 0 0 0,3 8 0 0 0,12 12 0 0 0,-5 5 0 0 0,0 0 0 0 0,-1 2 0 0 0,0 0 0 0 0,-1 0 0 0 0,0 1 0 0 0,0 0 0 0 0,-1 1 0 0 0,-1 0 0 0 0,0 0 0 0 0,-4-6 0 0 0,124 123 0 0 0,-118-118 0 0 0,-1-1 0 0 0,2-1 0 0 0,-1 0 0 0 0,1-1 0 0 0,1 0 0 0 0,0 0 0 0 0,0-2 0 0 0,0 0 0 0 0,1 0 0 0 0,0-1 0 0 0,0-1 0 0 0,0 0 0 0 0,0-1 0 0 0,1 0 0 0 0,-1-1 0 0 0,1-1 0 0 0,0 0 0 0 0,-1-1 0 0 0,1-1 0 0 0,0 0 0 0 0,-1-1 0 0 0,1-1 0 0 0,-1 0 0 0 0,0-1 0 0 0,0 0 0 0 0,0-1 0 0 0,0-1 0 0 0,-1 0 0 0 0,0-1 0 0 0,0-1 0 0 0,-1 0 0 0 0,0 0 0 0 0,0-1 0 0 0,-1-1 0 0 0,0 1 0 0 0,0-2 0 0 0,-2 0 0 0 0,2-1 0 0 0,-6 4 0 0 0,0 0 0 0 0,0 0 0 0 0,-1 0 0 0 0,0 0 0 0 0,0-1 0 0 0,-1 0 0 0 0,0 0 0 0 0,-1 0 0 0 0,0 0 0 0 0,0 0 0 0 0,-1 0 0 0 0,0-1 0 0 0,-1 1 0 0 0,0-1 0 0 0,0 1 0 0 0,-1 0 0 0 0,0 0 0 0 0,-1-1 0 0 0,0 1 0 0 0,-1 0 0 0 0,1 0 0 0 0,-2 0 0 0 0,1 1 0 0 0,-1-1 0 0 0,0 1 0 0 0,-1 0 0 0 0,0 0 0 0 0,0 0 0 0 0,-1 1 0 0 0,0 0 0 0 0,-1 0 0 0 0,1 0 0 0 0,-1 1 0 0 0,0 0 0 0 0,-1 0 0 0 0,1 1 0 0 0,-5-2 0 0 0,-86-16-3631 0 0,64 26-1958 0 0,4 7-5048 0 0,14-1 3380 0 0</inkml:trace>
  <inkml:trace contextRef="#ctx0" brushRef="#br0" timeOffset="75383.67">6626 6469 1172 0 0,'0'0'1730'0'0,"0"0"-99"0"0,0 0-117 0 0,0 0-64 0 0,0 0-80 0 0,0 0-63 0 0,-6 5-62 0 0,-1 1-714 0 0,1 1 0 0 0,0-1 1 0 0,0 1-1 0 0,0 1 0 0 0,1-1 0 0 0,0 1 0 0 0,0 0 0 0 0,1 0 0 0 0,0 0 1 0 0,0 0-1 0 0,1 1 0 0 0,-2 8-531 0 0,4-13 149 0 0,0 0 1 0 0,0-1-1 0 0,0 1 1 0 0,0 1-1 0 0,1-1 1 0 0,0 0-1 0 0,0 0 1 0 0,0 0-1 0 0,0 0 1 0 0,0 0-1 0 0,1 0 1 0 0,0 0-1 0 0,0 0 1 0 0,0 0-1 0 0,0 0 0 0 0,1-1 1 0 0,-1 1-1 0 0,1 0 1 0 0,0-1-1 0 0,0 1 1 0 0,0-1-1 0 0,1 1 1 0 0,-1-1-1 0 0,1 0 1 0 0,0 0-1 0 0,0 0 1 0 0,0-1-1 0 0,0 1 1 0 0,0-1-1 0 0,1 0 0 0 0,-1 1 1 0 0,1-2-1 0 0,0 1 1 0 0,-1 0-1 0 0,1-1 1 0 0,0 1-1 0 0,0-1 1 0 0,0 0-1 0 0,0 0 1 0 0,0-1-1 0 0,0 1 1 0 0,0-1-1 0 0,0 0 1 0 0,0 0-150 0 0,7-1 160 0 0,0 0 1 0 0,-1-1-1 0 0,1 0 1 0 0,0-1 0 0 0,-1 0-1 0 0,0-1 1 0 0,0 0-1 0 0,0 0 1 0 0,0-1 0 0 0,-1 0-1 0 0,0-1 1 0 0,0 0-1 0 0,0 0 1 0 0,5-6-161 0 0,-11 9 26 0 0,1-1 0 0 0,0 0-1 0 0,-1 1 1 0 0,0-1 0 0 0,0-1 0 0 0,0 1 0 0 0,-1 0-1 0 0,1-1 1 0 0,-1 1 0 0 0,0-1 0 0 0,0 0-1 0 0,0 0 1 0 0,-1 1 0 0 0,0-1 0 0 0,0 0 0 0 0,0 0-1 0 0,-1-1 1 0 0,1 1 0 0 0,-1 0 0 0 0,0 0-1 0 0,-1 0 1 0 0,1 0 0 0 0,-1 0 0 0 0,0 0 0 0 0,0 0-1 0 0,-1 0 1 0 0,1 0 0 0 0,-1 1 0 0 0,0-1-1 0 0,-1 0 1 0 0,0 0-26 0 0,-5-4-414 0 0,0 0-1 0 0,-1 0 1 0 0,0 1-1 0 0,-1 0 1 0 0,0 0-1 0 0,0 1 1 0 0,-1 1-1 0 0,0-1 1 0 0,0 2-1 0 0,0 0 1 0 0,-1 0-1 0 0,1 1 1 0 0,-1 0-1 0 0,0 1 1 0 0,0 1-1 0 0,-13-2 415 0 0,-72-6-10283 0 0,47 9 4377 0 0</inkml:trace>
  <inkml:trace contextRef="#ctx0" brushRef="#br0" timeOffset="76289.18">1330 7327 912 0 0,'21'-44'8570'0'0,"-20"43"-7428"0"0,-1 1-52 0 0,2-11 1068 0 0,0 0 5735 0 0,-6 17-7634 0 0,1 0 0 0 0,0 0-1 0 0,0 0 1 0 0,1 0 0 0 0,-1 1-1 0 0,2-1 1 0 0,-1 1 0 0 0,0-1 0 0 0,1 1-1 0 0,1 0 1 0 0,-1-1 0 0 0,1 1-1 0 0,0 0 1 0 0,0 0 0 0 0,1-1-1 0 0,0 1 1 0 0,0 0 0 0 0,1-1-1 0 0,0 1 1 0 0,0-1 0 0 0,1 4-259 0 0,1-4 136 0 0,-1 1 1 0 0,1-1 0 0 0,0 0-1 0 0,0 0 1 0 0,1 0-1 0 0,0-1 1 0 0,0 0-1 0 0,0 1 1 0 0,0-2 0 0 0,1 1-1 0 0,0-1 1 0 0,0 0-1 0 0,0 0 1 0 0,0 0-1 0 0,1-1 1 0 0,0 0 0 0 0,-1 0-1 0 0,1-1 1 0 0,0 0-1 0 0,0 0 1 0 0,0-1-1 0 0,1 0 1 0 0,-1 0 0 0 0,0 0-1 0 0,0-1 1 0 0,1 0-1 0 0,-1-1 1 0 0,0 1 0 0 0,0-2-1 0 0,1 1 1 0 0,-1-1-1 0 0,3-1-136 0 0,4-1 40 0 0,1 0-1 0 0,-2-1 0 0 0,1-1 0 0 0,-1-1 1 0 0,0 0-1 0 0,0 0 0 0 0,0-1 1 0 0,-1-1-1 0 0,-1 0 0 0 0,0 0 1 0 0,0-2-1 0 0,0 1 0 0 0,-2-1 1 0 0,1 0-1 0 0,-1-1 0 0 0,-1 0 1 0 0,0-1-1 0 0,-1 0 0 0 0,0 0 0 0 0,-1 0 1 0 0,0-1-1 0 0,-1 0 0 0 0,-1 0 1 0 0,0-1-1 0 0,-1 1 0 0 0,-1-1 1 0 0,0 1-1 0 0,-1-1 0 0 0,0-6-39 0 0,-2 13-308 0 0,-3-26-669 0 0,-9 20-2716 0 0,12 14 3310 0 0,-20-6-2841 0 0,11 6-1207 0 0,0 4-3485 0 0,-8 7 1296 0 0</inkml:trace>
  <inkml:trace contextRef="#ctx0" brushRef="#br0" timeOffset="76552.05">1712 7410 676 0 0,'0'0'1566'0'0,"0"0"9"0"0,0 0-4 0 0,0 0-33 0 0,0 5-35 0 0,-2 107 4983 0 0,5 139 363 0 0,15-167-6777 0 0,-16-72-1476 0 0,-1 0-2028 0 0,2-9-4311 0 0,-3-3 2538 0 0</inkml:trace>
  <inkml:trace contextRef="#ctx0" brushRef="#br0" timeOffset="77001.82">1877 7766 168 0 0,'-7'3'1540'0'0,"-21"9"23"0"0,21-9 30 0 0,7-3 3 0 0,0 0-25 0 0,0 0-37 0 0,0 0-49 0 0,0 0-59 0 0,0 0-64 0 0,0 0-87 0 0,8-2-96 0 0,112-35 3254 0 0,-87 22-3836 0 0,-1-2 1 0 0,-1 0 0 0 0,-1-2 0 0 0,0-2 0 0 0,-2-1-1 0 0,0-1 1 0 0,-2-1 0 0 0,6-7-598 0 0,-31 29 14 0 0,1 1 1 0 0,-1 0-1 0 0,0-1 0 0 0,0 1 0 0 0,0-1 1 0 0,-1 1-1 0 0,1-1 0 0 0,0 0 0 0 0,0 1 1 0 0,-1-1-1 0 0,1 0 0 0 0,-1 0 1 0 0,0 1-1 0 0,1-1 0 0 0,-1 0 0 0 0,0 0 1 0 0,0 1-1 0 0,0-1 0 0 0,0 0 1 0 0,-1 0-1 0 0,1 1 0 0 0,0-1 0 0 0,-1 0 1 0 0,1 0-1 0 0,-1 1 0 0 0,1-1 0 0 0,-1 0 1 0 0,0 1-1 0 0,0-1 0 0 0,0 1 1 0 0,0-1-1 0 0,0 1 0 0 0,0 0 0 0 0,0-1 1 0 0,0 1-1 0 0,-1 0 0 0 0,1 0 0 0 0,0 0 1 0 0,-1-1-1 0 0,1 2 0 0 0,-1-1 1 0 0,0 0-1 0 0,1 0 0 0 0,-1 0 0 0 0,1 1 1 0 0,-1-1-1 0 0,0 1 0 0 0,0-1 0 0 0,1 1 1 0 0,-1 0-1 0 0,0 0 0 0 0,0-1 1 0 0,1 1-1 0 0,-1 0 0 0 0,0 1 0 0 0,0-1-14 0 0,-65 33 241 0 0,55-26-107 0 0,2 0 0 0 0,-1 1 0 0 0,1 1 0 0 0,1 0 0 0 0,-1 0 0 0 0,2 1 0 0 0,-1 0 0 0 0,1 0 0 0 0,1 1 0 0 0,0 0 0 0 0,0 0 0 0 0,1 1-1 0 0,0 0 1 0 0,1 0 0 0 0,1 0 0 0 0,0 0 0 0 0,1 1 0 0 0,0 0 0 0 0,0 0 0 0 0,2 0 0 0 0,0 0 0 0 0,0 12-134 0 0,2-20 34 0 0,1 0 0 0 0,-1 0 0 0 0,1 0 0 0 0,1-1 0 0 0,-1 1-1 0 0,0 0 1 0 0,1-1 0 0 0,0 0 0 0 0,0 0 0 0 0,0 0 0 0 0,1 0 0 0 0,0 0 0 0 0,-1 0 0 0 0,1-1 0 0 0,0 0 0 0 0,1 0-1 0 0,-1 0 1 0 0,0 0 0 0 0,1-1 0 0 0,0 0 0 0 0,-1 1 0 0 0,1-2 0 0 0,0 1 0 0 0,0-1 0 0 0,0 1 0 0 0,0-1 0 0 0,1-1-1 0 0,-1 1 1 0 0,0-1 0 0 0,1 0-34 0 0,8 1-644 0 0,0 0 0 0 0,1-2 0 0 0,-1 0 0 0 0,0 0-1 0 0,0-1 1 0 0,0-1 0 0 0,0 0 0 0 0,-1-1 0 0 0,1-1 0 0 0,8-3 644 0 0,7-8-3533 0 0,1-4-6022 0 0,-13 8 3381 0 0</inkml:trace>
  <inkml:trace contextRef="#ctx0" brushRef="#br0" timeOffset="77326.97">2560 7483 1128 0 0,'0'0'1242'0'0,"0"-3"24"0"0,0 2-1058 0 0,0 0 0 0 0,0-1 1 0 0,0 1-1 0 0,0 0 0 0 0,0-1 1 0 0,0 1-1 0 0,0 0 0 0 0,0 0 1 0 0,-1-1-1 0 0,1 1 0 0 0,0 0 1 0 0,-1 0-1 0 0,1-1 0 0 0,-1 1 1 0 0,1 0-1 0 0,-1 0 1 0 0,0 0-1 0 0,0 0 0 0 0,1 0 1 0 0,-1 0-1 0 0,0 0 0 0 0,0 0 1 0 0,0 0-1 0 0,0 0 0 0 0,0 1 1 0 0,0-1-1 0 0,0 0 0 0 0,0 0 1 0 0,0 1-1 0 0,-1-1 0 0 0,1 1 1 0 0,0-1-1 0 0,0 1 0 0 0,0 0 1 0 0,-1-1-1 0 0,1 1 0 0 0,0 0 1 0 0,-1 0-1 0 0,1 0 0 0 0,0 0 1 0 0,0 0-1 0 0,-1 0 1 0 0,1 0-1 0 0,0 0 0 0 0,-1 1 1 0 0,1-1-1 0 0,0 1 0 0 0,-1-1-208 0 0,-67 29 3409 0 0,60-24-2534 0 0,7-4-803 0 0,0 0-1 0 0,0-1 0 0 0,1 1 0 0 0,-1 0 1 0 0,0 0-1 0 0,1 0 0 0 0,-1 0 1 0 0,1 1-1 0 0,0-1 0 0 0,-1 0 0 0 0,1 1 1 0 0,0-1-1 0 0,-1 0 0 0 0,1 1 0 0 0,0 0 1 0 0,0-1-1 0 0,0 1 0 0 0,1 0 1 0 0,-1-1-1 0 0,0 1 0 0 0,1 0 0 0 0,-1 0 1 0 0,1 0-1 0 0,-1-1 0 0 0,1 1 1 0 0,0 0-1 0 0,0 0 0 0 0,0 0 0 0 0,0 0 1 0 0,0 0-1 0 0,0 0 0 0 0,1 0 1 0 0,-1-1-1 0 0,0 1 0 0 0,1 0 0 0 0,0 0 1 0 0,-1 0-1 0 0,1-1 0 0 0,0 1 0 0 0,0 0 1 0 0,0-1-1 0 0,0 1 0 0 0,0-1 1 0 0,0 1-1 0 0,1-1 0 0 0,-1 1 0 0 0,0-1 1 0 0,1 0-1 0 0,-1 0 0 0 0,1 0 1 0 0,-1 0-1 0 0,1 0 0 0 0,0 0 0 0 0,-1 0 1 0 0,1 0-1 0 0,0 0 0 0 0,0-1 0 0 0,-1 1 1 0 0,1-1-1 0 0,0 0 0 0 0,0 1 1 0 0,0-1-1 0 0,0 0 0 0 0,0 0 0 0 0,1 0-71 0 0,262 60 1171 0 0,-261-60-1139 0 0,0 1 1 0 0,0 0-1 0 0,0 1 0 0 0,0-1 1 0 0,-1 1-1 0 0,1 0 0 0 0,-1 0 1 0 0,1 0-1 0 0,-1 0 0 0 0,0 0 0 0 0,0 1 1 0 0,0 0-1 0 0,0-1 0 0 0,0 1 1 0 0,0 0-1 0 0,-1 0 0 0 0,0 1 0 0 0,1-1 1 0 0,-1 0-1 0 0,0 1 0 0 0,-1 0 1 0 0,1-1-1 0 0,-1 1-32 0 0,-1-1 41 0 0,-1 0 0 0 0,1-1 0 0 0,-1 1 1 0 0,0-1-1 0 0,0 1 0 0 0,0-1 0 0 0,-1 1 0 0 0,1-1 1 0 0,0 1-1 0 0,-1-1 0 0 0,0 0 0 0 0,1 0 0 0 0,-1 0 0 0 0,0 0 1 0 0,0 0-1 0 0,0 0 0 0 0,0-1 0 0 0,-1 1 0 0 0,1-1 0 0 0,0 1 1 0 0,-1-1-1 0 0,1 0 0 0 0,-1 0-41 0 0,-2 2 50 0 0,-78 31-702 0 0,25-26-4093 0 0,12-1-4829 0 0,23-3 3673 0 0</inkml:trace>
  <inkml:trace contextRef="#ctx0" brushRef="#br0" timeOffset="78881.39">3610 11276 4 0 0,'26'-40'10001'0'0,"-5"41"-4873"0"0,25 67-2835 0 0,-13 35-597 0 0,-4 0 0 0 0,-4 2 0 0 0,8 99-1696 0 0,-26-162 272 0 0,40 309 1628 0 0,61 350 454 0 0,-59-430-1942 0 0,60 239-48 0 0,-77-354-312 0 0,30 116 6 0 0,-7-61 9 0 0,-28-125-521 0 0,-19-70-348 0 0,-7-13-4410 0 0,0 0-5303 0 0,-1-3 4321 0 0</inkml:trace>
  <inkml:trace contextRef="#ctx0" brushRef="#br0" timeOffset="80198.73">2990 15511 792 0 0,'3'-6'2012'0'0,"-6"-3"9411"0"0,0 6-11231 0 0,1 2-1582 0 0,0 0 2352 0 0,-3 5-14 0 0,-13 15-342 0 0,2 0-1 0 0,0 1 0 0 0,2 1 1 0 0,0 0-1 0 0,1 1 0 0 0,1 1 1 0 0,1-1-1 0 0,1 2 0 0 0,1 0 0 0 0,1 0 1 0 0,2 0-1 0 0,0 1 0 0 0,1 0 1 0 0,2 0-1 0 0,0 0 0 0 0,2 8-605 0 0,1-18 174 0 0,1 0-1 0 0,1 0 0 0 0,0 0 1 0 0,1-1-1 0 0,1 1 0 0 0,0-1 1 0 0,1 1-1 0 0,0-1 0 0 0,1-1 1 0 0,1 1-1 0 0,0-1 0 0 0,1 0 1 0 0,0-1-1 0 0,1 0 0 0 0,0 0 1 0 0,1-1-1 0 0,0 0 0 0 0,1 0 1 0 0,1-1-1 0 0,-1-1 0 0 0,1 0 0 0 0,1-1 1 0 0,0 0-1 0 0,0-1 0 0 0,0 0 1 0 0,1-1-1 0 0,0-1 0 0 0,0 0 1 0 0,1 0-1 0 0,-1-2 0 0 0,1 0 1 0 0,7 0-174 0 0,5-1-95 0 0,0-1 0 0 0,0-1 0 0 0,-1-2 0 0 0,1-1 0 0 0,0 0 0 0 0,-1-2 0 0 0,0-2 0 0 0,5-1 95 0 0,118-59-5331 0 0,-117 45 623 0 0,-25 11-5309 0 0,-7 11 4758 0 0</inkml:trace>
  <inkml:trace contextRef="#ctx0" brushRef="#br0" timeOffset="80433.15">3049 15938 932 0 0,'-13'-3'2531'0'0,"7"1"1269"0"0,2-11 4880 0 0,60-30-5445 0 0,48-5-832 0 0,88-53-4062 0 0,-163 70-2178 0 0,-19 9-3728 0 0,-10 19 2773 0 0</inkml:trace>
  <inkml:trace contextRef="#ctx0" brushRef="#br0" timeOffset="80633.48">2997 15470 1212 0 0,'-2'1'2572'0'0,"-5"1"-2366"0"0,9-2 2970 0 0,3-3 3497 0 0,198-72-1841 0 0,16 19-4459 0 0,-101 36-2834 0 0,-40 24-6209 0 0,-46 3 4221 0 0</inkml:trace>
  <inkml:trace contextRef="#ctx0" brushRef="#br0" timeOffset="81081">3929 15844 560 0 0,'0'0'1509'0'0,"0"-3"4"0"0,0 1-1544 0 0,-3-15 3405 0 0,-2 10 5088 0 0,-2 18-7899 0 0,2-1 1 0 0,-1 1 0 0 0,1 1 0 0 0,1-1-1 0 0,0 1 1 0 0,1 0 0 0 0,0 0 0 0 0,1 0-1 0 0,0 0 1 0 0,1 0 0 0 0,0 0 0 0 0,1 1-1 0 0,1 6-563 0 0,10 63 3064 0 0,-11-80-2805 0 0,0-2-16 0 0,0 0-27 0 0,0 0-26 0 0,0 0-9 0 0,0 0-25 0 0,0 0-18 0 0,0 0-27 0 0,21-55 55 0 0,-15 42-230 0 0,1-6-127 0 0,1 1 0 0 0,1 0 0 0 0,0 1 0 0 0,1-1 0 0 0,1 2 0 0 0,1 0 0 0 0,0 0 0 0 0,1 1 0 0 0,5-3 191 0 0,-17 16 4 0 0,0 1-1 0 0,0-1 0 0 0,0 1 0 0 0,0 0 0 0 0,0 0 1 0 0,1-1-1 0 0,-1 1 0 0 0,0 0 0 0 0,1 0 0 0 0,-1 0 1 0 0,1 0-1 0 0,-1 1 0 0 0,1-1 0 0 0,-1 0 0 0 0,1 1 1 0 0,0-1-1 0 0,-1 1 0 0 0,1-1 0 0 0,0 1 0 0 0,-1 0 1 0 0,1-1-1 0 0,0 1 0 0 0,-1 0 0 0 0,1 0 0 0 0,0 0 1 0 0,0 1-1 0 0,-1-1 0 0 0,1 0 0 0 0,0 1 0 0 0,-1-1 1 0 0,1 1-1 0 0,0-1 0 0 0,-1 1 0 0 0,1 0 0 0 0,-1 0 1 0 0,1 0-1 0 0,-1 0 0 0 0,0 0 0 0 0,1 0 0 0 0,-1 0 1 0 0,0 0-1 0 0,0 0 0 0 0,1 1 0 0 0,-1-1 0 0 0,0 1-3 0 0,13 15-70 0 0,1 0 0 0 0,0-1-1 0 0,1-1 1 0 0,1 0 0 0 0,0-1-1 0 0,1-1 1 0 0,10 5 70 0 0,30 4-4966 0 0,4-20-6120 0 0,-41-6 5882 0 0</inkml:trace>
  <inkml:trace contextRef="#ctx0" brushRef="#br0" timeOffset="81359.17">4773 15822 856 0 0,'0'0'1406'0'0,"-3"-17"4055"0"0,-49-4 388 0 0,32 24-5157 0 0,1 1 1 0 0,0 1-1 0 0,0 0 1 0 0,0 2-1 0 0,1 0 1 0 0,0 1-1 0 0,0 1 1 0 0,1 1-1 0 0,0 0 1 0 0,0 1-1 0 0,1 1 1 0 0,1 1-1 0 0,0 0 1 0 0,1 0-1 0 0,1 2 1 0 0,-4 4-693 0 0,14-15 92 0 0,0 0 1 0 0,1 0-1 0 0,0 0 1 0 0,0 0-1 0 0,0 0 1 0 0,0 0-1 0 0,0 1 1 0 0,1-1-1 0 0,0 1 1 0 0,0-1-1 0 0,0 1 1 0 0,0-1-1 0 0,1 1 1 0 0,0 0-1 0 0,0-1 1 0 0,0 1-1 0 0,0 0 1 0 0,1-1-1 0 0,0 1 1 0 0,0-1-1 0 0,0 1 1 0 0,0-1-1 0 0,1 1 1 0 0,0-1-1 0 0,0 0 1 0 0,0 0-1 0 0,0 0 1 0 0,1 0-1 0 0,0 0 1 0 0,-1 0-1 0 0,1-1 1 0 0,1 1-1 0 0,-1-1 1 0 0,0 0-1 0 0,1 0 1 0 0,0 0-1 0 0,-1 0 1 0 0,1-1-1 0 0,0 1 1 0 0,1-1-1 0 0,-1 0 1 0 0,0-1-1 0 0,0 1 1 0 0,1-1-1 0 0,-1 1 1 0 0,6-1-93 0 0,8 2-212 0 0,1-2 0 0 0,0 0 0 0 0,-1-1 1 0 0,1-1-1 0 0,0 0 0 0 0,0-2 0 0 0,-1 0 0 0 0,0-1 1 0 0,1-1-1 0 0,-2-1 0 0 0,1 0 0 0 0,5-4 212 0 0,-13 5-573 0 0,-1 0 1 0 0,0 0-1 0 0,0-1 0 0 0,-1 0 1 0 0,0-1-1 0 0,0 0 0 0 0,0 0 0 0 0,-1 0 1 0 0,0-1-1 0 0,0 0 0 0 0,-1-1 0 0 0,0 0 1 0 0,-1 0-1 0 0,5-8 573 0 0,1-25-9071 0 0,-10 16 3855 0 0</inkml:trace>
  <inkml:trace contextRef="#ctx0" brushRef="#br0" timeOffset="81624.78">4664 15338 176 0 0,'-16'0'8030'0'0,"15"45"-4737"0"0,47 91 2014 0 0,41 54-1659 0 0,-71-156-3077 0 0,25 76 105 0 0,-24-36-3385 0 0,-20-57 1196 0 0,2-11-864 0 0,1-1-4024 0 0,0-5 1508 0 0</inkml:trace>
  <inkml:trace contextRef="#ctx0" brushRef="#br0" timeOffset="83456">4352 14470 1032 0 0,'-142'-18'9104'0'0,"-77"37"-6644"0"0,150-10-1661 0 0,-404 87 799 0 0,-317 88-903 0 0,401-47-581 0 0,62 34-6 0 0,199-59-91 0 0,108-87-19 0 0,1 1 1 0 0,2 1 0 0 0,0 1-1 0 0,2 0 1 0 0,1 1 0 0 0,1 1-1 0 0,1 0 1 0 0,2 0 0 0 0,-4 26 1 0 0,-28 109 318 0 0,40-146-203 0 0,0-7-18 0 0,0 0 0 0 0,1 0 1 0 0,0 0-1 0 0,1 0 0 0 0,1 0 0 0 0,0 0 1 0 0,0 0-1 0 0,1 0 0 0 0,1 0 0 0 0,0 0 1 0 0,1-1-1 0 0,2 7-97 0 0,57 106 895 0 0,171 131 337 0 0,-187-212-818 0 0,2-3-1 0 0,2-1 1 0 0,1-3 0 0 0,2-2 0 0 0,1-2-1 0 0,1-3 1 0 0,46 16-414 0 0,-18-14 589 0 0,2-4 1 0 0,1-3-1 0 0,1-4 1 0 0,58 4-590 0 0,490 13 975 0 0,-440-31-870 0 0,1-9 0 0 0,-2-8 0 0 0,27-12-105 0 0,30-11 29 0 0,44-5-109 0 0,21-16-352 0 0,-126 12 250 0 0,-2-8-1 0 0,48-25 183 0 0,-163 49-43 0 0,-1-3-1 0 0,-2-3 1 0 0,41-26 43 0 0,33-62-174 0 0,-85 37-188 0 0,-48 64 235 0 0,0-2 1 0 0,-1 1-1 0 0,-1-1 1 0 0,-1-1 0 0 0,-1 0-1 0 0,5-21 127 0 0,-1 3-133 0 0,1-68-89 0 0,-48-56 220 0 0,12 88 74 0 0,14 52 3 0 0,0 0-1 0 0,-2 1 1 0 0,0 0-1 0 0,-2 0 1 0 0,-1 2-1 0 0,-12-16-74 0 0,8 10 103 0 0,-98-137 597 0 0,43 70-405 0 0,57 74-279 0 0,-1 0 1 0 0,-1 1-1 0 0,-1 2 1 0 0,0-1-1 0 0,-1 2 1 0 0,-1 1-1 0 0,-1 1 1 0 0,0 0-1 0 0,-1 2 1 0 0,0 0-1 0 0,-1 2 1 0 0,-1 0-1 0 0,0 2 1 0 0,0 1-1 0 0,0 1 1 0 0,-2 1-17 0 0,-553-102-139 0 0,459 89-433 0 0,0 6 1 0 0,0 5 0 0 0,-89 6 571 0 0,-15 7-3787 0 0,76-4-6372 0 0,89-1 4741 0 0</inkml:trace>
  <inkml:trace contextRef="#ctx0" brushRef="#br0" timeOffset="85272.12">4209 12996 224 0 0,'0'0'783'0'0,"0"0"-4"0"0,0 0-12 0 0,0 0-18 0 0,0 0-12 0 0,0 0-10 0 0,0 0-12 0 0,0 0-1 0 0,5 3 10 0 0,76 10 2099 0 0,526-73 2920 0 0,-351 27-4699 0 0,209-13 1961 0 0,27 19-3005 0 0,135 6 940 0 0,7-12-328 0 0,66 20-201 0 0,-55 20 301 0 0,347-17 328 0 0,-438 15-844 0 0,229-14 18 0 0,-240-10 1091 0 0,-136-31-803 0 0,-220 17-350 0 0,169-80-11 0 0,-178 55-317 0 0,-156 41 183 0 0,-2-62 122 0 0,-16 35-102 0 0,11-109 47 0 0,-12-106 302 0 0,-34-50 92 0 0,-8-37-241 0 0,35 155-54 0 0,-6 87 757 0 0,-27-53-13 0 0,27 129-829 0 0,3 20-94 0 0,5 6-4 0 0,2 2-13 0 0,-4-2-92 0 0,-1-1-78 0 0,-1 5-3485 0 0,-11 10 2077 0 0,13-10-621 0 0,4-2-1739 0 0,0 0-2543 0 0,0 0 498 0 0</inkml:trace>
  <inkml:trace contextRef="#ctx0" brushRef="#br0" timeOffset="86535.92">4675 12590 960 0 0,'0'0'1104'0'0,"17"-8"2075"0"0,-13 7 242 0 0,-5 4 3312 0 0,-290 263-1473 0 0,125-110-3115 0 0,92-64-1149 0 0,74-89-969 0 0,0 0 0 0 0,0-1 0 0 0,1 1 0 0 0,-1 0 1 0 0,1 0-1 0 0,-1-1 0 0 0,1 1 0 0 0,0 0 0 0 0,0-1 1 0 0,0 1-1 0 0,0-1 0 0 0,1 0 0 0 0,-1 1 1 0 0,1-1-1 0 0,-1 0 0 0 0,1 0 0 0 0,0 1 0 0 0,0-1 1 0 0,-1-1-1 0 0,2 1 0 0 0,-1 0 0 0 0,0 0 0 0 0,0-1 1 0 0,1 1-1 0 0,-1-1 0 0 0,0 0 0 0 0,1 0 1 0 0,-1 0-1 0 0,1 0 0 0 0,0 0 0 0 0,-1 0 0 0 0,1-1 1 0 0,0 1-1 0 0,-1-1 0 0 0,1 0 0 0 0,0 0 0 0 0,0 0 1 0 0,-1 0-1 0 0,1 0 0 0 0,0-1 0 0 0,1 0-27 0 0,6 3 42 0 0,108 17 553 0 0,78 23-379 0 0,3 26-5310 0 0,-184-60 3735 0 0,0-1-814 0 0,-2 3-6259 0 0,4 4 3532 0 0</inkml:trace>
  <inkml:trace contextRef="#ctx0" brushRef="#br0" timeOffset="87577.66">3642 13960 516 0 0,'0'0'1285'0'0,"0"0"-16"0"0,0 0-22 0 0,0 0-57 0 0,0 0-52 0 0,0 0-16 0 0,0 0-37 0 0,0 0-10 0 0,0 0 1 0 0,0 0-31 0 0,0 0-48 0 0,0 0-41 0 0,6 4 6 0 0,243 169 8489 0 0,-23-22-5922 0 0,-19-20-794 0 0,-116-91-1752 0 0,-90-40-954 0 0,15 4 99 0 0,11-1 12 0 0,-24-3-124 0 0,12-10 102 0 0,124-130 76 0 0,-38 25-1766 0 0,-25 33-2817 0 0,-52 54-418 0 0,-2 0-4407 0 0,-10 12 2294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14101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2023 Onwards</a:t>
            </a:r>
          </a:p>
          <a:p>
            <a:r>
              <a:rPr lang="en-GB" dirty="0">
                <a:cs typeface="Calibri"/>
              </a:rPr>
              <a:t>Prelim ~half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and again, usually to improve 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74969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007099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(if, else),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(if, else if),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conditional loop,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endParaRPr lang="en-GB" dirty="0"/>
          </a:p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75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886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22/01/2025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5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5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5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5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5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5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5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4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4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4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6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6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5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5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3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3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3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6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6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4.xml"/></Relationships>
</file>

<file path=ppt/slides/_rels/slide2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7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60.png"/><Relationship Id="rId4" Type="http://schemas.openxmlformats.org/officeDocument/2006/relationships/customXml" Target="../ink/ink2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4.xm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6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6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597019" y="5920494"/>
            <a:ext cx="3652084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 missing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14750010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</a:t>
            </a:r>
            <a:r>
              <a:rPr lang="en-GB" sz="2800" b="1" dirty="0" err="1">
                <a:solidFill>
                  <a:srgbClr val="7030A0"/>
                </a:solidFill>
              </a:rPr>
              <a:t>dp</a:t>
            </a:r>
            <a:r>
              <a:rPr lang="en-GB" sz="2800" b="1" dirty="0">
                <a:solidFill>
                  <a:srgbClr val="7030A0"/>
                </a:solidFill>
              </a:rPr>
              <a:t>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2044235" y="5144625"/>
            <a:ext cx="383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an early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7AE00F-DC82-B94E-B2D9-6D7DD269D27C}"/>
              </a:ext>
            </a:extLst>
          </p:cNvPr>
          <p:cNvSpPr/>
          <p:nvPr/>
        </p:nvSpPr>
        <p:spPr>
          <a:xfrm>
            <a:off x="3447738" y="341632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71B93D-5264-25D9-31CF-FB4378EE62B6}"/>
              </a:ext>
            </a:extLst>
          </p:cNvPr>
          <p:cNvSpPr/>
          <p:nvPr/>
        </p:nvSpPr>
        <p:spPr>
          <a:xfrm>
            <a:off x="7120327" y="341950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A3426CF-D450-2A96-8BC9-9251A879B8F9}"/>
              </a:ext>
            </a:extLst>
          </p:cNvPr>
          <p:cNvSpPr/>
          <p:nvPr/>
        </p:nvSpPr>
        <p:spPr>
          <a:xfrm>
            <a:off x="11130197" y="3200400"/>
            <a:ext cx="727026" cy="1851286"/>
          </a:xfrm>
          <a:custGeom>
            <a:avLst/>
            <a:gdLst>
              <a:gd name="connsiteX0" fmla="*/ 7495 w 727026"/>
              <a:gd name="connsiteY0" fmla="*/ 2908092 h 2908092"/>
              <a:gd name="connsiteX1" fmla="*/ 727023 w 727026"/>
              <a:gd name="connsiteY1" fmla="*/ 1454046 h 2908092"/>
              <a:gd name="connsiteX2" fmla="*/ 0 w 727026"/>
              <a:gd name="connsiteY2" fmla="*/ 0 h 290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026" h="2908092">
                <a:moveTo>
                  <a:pt x="7495" y="2908092"/>
                </a:moveTo>
                <a:cubicBezTo>
                  <a:pt x="367883" y="2423410"/>
                  <a:pt x="728272" y="1938728"/>
                  <a:pt x="727023" y="1454046"/>
                </a:cubicBezTo>
                <a:cubicBezTo>
                  <a:pt x="725774" y="969364"/>
                  <a:pt x="362887" y="484682"/>
                  <a:pt x="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797A0-34E2-2949-00B8-81C202484AAF}"/>
              </a:ext>
            </a:extLst>
          </p:cNvPr>
          <p:cNvSpPr/>
          <p:nvPr/>
        </p:nvSpPr>
        <p:spPr>
          <a:xfrm>
            <a:off x="359764" y="3200399"/>
            <a:ext cx="689547" cy="1851287"/>
          </a:xfrm>
          <a:custGeom>
            <a:avLst/>
            <a:gdLst>
              <a:gd name="connsiteX0" fmla="*/ 689547 w 689547"/>
              <a:gd name="connsiteY0" fmla="*/ 2870616 h 2870616"/>
              <a:gd name="connsiteX1" fmla="*/ 0 w 689547"/>
              <a:gd name="connsiteY1" fmla="*/ 1431560 h 2870616"/>
              <a:gd name="connsiteX2" fmla="*/ 689547 w 689547"/>
              <a:gd name="connsiteY2" fmla="*/ 0 h 287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547" h="2870616">
                <a:moveTo>
                  <a:pt x="689547" y="2870616"/>
                </a:moveTo>
                <a:cubicBezTo>
                  <a:pt x="344773" y="2390306"/>
                  <a:pt x="0" y="1909996"/>
                  <a:pt x="0" y="1431560"/>
                </a:cubicBezTo>
                <a:cubicBezTo>
                  <a:pt x="0" y="953124"/>
                  <a:pt x="96186" y="1020580"/>
                  <a:pt x="689547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B204FE0-0CBD-448C-B854-7D831E4CD6E2}"/>
              </a:ext>
            </a:extLst>
          </p:cNvPr>
          <p:cNvSpPr/>
          <p:nvPr/>
        </p:nvSpPr>
        <p:spPr>
          <a:xfrm rot="10800000">
            <a:off x="7114705" y="433168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A6674B8-54D8-4698-A3A8-1D4171EB66D2}"/>
              </a:ext>
            </a:extLst>
          </p:cNvPr>
          <p:cNvSpPr/>
          <p:nvPr/>
        </p:nvSpPr>
        <p:spPr>
          <a:xfrm rot="10800000">
            <a:off x="3447738" y="433486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1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9" grpId="0" animBg="1"/>
      <p:bldP spid="30" grpId="0" animBg="1"/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462943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91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down from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</a:t>
              </a:r>
              <a:r>
                <a:rPr lang="en-GB" sz="2400" dirty="0" err="1">
                  <a:solidFill>
                    <a:schemeClr val="tx1"/>
                  </a:solidFill>
                </a:rPr>
                <a:t>dp</a:t>
              </a:r>
              <a:r>
                <a:rPr lang="en-GB" sz="24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14:cNvPr>
              <p14:cNvContentPartPr/>
              <p14:nvPr/>
            </p14:nvContentPartPr>
            <p14:xfrm>
              <a:off x="5210704" y="1694944"/>
              <a:ext cx="3638880" cy="47761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2064" y="1686303"/>
                <a:ext cx="3656520" cy="4793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14:cNvPr>
              <p14:cNvContentPartPr/>
              <p14:nvPr/>
            </p14:nvContentPartPr>
            <p14:xfrm>
              <a:off x="1683784" y="1899064"/>
              <a:ext cx="2456640" cy="39445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5144" y="1890064"/>
                <a:ext cx="2474280" cy="39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14:cNvPr>
              <p14:cNvContentPartPr/>
              <p14:nvPr/>
            </p14:nvContentPartPr>
            <p14:xfrm>
              <a:off x="6801904" y="3293704"/>
              <a:ext cx="125640" cy="93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3264" y="3285064"/>
                <a:ext cx="143280" cy="1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277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737691"/>
            <a:ext cx="3813672" cy="1382618"/>
            <a:chOff x="5442333" y="1889392"/>
            <a:chExt cx="3813672" cy="138261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1889392"/>
              <a:ext cx="1133760" cy="138261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14:cNvPr>
              <p14:cNvContentPartPr/>
              <p14:nvPr/>
            </p14:nvContentPartPr>
            <p14:xfrm>
              <a:off x="642664" y="520264"/>
              <a:ext cx="2525400" cy="4554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024" y="511264"/>
                <a:ext cx="2543040" cy="45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14:cNvPr>
              <p14:cNvContentPartPr/>
              <p14:nvPr/>
            </p14:nvContentPartPr>
            <p14:xfrm>
              <a:off x="4495384" y="513064"/>
              <a:ext cx="6091560" cy="60048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6384" y="504424"/>
                <a:ext cx="6109200" cy="60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1938832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Store 11 in variable1</a:t>
            </a:r>
          </a:p>
          <a:p>
            <a:endParaRPr lang="en-GB"/>
          </a:p>
          <a:p>
            <a:r>
              <a:rPr lang="en-GB"/>
              <a:t>Copy variable1 to variable2</a:t>
            </a:r>
          </a:p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Variable created, with a name</a:t>
            </a:r>
          </a:p>
          <a:p>
            <a:r>
              <a:rPr lang="en-GB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514014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93390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672246" y="2276428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127506"/>
              <a:gd name="adj6" fmla="val -312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(input)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824CC895-7CD2-4CBF-864C-B9889CF79289}"/>
              </a:ext>
            </a:extLst>
          </p:cNvPr>
          <p:cNvSpPr/>
          <p:nvPr/>
        </p:nvSpPr>
        <p:spPr>
          <a:xfrm>
            <a:off x="4717923" y="5736827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-29422"/>
              <a:gd name="adj6" fmla="val -2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 such as</a:t>
            </a:r>
          </a:p>
          <a:p>
            <a:pPr lvl="1"/>
            <a:r>
              <a:rPr lang="en-GB" sz="3200" dirty="0"/>
              <a:t>Array vs multiple variables</a:t>
            </a:r>
          </a:p>
          <a:p>
            <a:pPr lvl="1"/>
            <a:r>
              <a:rPr lang="en-GB" sz="3200" dirty="0"/>
              <a:t>Nested ifs (else ifs) vs individual ifs</a:t>
            </a:r>
          </a:p>
          <a:p>
            <a:pPr lvl="1"/>
            <a:r>
              <a:rPr lang="en-GB" sz="3200" dirty="0"/>
              <a:t>Use of a loop vs repetition of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F9E82-16FF-4686-A7C2-B82120A4D2E7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Array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Nested ifs (else ifs)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9E046-3336-4A47-81E7-E3AE2D8F44C2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5CA16-C5D1-4245-BD7D-524C5D2A9ACC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01CEB-1590-4A54-8BF1-A1707BB47DF2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A61DA-F188-4A23-91C0-AF1A854DC3D1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F5D32-C695-45CB-B9F9-D593F014F47A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age		number_2			number1	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pupilAge</a:t>
            </a:r>
            <a:r>
              <a:rPr lang="en-GB" sz="3200" dirty="0"/>
              <a:t>		</a:t>
            </a:r>
            <a:r>
              <a:rPr lang="en-GB" sz="3200" dirty="0" err="1"/>
              <a:t>costPerKilo</a:t>
            </a:r>
            <a:endParaRPr lang="en-GB" sz="3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petName</a:t>
            </a:r>
            <a:r>
              <a:rPr lang="en-GB" sz="3200" dirty="0"/>
              <a:t>		</a:t>
            </a:r>
            <a:r>
              <a:rPr lang="en-GB" sz="3200" dirty="0" err="1"/>
              <a:t>examGrade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22 January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093714" y="4441519"/>
            <a:ext cx="5146061" cy="429983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 (</a:t>
                </a:r>
                <a:r>
                  <a:rPr kumimoji="0" lang="en-GB" sz="3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dp</a:t>
                </a: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824931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 world"</a:t>
            </a:r>
          </a:p>
        </p:txBody>
      </p: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1" name="Callout: Bent Line with No Border 7">
            <a:extLst>
              <a:ext uri="{FF2B5EF4-FFF2-40B4-BE49-F238E27FC236}">
                <a16:creationId xmlns:a16="http://schemas.microsoft.com/office/drawing/2014/main" id="{8EEE3E83-7CA1-A13E-C36D-AC3300B15AE1}"/>
              </a:ext>
            </a:extLst>
          </p:cNvPr>
          <p:cNvSpPr/>
          <p:nvPr/>
        </p:nvSpPr>
        <p:spPr>
          <a:xfrm>
            <a:off x="3525747" y="441337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32278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problem to be sorted</a:t>
            </a:r>
          </a:p>
        </p:txBody>
      </p:sp>
      <p:sp>
        <p:nvSpPr>
          <p:cNvPr id="12" name="Callout: Bent Line with No Border 7">
            <a:extLst>
              <a:ext uri="{FF2B5EF4-FFF2-40B4-BE49-F238E27FC236}">
                <a16:creationId xmlns:a16="http://schemas.microsoft.com/office/drawing/2014/main" id="{2CAC710D-E60A-3E47-E811-805AA18920D3}"/>
              </a:ext>
            </a:extLst>
          </p:cNvPr>
          <p:cNvSpPr/>
          <p:nvPr/>
        </p:nvSpPr>
        <p:spPr>
          <a:xfrm>
            <a:off x="3624603" y="2533896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34371"/>
              <a:gd name="adj6" fmla="val -159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Something to be done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</a:t>
            </a:r>
            <a:r>
              <a:rPr lang="en-GB" sz="3600">
                <a:solidFill>
                  <a:srgbClr val="7030A0"/>
                </a:solidFill>
              </a:rPr>
              <a:t>what needs </a:t>
            </a:r>
            <a:r>
              <a:rPr lang="en-GB" sz="3600" dirty="0">
                <a:solidFill>
                  <a:srgbClr val="7030A0"/>
                </a:solidFill>
              </a:rPr>
              <a:t>to be done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E4BF610-02C4-47AD-86BE-CB75C9972384}"/>
              </a:ext>
            </a:extLst>
          </p:cNvPr>
          <p:cNvSpPr/>
          <p:nvPr/>
        </p:nvSpPr>
        <p:spPr>
          <a:xfrm>
            <a:off x="3233216" y="1101122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150836" y="3019337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1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animBg="1"/>
      <p:bldP spid="12" grpId="0" animBg="1"/>
      <p:bldP spid="13" grpId="0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8432" y="4659841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-0.059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"-0.059"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5540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keyboard input</a:t>
            </a:r>
          </a:p>
          <a:p>
            <a:r>
              <a:rPr lang="en-GB"/>
              <a:t>Describe and use casting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11858</Words>
  <Application>Microsoft Office PowerPoint</Application>
  <PresentationFormat>Widescreen</PresentationFormat>
  <Paragraphs>3056</Paragraphs>
  <Slides>326</Slides>
  <Notes>243</Notes>
  <HiddenSlides>138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326</vt:i4>
      </vt:variant>
    </vt:vector>
  </HeadingPairs>
  <TitlesOfParts>
    <vt:vector size="331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Learning Intentions</vt:lpstr>
      <vt:lpstr>Internal Commentary</vt:lpstr>
      <vt:lpstr>Internal Commentary</vt:lpstr>
      <vt:lpstr>Special Comments</vt:lpstr>
      <vt:lpstr>Special Comments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String or Variable?</vt:lpstr>
      <vt:lpstr>String or Variable?</vt:lpstr>
      <vt:lpstr>String or Number?</vt:lpstr>
      <vt:lpstr>String or Number?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Functions – Overview</vt:lpstr>
      <vt:lpstr>Functions – Overview</vt:lpstr>
      <vt:lpstr>Round (Overview)</vt:lpstr>
      <vt:lpstr>Round (Overview)</vt:lpstr>
      <vt:lpstr>round() – Example</vt:lpstr>
      <vt:lpstr>round() – Example</vt:lpstr>
      <vt:lpstr>Rounding to an Integer</vt:lpstr>
      <vt:lpstr>Rounding to an Integer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Cast (convert) to String</vt:lpstr>
      <vt:lpstr>Cast (convert) to String</vt:lpstr>
      <vt:lpstr>str() - Example</vt:lpstr>
      <vt:lpstr>str() - Example</vt:lpstr>
      <vt:lpstr>Python Example</vt:lpstr>
      <vt:lpstr>Python Example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User input</vt:lpstr>
      <vt:lpstr>User input</vt:lpstr>
      <vt:lpstr>input() – Example</vt:lpstr>
      <vt:lpstr>input() – Example</vt:lpstr>
      <vt:lpstr>Python Example</vt:lpstr>
      <vt:lpstr>Python Example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</vt:lpstr>
      <vt:lpstr>Python Example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Iterative: Do it again –  Improve each time</vt:lpstr>
      <vt:lpstr>Iterative: Do it again –  Improve each time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PowerPoint Presentation</vt:lpstr>
      <vt:lpstr>Flowchart – Else</vt:lpstr>
      <vt:lpstr>PowerPoint Presentation</vt:lpstr>
      <vt:lpstr>Flowchart – Else If</vt:lpstr>
      <vt:lpstr>Flowchart – While (Repeat … Until)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2025-01-22T15:48:37Z</dcterms:modified>
</cp:coreProperties>
</file>