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62" r:id="rId2"/>
    <p:sldId id="264" r:id="rId3"/>
    <p:sldId id="265" r:id="rId4"/>
    <p:sldId id="269" r:id="rId5"/>
    <p:sldId id="266" r:id="rId6"/>
    <p:sldId id="271" r:id="rId7"/>
    <p:sldId id="270" r:id="rId8"/>
    <p:sldId id="272" r:id="rId9"/>
    <p:sldId id="267" r:id="rId1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11CF97-5BCE-4365-9853-7486CAEEC6DE}">
          <p14:sldIdLst>
            <p14:sldId id="262"/>
          </p14:sldIdLst>
        </p14:section>
        <p14:section name="Breadboard" id="{172194C1-BB1B-4A4D-B985-CC8AF15F9346}">
          <p14:sldIdLst>
            <p14:sldId id="264"/>
            <p14:sldId id="265"/>
          </p14:sldIdLst>
        </p14:section>
        <p14:section name="LED" id="{156CF123-EB59-4046-B33B-3A556C1EC2A7}">
          <p14:sldIdLst/>
        </p14:section>
        <p14:section name="Pico" id="{41887E03-74B7-437F-9D7B-0FA820461FC2}">
          <p14:sldIdLst>
            <p14:sldId id="269"/>
            <p14:sldId id="266"/>
            <p14:sldId id="271"/>
            <p14:sldId id="270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DD7EE"/>
    <a:srgbClr val="B2B2B2"/>
    <a:srgbClr val="0086B3"/>
    <a:srgbClr val="183691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B787-1504-474A-99AA-DAF31A274099}" v="390" dt="2025-05-24T15:48:43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84" d="100"/>
          <a:sy n="84" d="100"/>
        </p:scale>
        <p:origin x="1176" y="60"/>
      </p:cViewPr>
      <p:guideLst>
        <p:guide orient="horz" pos="2160"/>
        <p:guide pos="38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4T15:30:43.57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709 1 312 0 0,'0'0'12204'0'0,"1"4"-12111"0"0,16 85 583 0 0,-16-83-568 0 0,0-1-68 0 0,5 53 154 0 0,-6-52-93 0 0,8 28 55 0 0,-7-29-114 0 0,18 80 429 0 0,-18-80-424 0 0,10 25 100 0 0,-9-26-104 0 0,10 18 108 0 0,2-1-1 0 0,23 31 1 0 0,-33-48-75 0 0,16 12 82 0 0,-16-13-119 0 0,12 16 68 0 0,-12-16-88 0 0,0 1 41 0 0,0 1-32 0 0,1 0 0 0 0,0 0-1 0 0,0-1 1 0 0,0 0 0 0 0,0 0-1 0 0,7 3 1 0 0,-2-1-4 0 0,85 54 354 0 0,-90-57-340 0 0,43 15 213 0 0,-36-12-177 0 0,-6-4-45 0 0,18 7 57 0 0,-19-7-11 0 0,42 19 418 0 0,-43-19-221 0 0,46 14 4 0 0,-45-15 96 0 0,1-1-279 0 0,17 2 12 0 0,-17-1-12 0 0,-1 0-25 0 0,16 3 29 0 0,-16-3 72 0 0,1 0-72 0 0,17 3-34 0 0,-17-2 159 0 0,-1-2-167 0 0,18 0 8 0 0,-17 0-27 0 0,-1 1 16 0 0,53 7 218 0 0,-52-7-144 0 0,-4 0-117 0 0,0 0 0 0 0,0 0 0 0 0,0 0 0 0 0,0-1 0 0 0,0 1 0 0 0,0-1 0 0 0,0 1 0 0 0,1-1 0 0 0,-1 0 0 0 0,0 0 0 0 0,0 0 0 0 0,3-1 0 0 0,-4 1 4 0 0,5 1 34 0 0,23-1-16 0 0,-23 0-17 0 0,0 1 13 0 0,17 2 29 0 0,-18-3 0 0 0,1 1-24 0 0,112 7 109 0 0,-112-8-91 0 0,-1 2-21 0 0,17 2-63 0 0,-17-3 104 0 0,1-1-38 0 0,17 0-39 0 0,-17 0 73 0 0,0 1-21 0 0,19 1 5 0 0,-19-1-8 0 0,-1-1 10 0 0,16 2 0 0 0,-16-2-7 0 0,2 0-20 0 0,53 3-15 0 0,-51 0-8 0 0,-2-2 19 0 0,0 0-2 0 0,21 3 4 0 0,12 4 31 0 0,-34-7-38 0 0,1 0-25 0 0,20 4 4 0 0,48 10 91 0 0,-69-14-99 0 0,-1 0-3 0 0,17 2 28 0 0,0 2 0 0 0,34 11 0 0 0,-34-8 11 0 0,-16-7 0 0 0,-1 1-3 0 0,142 64 30 0 0,-85-38 161 0 0,110 74 0 0 0,-114-70-199 0 0,-36-21 30 0 0,20 7 35 0 0,-35-13-55 0 0,1 1 6 0 0,86 59 6 0 0,-91-62-33 0 0,2 0-1 0 0,40 30-34 0 0,-15-9 45 0 0,-1 2 0 0 0,28 31 0 0 0,-23-22-88 0 0,-15-14 63 0 0,-1 1 1 0 0,-1 1-1 0 0,21 35 1 0 0,-15-21 17 0 0,-2-2-10 0 0,-2 1-1 0 0,-1 1 1 0 0,-1 1-1 0 0,14 48 0 0 0,-14-39 32 0 0,46 112-18 0 0,12 33-16 0 0,-45-94 15 0 0,-29-91 12 0 0,0 0-26 0 0,10 62-14 0 0,-10-62 22 0 0,-1 1-13 0 0,5 121-20 0 0,-1-5 14 0 0,-5-2 65 0 0,-4-22-9 0 0,1-29 22 0 0,-3 23 146 0 0,2-41-186 0 0,-9 57 64 0 0,14-100-69 0 0,-13 61 26 0 0,9-46-17 0 0,-1 0 0 0 0,-1 0 0 0 0,-1-1 0 0 0,0 0 0 0 0,-2-1 0 0 0,-1 0 0 0 0,0 0 0 0 0,-1-2 0 0 0,-1 1 1 0 0,-1-2-1 0 0,0 0 0 0 0,-1 0 0 0 0,-1-2 0 0 0,-1 0 0 0 0,-24 22 0 0 0,-15 5-29 0 0,45-37-12 0 0,-258 196 24 0 0,165-128 48 0 0,41-29-45 0 0,-112 63 1 0 0,114-80 0 0 0,-1-4 0 0 0,-103 28 0 0 0,72-26-7 0 0,-36 8 27 0 0,-32 1 9 0 0,50-22-39 0 0,26-3-30 0 0,-150-3-1 0 0,95-9-62 0 0,-118-9-199 0 0,201 1 80 0 0,-77-23-1 0 0,59 12 56 0 0,-12 1 63 0 0,78 17 61 0 0,2-1 14 0 0,-18-4-18 0 0,18 5 36 0 0,0-2 8 0 0,-17-5-10 0 0,17 6-42 0 0,0 0 72 0 0,-19-5-24 0 0,19 5 8 0 0,1 0-17 0 0,-48-12-54 0 0,47 13 17 0 0,-20-8 28 0 0,2 4 3 0 0,19 4 24 0 0,-24-8-57 0 0,23 7-16 0 0,1 1 8 0 0,-16-3 68 0 0,16 3-10 0 0,-1 0-66 0 0,-17-2 24 0 0,18 3-22 0 0,-1-1 47 0 0,-50-10-144 0 0,51 10 104 0 0,-2 1-36 0 0,-19 0 72 0 0,19 0-49 0 0,2-1 42 0 0,-17-4 6 0 0,17 4-13 0 0,-1 1-29 0 0,-19-2 25 0 0,19 2 54 0 0,1-1-53 0 0,-17-2 18 0 0,17 3-45 0 0,-1-1-66 0 0,-17 0 124 0 0,18 0-98 0 0,-1 2 15 0 0,-17 0 19 0 0,17 0 108 0 0,1-2-62 0 0,-80-8-56 0 0,80 8 139 0 0,0 2-50 0 0,-2 0-236 0 0,-3 1 257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4T15:33:13.579"/>
    </inkml:context>
    <inkml:brush xml:id="br0">
      <inkml:brushProperty name="width" value="0.10583" units="cm"/>
      <inkml:brushProperty name="height" value="0.10583" units="cm"/>
      <inkml:brushProperty name="color" value="#008C3A"/>
    </inkml:brush>
  </inkml:definitions>
  <inkml:trace contextRef="#ctx0" brushRef="#br0">0 40 292 0 0,'0'0'16878'0'0,"45"-5"-14606"0"0,-17 6-2152 0 0,-26-1-28 0 0,49 1 995 0 0,54-7-700 0 0,-102 6-354 0 0,51 2-22 0 0,41 3 62 0 0,-92-5-69 0 0,17 0 9 0 0,79 7 211 0 0,-96-7-237 0 0,63 8 83 0 0,113 10-42 0 0,-177-18-14 0 0,53 5-20 0 0,179 9 63 0 0,-132-11-83 0 0,107 18 1 0 0,-26-2 79 0 0,-119-14 17 0 0,103 19 1 0 0,-82-6 20 0 0,67 17 209 0 0,103 29 574 0 0,-219-54-766 0 0,-8-2 10 0 0,121 37-116 0 0,-146-44 16 0 0,37 15-82 0 0,-34-12 74 0 0,-4-3-4 0 0,35 25-53 0 0,40 15 135 0 0,3-4 0 0 0,140 49 0 0 0,-158-64-75 0 0,87 25 218 0 0,331 99 548 0 0,-400-123-542 0 0,73 15 74 0 0,-147-36-320 0 0,118 30 263 0 0,-21-8-75 0 0,-57-12-100 0 0,203 41 129 0 0,-247-52-196 0 0,1-1-2 0 0,9 3-2 0 0,88 7 52 0 0,-97-10-41 0 0,37 0-33 0 0,56-5 67 0 0,-90 4-53 0 0,-3 1-5 0 0,0 0 10 0 0,1 0 0 0 0,0 1 0 0 0,-1-1 0 0 0,1-1 0 0 0,0 1 1 0 0,-1 0-1 0 0,1-1 0 0 0,-1 1 0 0 0,1-1 0 0 0,5-2 0 0 0,15-2 13 0 0,37-7-7 0 0,-58 12 5 0 0,47-16 22 0 0,-48 15-47 0 0,41-13 324 0 0,-39 13-253 0 0,24-9 338 0 0,0-2-1 0 0,30-15 0 0 0,-56 25-334 0 0,41-23 654 0 0,-35 20-632 0 0,9-5 204 0 0,0-1 0 0 0,28-23-1 0 0,-44 33-271 0 0,2-1 10 0 0,0 1 0 0 0,0-1 0 0 0,-1 0 0 0 0,1 1 0 0 0,-1-1 0 0 0,1 0 0 0 0,-1 0 0 0 0,0 0 0 0 0,0-1 0 0 0,3-3 0 0 0,6-6 68 0 0,32-27 158 0 0,-42 38-200 0 0,31-34 612 0 0,-31 33-630 0 0,44-45 59 0 0,-13 9-97 0 0,-31 36 12 0 0,21-42-324 0 0,0-8 146 0 0,-22 50 145 0 0,9-52-799 0 0,-10-4 435 0 0,1 56 368 0 0,-4-50-96 0 0,-6 8 144 0 0,10 42-17 0 0,-10-32-176 0 0,9 25 152 0 0,0-1 0 0 0,1 1 0 0 0,0-1-1 0 0,2-11 1 0 0,-2 19 43 0 0,3-37-11 0 0,8-27 6 0 0,-11 64-42 0 0,0-25-67 0 0,-1 19 73 0 0,0 6 47 0 0,2 0-207 0 0,0-6 158 0 0,-1 6 1196 0 0,-3-3 533 0 0,1 3-3249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4T15:34:23.316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9801 3232 216 0 0,'0'0'20369'0'0,"-50"4"-19676"0"0,-79 11-214 0 0,92-11-439 0 0,-82 19-36 0 0,70-12 13 0 0,-53 4 0 0 0,-78 15-25 0 0,177-29 0 0 0,-77 10-130 0 0,16-8-127 0 0,62-3 208 0 0,-67 5-322 0 0,66-5 316 0 0,-70 3-176 0 0,-46-3 238 0 0,-286-58 12 0 0,140 15 47 0 0,163 29-106 0 0,-460-50 69 0 0,74 31-109 0 0,65 11 26 0 0,175 12 158 0 0,-686-4-326 0 0,728 14 138 0 0,-7-6 100 0 0,-83 1-120 0 0,-56 1-130 0 0,285 2 265 0 0,-247-4-44 0 0,-209 4 31 0 0,104-6-642 0 0,-25 5 12 0 0,272 4 682 0 0,149-1-99 0 0,-205-7 53 0 0,226 7 51 0 0,-25-5 18 0 0,-29 6-56 0 0,0-3 1 0 0,0-2 0 0 0,-88-19-1 0 0,-89-30 611 0 0,186 42-344 0 0,0-3 0 0 0,0-1 0 0 0,1-3-1 0 0,1-2 1 0 0,-84-51 0 0 0,84 38-60 0 0,18 12-139 0 0,0 1 0 0 0,-2 2 0 0 0,-36-18 0 0 0,33 19 189 0 0,0-1 0 0 0,1-2 0 0 0,1-1-1 0 0,1-1 1 0 0,0-2 0 0 0,2-1 0 0 0,-41-48 0 0 0,39 32 98 0 0,28 39-344 0 0,-22-38 274 0 0,22 39-242 0 0,-22-50 177 0 0,-68-113-29 0 0,76 132-149 0 0,-73-141 418 0 0,38 79-34 0 0,-64-167-1 0 0,35 71-455 0 0,7 23-23 0 0,63 144 9 0 0,1 1 0 0 0,-9-43 0 0 0,17 62 57 0 0,-11-63 74 0 0,13 8-173 0 0,-2 56 51 0 0,10-55-117 0 0,19-33-51 0 0,22-36-78 0 0,-50 125 256 0 0,1-2-17 0 0,86-177-326 0 0,-87 178 331 0 0,24-50-15 0 0,-24 50 12 0 0,30-37-51 0 0,6-3-345 0 0,-36 40 395 0 0,31-27-353 0 0,16-7 58 0 0,-46 35 266 0 0,41-24 54 0 0,-42 24-4 0 0,62-30-5 0 0,-13 9-171 0 0,-48 22 114 0 0,47-23-195 0 0,5 1 78 0 0,-52 21 146 0 0,53-21-6 0 0,51-6-93 0 0,-103 27 133 0 0,58-12 60 0 0,-8 1-113 0 0,-50 11 37 0 0,-1 1 15 0 0,8-2-32 0 0,81-22-240 0 0,-89 24 223 0 0,15-5-142 0 0,40-6-17 0 0,-55 10 168 0 0,44-7 29 0 0,29-2-43 0 0,-73 10 106 0 0,64-4-83 0 0,17 1 38 0 0,-80 3-26 0 0,17 0 58 0 0,64 4-70 0 0,-81-4 29 0 0,67 0-9 0 0,33-6 11 0 0,-101 5 19 0 0,46-6 5 0 0,3-4 6 0 0,-49 10 6 0 0,27-4-119 0 0,-21 3 84 0 0,-6 1 8 0 0,55-11-56 0 0,67-9 133 0 0,-121 21-81 0 0,52-12 328 0 0,-34 9-338 0 0,0 2-1 0 0,35 0 1 0 0,-54 1 44 0 0,3-1-80 0 0,0 0 36 0 0,-1 1-1 0 0,1-1 1 0 0,-1 1 0 0 0,1 0 0 0 0,0 0-1 0 0,0 0 1 0 0,-1 1 0 0 0,8 1-1 0 0,14 1-36 0 0,58 5 117 0 0,-82-8-28 0 0,1 0-76 0 0,7-2 18 0 0,-8 2 11 0 0,46-16 2873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rails also known as bus strips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4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5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56075-4B1F-8988-09B9-F003B1EC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632D4-5E5D-5188-E05C-D2ACD5925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BF8133-9EBF-B642-18C3-1D2C5B09F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Resistor = (Supply voltage – LED Forward voltage) / LED Forward current</a:t>
            </a:r>
          </a:p>
          <a:p>
            <a:endParaRPr lang="en-GB" dirty="0"/>
          </a:p>
          <a:p>
            <a:r>
              <a:rPr lang="en-GB" dirty="0"/>
              <a:t>Resistor can be larger, not smaller, then </a:t>
            </a:r>
            <a:r>
              <a:rPr lang="en-GB"/>
              <a:t>calculated size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0332-08AC-E532-01DB-1602218D9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24/05/2025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6D3E-C4E1-F7F7-5992-4F6D9089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pic>
        <p:nvPicPr>
          <p:cNvPr id="23" name="Content Placeholder 22" descr="A close-up of a computer&#10;&#10;AI-generated content may be incorrect.">
            <a:extLst>
              <a:ext uri="{FF2B5EF4-FFF2-40B4-BE49-F238E27FC236}">
                <a16:creationId xmlns:a16="http://schemas.microsoft.com/office/drawing/2014/main" id="{663B3151-F20D-8344-20C5-AAFD076F2F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635374"/>
            <a:ext cx="6569075" cy="467995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D1B18-7807-A47E-1EC1-632B8E439B75}"/>
              </a:ext>
            </a:extLst>
          </p:cNvPr>
          <p:cNvSpPr txBox="1"/>
          <p:nvPr/>
        </p:nvSpPr>
        <p:spPr>
          <a:xfrm>
            <a:off x="519332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D5A34-6C70-434D-00B6-71A4C35C80C4}"/>
              </a:ext>
            </a:extLst>
          </p:cNvPr>
          <p:cNvSpPr txBox="1"/>
          <p:nvPr/>
        </p:nvSpPr>
        <p:spPr>
          <a:xfrm>
            <a:off x="9105790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A9515A-F2A3-089C-103E-52390D145A6C}"/>
              </a:ext>
            </a:extLst>
          </p:cNvPr>
          <p:cNvCxnSpPr>
            <a:cxnSpLocks/>
          </p:cNvCxnSpPr>
          <p:nvPr/>
        </p:nvCxnSpPr>
        <p:spPr>
          <a:xfrm>
            <a:off x="3473251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178D5-A01F-BB8C-4411-67A6080310EB}"/>
              </a:ext>
            </a:extLst>
          </p:cNvPr>
          <p:cNvCxnSpPr>
            <a:cxnSpLocks/>
          </p:cNvCxnSpPr>
          <p:nvPr/>
        </p:nvCxnSpPr>
        <p:spPr>
          <a:xfrm>
            <a:off x="8175617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980809-3F1C-8755-81B8-B9EA5635FE52}"/>
              </a:ext>
            </a:extLst>
          </p:cNvPr>
          <p:cNvSpPr txBox="1"/>
          <p:nvPr/>
        </p:nvSpPr>
        <p:spPr>
          <a:xfrm>
            <a:off x="4250383" y="2844225"/>
            <a:ext cx="26246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Terminal strips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702976-1296-80EE-6AB1-2E3068ABC08B}"/>
              </a:ext>
            </a:extLst>
          </p:cNvPr>
          <p:cNvCxnSpPr/>
          <p:nvPr/>
        </p:nvCxnSpPr>
        <p:spPr>
          <a:xfrm>
            <a:off x="2532062" y="1983075"/>
            <a:ext cx="542746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F5AD06-5584-4901-39A7-47350836676F}"/>
              </a:ext>
            </a:extLst>
          </p:cNvPr>
          <p:cNvCxnSpPr/>
          <p:nvPr/>
        </p:nvCxnSpPr>
        <p:spPr>
          <a:xfrm>
            <a:off x="2532062" y="1983075"/>
            <a:ext cx="223257" cy="6058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6C061-EDD7-57E9-3B16-FC3E5C6A83BA}"/>
              </a:ext>
            </a:extLst>
          </p:cNvPr>
          <p:cNvCxnSpPr/>
          <p:nvPr/>
        </p:nvCxnSpPr>
        <p:spPr>
          <a:xfrm flipH="1">
            <a:off x="8506123" y="1983075"/>
            <a:ext cx="599667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23F927-309C-52C9-8BB0-09F007E67A32}"/>
              </a:ext>
            </a:extLst>
          </p:cNvPr>
          <p:cNvCxnSpPr>
            <a:stCxn id="19" idx="1"/>
          </p:cNvCxnSpPr>
          <p:nvPr/>
        </p:nvCxnSpPr>
        <p:spPr>
          <a:xfrm flipH="1">
            <a:off x="8825613" y="1983076"/>
            <a:ext cx="280177" cy="561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3191D0-0A28-D3D1-0BAE-C52BBF40E227}"/>
              </a:ext>
            </a:extLst>
          </p:cNvPr>
          <p:cNvCxnSpPr/>
          <p:nvPr/>
        </p:nvCxnSpPr>
        <p:spPr>
          <a:xfrm>
            <a:off x="2847503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16337-AEB3-4728-15C1-59002B822E7A}"/>
              </a:ext>
            </a:extLst>
          </p:cNvPr>
          <p:cNvCxnSpPr/>
          <p:nvPr/>
        </p:nvCxnSpPr>
        <p:spPr>
          <a:xfrm>
            <a:off x="8467689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39D40-B1BA-0458-9F85-B9D5399057DE}"/>
              </a:ext>
            </a:extLst>
          </p:cNvPr>
          <p:cNvCxnSpPr>
            <a:cxnSpLocks/>
          </p:cNvCxnSpPr>
          <p:nvPr/>
        </p:nvCxnSpPr>
        <p:spPr>
          <a:xfrm>
            <a:off x="408835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D2E9D-BBE7-A711-C33C-EE360F44E68C}"/>
              </a:ext>
            </a:extLst>
          </p:cNvPr>
          <p:cNvCxnSpPr>
            <a:cxnSpLocks/>
          </p:cNvCxnSpPr>
          <p:nvPr/>
        </p:nvCxnSpPr>
        <p:spPr>
          <a:xfrm>
            <a:off x="627887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208E1B-0527-DC0D-57BB-C43E8A23DD04}"/>
              </a:ext>
            </a:extLst>
          </p:cNvPr>
          <p:cNvCxnSpPr/>
          <p:nvPr/>
        </p:nvCxnSpPr>
        <p:spPr>
          <a:xfrm>
            <a:off x="3157949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2AF33A-0389-03B5-30D3-46FD2F085991}"/>
              </a:ext>
            </a:extLst>
          </p:cNvPr>
          <p:cNvCxnSpPr/>
          <p:nvPr/>
        </p:nvCxnSpPr>
        <p:spPr>
          <a:xfrm>
            <a:off x="8789565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5DD4C-47FE-8AF8-C891-1D547C99F877}"/>
              </a:ext>
            </a:extLst>
          </p:cNvPr>
          <p:cNvCxnSpPr>
            <a:cxnSpLocks/>
          </p:cNvCxnSpPr>
          <p:nvPr/>
        </p:nvCxnSpPr>
        <p:spPr>
          <a:xfrm>
            <a:off x="5821680" y="1453847"/>
            <a:ext cx="0" cy="5040000"/>
          </a:xfrm>
          <a:prstGeom prst="line">
            <a:avLst/>
          </a:prstGeom>
          <a:noFill/>
          <a:ln w="571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C602EB-A1D2-FABC-782F-C2898851137D}"/>
              </a:ext>
            </a:extLst>
          </p:cNvPr>
          <p:cNvSpPr txBox="1"/>
          <p:nvPr/>
        </p:nvSpPr>
        <p:spPr>
          <a:xfrm>
            <a:off x="436697" y="4043929"/>
            <a:ext cx="2123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Vertical 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697F6-BC4B-4BB4-493C-D42A08AE8218}"/>
              </a:ext>
            </a:extLst>
          </p:cNvPr>
          <p:cNvSpPr txBox="1"/>
          <p:nvPr/>
        </p:nvSpPr>
        <p:spPr>
          <a:xfrm>
            <a:off x="9111298" y="4043929"/>
            <a:ext cx="2735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Terminal strips: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Horizontal ↔</a:t>
            </a:r>
          </a:p>
        </p:txBody>
      </p:sp>
    </p:spTree>
    <p:extLst>
      <p:ext uri="{BB962C8B-B14F-4D97-AF65-F5344CB8AC3E}">
        <p14:creationId xmlns:p14="http://schemas.microsoft.com/office/powerpoint/2010/main" val="29277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4" grpId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467C-E639-F5C7-D700-58FE0E9F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E8A-6F4B-BA99-4B03-88D295A0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Pico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23B-E4F9-E722-BC07-60B353B1F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E1F86-C17C-730C-1B0A-BDA2D45B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AA9A-9E85-E20F-FC56-AAAD803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Pico Internal LED</a:t>
            </a:r>
          </a:p>
        </p:txBody>
      </p:sp>
      <p:pic>
        <p:nvPicPr>
          <p:cNvPr id="14" name="Content Placeholder 13" descr="A green circuit board with many small holes&#10;&#10;AI-generated content may be incorrect.">
            <a:extLst>
              <a:ext uri="{FF2B5EF4-FFF2-40B4-BE49-F238E27FC236}">
                <a16:creationId xmlns:a16="http://schemas.microsoft.com/office/drawing/2014/main" id="{7ABA07A7-B432-710F-7366-B09767D597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1599583"/>
            <a:ext cx="6570000" cy="4704483"/>
          </a:xfrm>
        </p:spPr>
      </p:pic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B817264A-E1B2-073E-F785-274FAE73958C}"/>
              </a:ext>
            </a:extLst>
          </p:cNvPr>
          <p:cNvSpPr/>
          <p:nvPr/>
        </p:nvSpPr>
        <p:spPr>
          <a:xfrm>
            <a:off x="7407831" y="689967"/>
            <a:ext cx="2641044" cy="584775"/>
          </a:xfrm>
          <a:prstGeom prst="callout2">
            <a:avLst>
              <a:gd name="adj1" fmla="val 50105"/>
              <a:gd name="adj2" fmla="val -599"/>
              <a:gd name="adj3" fmla="val 51501"/>
              <a:gd name="adj4" fmla="val -27456"/>
              <a:gd name="adj5" fmla="val 265111"/>
              <a:gd name="adj6" fmla="val -51905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USB connector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3011A0-5CFD-AA2A-E84D-C48D89BADA76}"/>
              </a:ext>
            </a:extLst>
          </p:cNvPr>
          <p:cNvGrpSpPr/>
          <p:nvPr/>
        </p:nvGrpSpPr>
        <p:grpSpPr>
          <a:xfrm>
            <a:off x="1681919" y="2340558"/>
            <a:ext cx="3833206" cy="584775"/>
            <a:chOff x="1681919" y="2340558"/>
            <a:chExt cx="3833206" cy="5847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720E41-B59A-8972-1011-986F074F43AC}"/>
                </a:ext>
              </a:extLst>
            </p:cNvPr>
            <p:cNvSpPr txBox="1"/>
            <p:nvPr/>
          </p:nvSpPr>
          <p:spPr>
            <a:xfrm>
              <a:off x="1681919" y="2340558"/>
              <a:ext cx="811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3200" dirty="0">
                  <a:solidFill>
                    <a:srgbClr val="7030A0"/>
                  </a:solidFill>
                </a:rPr>
                <a:t>LED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5D351E-3627-F971-FA45-B17F5EA61015}"/>
                </a:ext>
              </a:extLst>
            </p:cNvPr>
            <p:cNvSpPr/>
            <p:nvPr/>
          </p:nvSpPr>
          <p:spPr>
            <a:xfrm>
              <a:off x="5083125" y="2416946"/>
              <a:ext cx="432000" cy="43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C9809D-B900-64F1-AE56-DCBCFBBDFD9A}"/>
                </a:ext>
              </a:extLst>
            </p:cNvPr>
            <p:cNvCxnSpPr>
              <a:stCxn id="45" idx="3"/>
              <a:endCxn id="16" idx="2"/>
            </p:cNvCxnSpPr>
            <p:nvPr/>
          </p:nvCxnSpPr>
          <p:spPr>
            <a:xfrm>
              <a:off x="2493360" y="2632946"/>
              <a:ext cx="2589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69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7E3B1F-88B3-B51F-A383-B6528752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 Emitting Diode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27EB0-7711-999C-F74B-1449BAAEF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F4F819-D0E9-2E37-B7E0-8EA057B1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</a:t>
            </a:r>
          </a:p>
        </p:txBody>
      </p:sp>
      <p:pic>
        <p:nvPicPr>
          <p:cNvPr id="4" name="Picture 3" descr="A red and black flag&#10;&#10;AI-generated content may be incorrect.">
            <a:extLst>
              <a:ext uri="{FF2B5EF4-FFF2-40B4-BE49-F238E27FC236}">
                <a16:creationId xmlns:a16="http://schemas.microsoft.com/office/drawing/2014/main" id="{4C1B90E1-5DAD-9157-744D-1A79A46C1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861" y="499170"/>
            <a:ext cx="1874279" cy="5337810"/>
          </a:xfrm>
          <a:prstGeom prst="rect">
            <a:avLst/>
          </a:prstGeom>
        </p:spPr>
      </p:pic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72443AB-1161-FDEE-7237-56AA4B4CA5E5}"/>
              </a:ext>
            </a:extLst>
          </p:cNvPr>
          <p:cNvSpPr/>
          <p:nvPr/>
        </p:nvSpPr>
        <p:spPr>
          <a:xfrm>
            <a:off x="8402241" y="3962057"/>
            <a:ext cx="1922321" cy="1077218"/>
          </a:xfrm>
          <a:prstGeom prst="callout2">
            <a:avLst>
              <a:gd name="adj1" fmla="val 50105"/>
              <a:gd name="adj2" fmla="val -599"/>
              <a:gd name="adj3" fmla="val 50175"/>
              <a:gd name="adj4" fmla="val -27456"/>
              <a:gd name="adj5" fmla="val 50069"/>
              <a:gd name="adj6" fmla="val -72121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Cathode</a:t>
            </a:r>
          </a:p>
          <a:p>
            <a:r>
              <a:rPr lang="en-GB" sz="3200" dirty="0">
                <a:solidFill>
                  <a:srgbClr val="7030A0"/>
                </a:solidFill>
              </a:rPr>
              <a:t>(Short leg)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B7B321-DCD3-2BD7-216B-6225887147DF}"/>
              </a:ext>
            </a:extLst>
          </p:cNvPr>
          <p:cNvSpPr/>
          <p:nvPr/>
        </p:nvSpPr>
        <p:spPr>
          <a:xfrm flipH="1">
            <a:off x="2313861" y="3962057"/>
            <a:ext cx="1819729" cy="1077218"/>
          </a:xfrm>
          <a:prstGeom prst="callout2">
            <a:avLst>
              <a:gd name="adj1" fmla="val 50105"/>
              <a:gd name="adj2" fmla="val -599"/>
              <a:gd name="adj3" fmla="val 50440"/>
              <a:gd name="adj4" fmla="val -29340"/>
              <a:gd name="adj5" fmla="val 50953"/>
              <a:gd name="adj6" fmla="val -71231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Anode</a:t>
            </a:r>
          </a:p>
          <a:p>
            <a:r>
              <a:rPr lang="en-GB" sz="3200" dirty="0">
                <a:solidFill>
                  <a:srgbClr val="7030A0"/>
                </a:solidFill>
              </a:rPr>
              <a:t>(Long leg)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EF928D0-1269-E3C5-CE31-FBD55B756976}"/>
              </a:ext>
            </a:extLst>
          </p:cNvPr>
          <p:cNvSpPr/>
          <p:nvPr/>
        </p:nvSpPr>
        <p:spPr>
          <a:xfrm>
            <a:off x="8163512" y="2719954"/>
            <a:ext cx="1567480" cy="584775"/>
          </a:xfrm>
          <a:prstGeom prst="callout2">
            <a:avLst>
              <a:gd name="adj1" fmla="val 50105"/>
              <a:gd name="adj2" fmla="val -599"/>
              <a:gd name="adj3" fmla="val 51501"/>
              <a:gd name="adj4" fmla="val -27456"/>
              <a:gd name="adj5" fmla="val 51837"/>
              <a:gd name="adj6" fmla="val -72121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Flat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6C7E6-8669-31BD-5693-3C5C86249D77}"/>
              </a:ext>
            </a:extLst>
          </p:cNvPr>
          <p:cNvSpPr txBox="1"/>
          <p:nvPr/>
        </p:nvSpPr>
        <p:spPr>
          <a:xfrm>
            <a:off x="5159516" y="5824524"/>
            <a:ext cx="805413" cy="954107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/>
              <a:t>+Ve</a:t>
            </a:r>
          </a:p>
          <a:p>
            <a:pPr algn="ctr"/>
            <a:r>
              <a:rPr lang="en-GB" sz="2400" dirty="0"/>
              <a:t>(</a:t>
            </a:r>
            <a:r>
              <a:rPr lang="en-GB" sz="2400" i="1" dirty="0"/>
              <a:t>5V</a:t>
            </a:r>
            <a:r>
              <a:rPr lang="en-GB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2C3EB-0759-9408-6749-935B8E71D114}"/>
              </a:ext>
            </a:extLst>
          </p:cNvPr>
          <p:cNvSpPr txBox="1"/>
          <p:nvPr/>
        </p:nvSpPr>
        <p:spPr>
          <a:xfrm>
            <a:off x="6499082" y="5358507"/>
            <a:ext cx="725262" cy="954107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/>
              <a:t>-Ve</a:t>
            </a:r>
          </a:p>
          <a:p>
            <a:pPr algn="ctr"/>
            <a:r>
              <a:rPr lang="en-GB" sz="2400" dirty="0"/>
              <a:t>(</a:t>
            </a:r>
            <a:r>
              <a:rPr lang="en-GB" sz="2400" i="1" dirty="0"/>
              <a:t>0V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67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C2D77-C4E9-B298-9984-3CCBD5E3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06A00-9521-BB13-3B48-796657AA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 Circuit</a:t>
            </a:r>
          </a:p>
        </p:txBody>
      </p:sp>
      <p:pic>
        <p:nvPicPr>
          <p:cNvPr id="4" name="Picture 3" descr="A red and black flag&#10;&#10;AI-generated content may be incorrect.">
            <a:extLst>
              <a:ext uri="{FF2B5EF4-FFF2-40B4-BE49-F238E27FC236}">
                <a16:creationId xmlns:a16="http://schemas.microsoft.com/office/drawing/2014/main" id="{0F2F5552-2399-BFBB-F03E-31ABBE74C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8502"/>
            <a:ext cx="1148758" cy="3271580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1F25380-E8A0-10D4-E5D1-288224048EBD}"/>
              </a:ext>
            </a:extLst>
          </p:cNvPr>
          <p:cNvSpPr/>
          <p:nvPr/>
        </p:nvSpPr>
        <p:spPr>
          <a:xfrm flipH="1">
            <a:off x="4252836" y="2661995"/>
            <a:ext cx="828000" cy="584775"/>
          </a:xfrm>
          <a:prstGeom prst="callout2">
            <a:avLst>
              <a:gd name="adj1" fmla="val 50105"/>
              <a:gd name="adj2" fmla="val -599"/>
              <a:gd name="adj3" fmla="val 50576"/>
              <a:gd name="adj4" fmla="val -79503"/>
              <a:gd name="adj5" fmla="val 131309"/>
              <a:gd name="adj6" fmla="val -137303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+Ve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3E79F13-89FD-18A0-8304-771892C8D96D}"/>
              </a:ext>
            </a:extLst>
          </p:cNvPr>
          <p:cNvSpPr/>
          <p:nvPr/>
        </p:nvSpPr>
        <p:spPr>
          <a:xfrm>
            <a:off x="8404204" y="1779595"/>
            <a:ext cx="1567480" cy="584775"/>
          </a:xfrm>
          <a:prstGeom prst="callout2">
            <a:avLst>
              <a:gd name="adj1" fmla="val 50105"/>
              <a:gd name="adj2" fmla="val -599"/>
              <a:gd name="adj3" fmla="val 51501"/>
              <a:gd name="adj4" fmla="val -27456"/>
              <a:gd name="adj5" fmla="val 128066"/>
              <a:gd name="adj6" fmla="val -70663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Flat 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7F587-2C09-B918-1D8E-276EB799362D}"/>
              </a:ext>
            </a:extLst>
          </p:cNvPr>
          <p:cNvSpPr txBox="1"/>
          <p:nvPr/>
        </p:nvSpPr>
        <p:spPr>
          <a:xfrm>
            <a:off x="4289031" y="5742005"/>
            <a:ext cx="805412" cy="584775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/>
              <a:t>+Ve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8D9A0-8A95-2415-132C-6175250895B8}"/>
              </a:ext>
            </a:extLst>
          </p:cNvPr>
          <p:cNvSpPr txBox="1"/>
          <p:nvPr/>
        </p:nvSpPr>
        <p:spPr>
          <a:xfrm>
            <a:off x="6894443" y="5742005"/>
            <a:ext cx="725262" cy="584775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/>
              <a:t>-Ve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4B8720-4F1C-F915-2C7E-6321CBEAC19E}"/>
              </a:ext>
            </a:extLst>
          </p:cNvPr>
          <p:cNvGrpSpPr/>
          <p:nvPr/>
        </p:nvGrpSpPr>
        <p:grpSpPr>
          <a:xfrm>
            <a:off x="2281387" y="3920082"/>
            <a:ext cx="2160000" cy="540000"/>
            <a:chOff x="2384257" y="4956421"/>
            <a:chExt cx="2160000" cy="54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F72533-75C2-A228-6F0D-DCC04A1B719A}"/>
                </a:ext>
              </a:extLst>
            </p:cNvPr>
            <p:cNvGrpSpPr/>
            <p:nvPr/>
          </p:nvGrpSpPr>
          <p:grpSpPr>
            <a:xfrm>
              <a:off x="2744257" y="4956421"/>
              <a:ext cx="1440000" cy="540000"/>
              <a:chOff x="2209800" y="4686299"/>
              <a:chExt cx="1440000" cy="540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CD6A86-083F-F56F-B288-50EDD13D8A66}"/>
                  </a:ext>
                </a:extLst>
              </p:cNvPr>
              <p:cNvSpPr/>
              <p:nvPr/>
            </p:nvSpPr>
            <p:spPr>
              <a:xfrm>
                <a:off x="2209800" y="4686299"/>
                <a:ext cx="14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317879-F8DA-21FE-A74B-EFF389C3F07A}"/>
                  </a:ext>
                </a:extLst>
              </p:cNvPr>
              <p:cNvSpPr/>
              <p:nvPr/>
            </p:nvSpPr>
            <p:spPr>
              <a:xfrm>
                <a:off x="2678412" y="4686299"/>
                <a:ext cx="108000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6C1DDA-1D3A-5047-ECAB-800CF8424199}"/>
                  </a:ext>
                </a:extLst>
              </p:cNvPr>
              <p:cNvSpPr/>
              <p:nvPr/>
            </p:nvSpPr>
            <p:spPr>
              <a:xfrm>
                <a:off x="2957015" y="4686299"/>
                <a:ext cx="108000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339F09-900C-AFC0-009B-245359899834}"/>
                  </a:ext>
                </a:extLst>
              </p:cNvPr>
              <p:cNvSpPr/>
              <p:nvPr/>
            </p:nvSpPr>
            <p:spPr>
              <a:xfrm>
                <a:off x="3235618" y="4686299"/>
                <a:ext cx="108000" cy="5400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94A9B6-79EE-8093-B2A0-838891C5653B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4184257" y="5226421"/>
              <a:ext cx="360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EFCBC7-DD97-CF59-58A8-CD9A38BC0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257" y="5226421"/>
              <a:ext cx="36000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438EF-4F76-D88C-7F4E-F471E540AA75}"/>
              </a:ext>
            </a:extLst>
          </p:cNvPr>
          <p:cNvGrpSpPr/>
          <p:nvPr/>
        </p:nvGrpSpPr>
        <p:grpSpPr>
          <a:xfrm rot="16200000">
            <a:off x="5566951" y="4395065"/>
            <a:ext cx="720000" cy="1934984"/>
            <a:chOff x="5333131" y="5250714"/>
            <a:chExt cx="418327" cy="15481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9B4F48-73EC-56E8-7FC0-709D1C1B4B3E}"/>
                </a:ext>
              </a:extLst>
            </p:cNvPr>
            <p:cNvSpPr/>
            <p:nvPr/>
          </p:nvSpPr>
          <p:spPr>
            <a:xfrm rot="5400000">
              <a:off x="4822204" y="5869642"/>
              <a:ext cx="1440182" cy="41832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Power</a:t>
              </a:r>
              <a:endParaRPr lang="en-GB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208ECD-1E01-26CC-C5E5-CFECD8E95F0B}"/>
                </a:ext>
              </a:extLst>
            </p:cNvPr>
            <p:cNvSpPr/>
            <p:nvPr/>
          </p:nvSpPr>
          <p:spPr>
            <a:xfrm>
              <a:off x="5385422" y="5250714"/>
              <a:ext cx="313745" cy="10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A411AC1-C9B5-C894-B587-6A820021DF05}"/>
                  </a:ext>
                </a:extLst>
              </p14:cNvPr>
              <p14:cNvContentPartPr/>
              <p14:nvPr/>
            </p14:nvContentPartPr>
            <p14:xfrm>
              <a:off x="6908400" y="3906734"/>
              <a:ext cx="1252800" cy="154294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A411AC1-C9B5-C894-B587-6A820021DF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9680" y="3887654"/>
                <a:ext cx="1290600" cy="1580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4F0AF7-90AE-E515-BEE1-2766C9D7A9F0}"/>
                  </a:ext>
                </a:extLst>
              </p14:cNvPr>
              <p14:cNvContentPartPr/>
              <p14:nvPr/>
            </p14:nvContentPartPr>
            <p14:xfrm>
              <a:off x="4441387" y="4185923"/>
              <a:ext cx="1938683" cy="348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4F0AF7-90AE-E515-BEE1-2766C9D7A9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2306" y="4167203"/>
                <a:ext cx="1976485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D96E391-8EC6-3D0E-46DE-2C73FFF3A487}"/>
                  </a:ext>
                </a:extLst>
              </p14:cNvPr>
              <p14:cNvContentPartPr/>
              <p14:nvPr/>
            </p14:nvContentPartPr>
            <p14:xfrm>
              <a:off x="1428750" y="4195687"/>
              <a:ext cx="3528600" cy="1208717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D96E391-8EC6-3D0E-46DE-2C73FFF3A4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0031" y="4176610"/>
                <a:ext cx="3566039" cy="1246512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0085C35-7FC7-B581-E6FE-C3110D42DA48}"/>
              </a:ext>
            </a:extLst>
          </p:cNvPr>
          <p:cNvSpPr txBox="1"/>
          <p:nvPr/>
        </p:nvSpPr>
        <p:spPr>
          <a:xfrm>
            <a:off x="2634966" y="3335307"/>
            <a:ext cx="1507272" cy="584775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/>
              <a:t>Resistor</a:t>
            </a:r>
            <a:endParaRPr lang="en-GB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3D484-5735-3856-C241-390DC9C4D9E4}"/>
              </a:ext>
            </a:extLst>
          </p:cNvPr>
          <p:cNvSpPr txBox="1"/>
          <p:nvPr/>
        </p:nvSpPr>
        <p:spPr>
          <a:xfrm>
            <a:off x="8904433" y="5780782"/>
            <a:ext cx="3287567" cy="1077218"/>
          </a:xfrm>
          <a:prstGeom prst="rect">
            <a:avLst/>
          </a:prstGeom>
          <a:ln w="38100">
            <a:noFil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rgbClr val="7030A0"/>
                </a:solidFill>
              </a:defRPr>
            </a:lvl1pPr>
          </a:lstStyle>
          <a:p>
            <a:pPr algn="ctr"/>
            <a:r>
              <a:rPr lang="en-GB" dirty="0">
                <a:solidFill>
                  <a:srgbClr val="548235"/>
                </a:solidFill>
              </a:rPr>
              <a:t>LED – One way</a:t>
            </a:r>
          </a:p>
          <a:p>
            <a:pPr algn="ctr"/>
            <a:r>
              <a:rPr lang="en-GB" dirty="0">
                <a:solidFill>
                  <a:srgbClr val="548235"/>
                </a:solidFill>
              </a:rPr>
              <a:t>Resistor – Any way</a:t>
            </a:r>
          </a:p>
        </p:txBody>
      </p:sp>
      <p:sp>
        <p:nvSpPr>
          <p:cNvPr id="38" name="Callout: Bent Line with No Border 37">
            <a:extLst>
              <a:ext uri="{FF2B5EF4-FFF2-40B4-BE49-F238E27FC236}">
                <a16:creationId xmlns:a16="http://schemas.microsoft.com/office/drawing/2014/main" id="{19F002B1-551E-33D4-AB8E-ADCF84BF739F}"/>
              </a:ext>
            </a:extLst>
          </p:cNvPr>
          <p:cNvSpPr/>
          <p:nvPr/>
        </p:nvSpPr>
        <p:spPr>
          <a:xfrm>
            <a:off x="8439680" y="2661995"/>
            <a:ext cx="828000" cy="584775"/>
          </a:xfrm>
          <a:prstGeom prst="callout2">
            <a:avLst>
              <a:gd name="adj1" fmla="val 50105"/>
              <a:gd name="adj2" fmla="val -599"/>
              <a:gd name="adj3" fmla="val 50576"/>
              <a:gd name="adj4" fmla="val -79503"/>
              <a:gd name="adj5" fmla="val 131309"/>
              <a:gd name="adj6" fmla="val -137303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-Ve</a:t>
            </a:r>
          </a:p>
        </p:txBody>
      </p:sp>
    </p:spTree>
    <p:extLst>
      <p:ext uri="{BB962C8B-B14F-4D97-AF65-F5344CB8AC3E}">
        <p14:creationId xmlns:p14="http://schemas.microsoft.com/office/powerpoint/2010/main" val="99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3488-CC66-2774-AB21-5956D4358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4E0ABA-E907-2131-D775-61D8BE3A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1599583"/>
            <a:ext cx="6570000" cy="4704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0038B-252C-5542-4460-D1880DAD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Pico External LED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09BC3-7C21-06A6-4E7D-6D3347FD2414}"/>
              </a:ext>
            </a:extLst>
          </p:cNvPr>
          <p:cNvGrpSpPr/>
          <p:nvPr/>
        </p:nvGrpSpPr>
        <p:grpSpPr>
          <a:xfrm>
            <a:off x="1461729" y="1599583"/>
            <a:ext cx="3676206" cy="1443673"/>
            <a:chOff x="1896069" y="1428133"/>
            <a:chExt cx="3676206" cy="14436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4FF908-84B7-41BC-B090-198557D72080}"/>
                </a:ext>
              </a:extLst>
            </p:cNvPr>
            <p:cNvSpPr txBox="1"/>
            <p:nvPr/>
          </p:nvSpPr>
          <p:spPr>
            <a:xfrm>
              <a:off x="1896069" y="1428133"/>
              <a:ext cx="118814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GP15</a:t>
              </a:r>
            </a:p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(3.3V)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F844F5-E22D-DEF2-EFDB-D893ECB55B54}"/>
                </a:ext>
              </a:extLst>
            </p:cNvPr>
            <p:cNvSpPr/>
            <p:nvPr/>
          </p:nvSpPr>
          <p:spPr>
            <a:xfrm>
              <a:off x="5140275" y="2439806"/>
              <a:ext cx="432000" cy="43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F67A19-68FB-AF69-E918-E32D166385C9}"/>
                </a:ext>
              </a:extLst>
            </p:cNvPr>
            <p:cNvCxnSpPr>
              <a:cxnSpLocks/>
              <a:stCxn id="45" idx="3"/>
              <a:endCxn id="16" idx="2"/>
            </p:cNvCxnSpPr>
            <p:nvPr/>
          </p:nvCxnSpPr>
          <p:spPr>
            <a:xfrm>
              <a:off x="3084216" y="1966742"/>
              <a:ext cx="2056059" cy="689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6965CC-3512-31B3-F4DB-2E92A983E53C}"/>
              </a:ext>
            </a:extLst>
          </p:cNvPr>
          <p:cNvGrpSpPr/>
          <p:nvPr/>
        </p:nvGrpSpPr>
        <p:grpSpPr>
          <a:xfrm flipH="1">
            <a:off x="6897809" y="567918"/>
            <a:ext cx="2483191" cy="1866672"/>
            <a:chOff x="3386264" y="2218509"/>
            <a:chExt cx="2483191" cy="1866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11DDA2-5878-3833-DB17-E89F5B0B74BD}"/>
                </a:ext>
              </a:extLst>
            </p:cNvPr>
            <p:cNvSpPr txBox="1"/>
            <p:nvPr/>
          </p:nvSpPr>
          <p:spPr>
            <a:xfrm>
              <a:off x="3386264" y="2218509"/>
              <a:ext cx="96218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 err="1">
                  <a:solidFill>
                    <a:srgbClr val="7030A0"/>
                  </a:solidFill>
                </a:rPr>
                <a:t>GND</a:t>
              </a:r>
              <a:endParaRPr lang="en-GB" sz="3200" dirty="0">
                <a:solidFill>
                  <a:srgbClr val="7030A0"/>
                </a:solidFill>
              </a:endParaRPr>
            </a:p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(0V)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415C11-6ADD-F4CF-108B-BE1CF68249B6}"/>
                </a:ext>
              </a:extLst>
            </p:cNvPr>
            <p:cNvSpPr/>
            <p:nvPr/>
          </p:nvSpPr>
          <p:spPr>
            <a:xfrm>
              <a:off x="5437455" y="3585563"/>
              <a:ext cx="432000" cy="4996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0F2D6A-CA43-948A-8A2D-5B1F92428F2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348450" y="2757118"/>
              <a:ext cx="1152270" cy="90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73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Physical Computing</vt:lpstr>
      <vt:lpstr>Breadboard</vt:lpstr>
      <vt:lpstr>Breadboard</vt:lpstr>
      <vt:lpstr>Raspberry Pi Pico</vt:lpstr>
      <vt:lpstr>Pico Internal LED</vt:lpstr>
      <vt:lpstr>Light Emitting Diode</vt:lpstr>
      <vt:lpstr>LED</vt:lpstr>
      <vt:lpstr>LED Circuit</vt:lpstr>
      <vt:lpstr>Pico External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2025-05-24T15:52:28Z</dcterms:modified>
</cp:coreProperties>
</file>