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7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37" r:id="rId70"/>
    <p:sldId id="440" r:id="rId71"/>
    <p:sldId id="562" r:id="rId72"/>
    <p:sldId id="609" r:id="rId73"/>
    <p:sldId id="451" r:id="rId74"/>
    <p:sldId id="450" r:id="rId75"/>
    <p:sldId id="452" r:id="rId76"/>
    <p:sldId id="443" r:id="rId77"/>
    <p:sldId id="444" r:id="rId78"/>
    <p:sldId id="453" r:id="rId79"/>
    <p:sldId id="454" r:id="rId80"/>
    <p:sldId id="561" r:id="rId81"/>
    <p:sldId id="442" r:id="rId82"/>
    <p:sldId id="625" r:id="rId83"/>
    <p:sldId id="630" r:id="rId84"/>
    <p:sldId id="631" r:id="rId85"/>
    <p:sldId id="610" r:id="rId86"/>
    <p:sldId id="626" r:id="rId87"/>
    <p:sldId id="628" r:id="rId88"/>
    <p:sldId id="629" r:id="rId89"/>
    <p:sldId id="438" r:id="rId90"/>
    <p:sldId id="493" r:id="rId91"/>
    <p:sldId id="550" r:id="rId92"/>
    <p:sldId id="551" r:id="rId93"/>
    <p:sldId id="552" r:id="rId94"/>
    <p:sldId id="553" r:id="rId95"/>
    <p:sldId id="554" r:id="rId96"/>
    <p:sldId id="555" r:id="rId97"/>
    <p:sldId id="445" r:id="rId98"/>
    <p:sldId id="456" r:id="rId99"/>
    <p:sldId id="556" r:id="rId100"/>
    <p:sldId id="457" r:id="rId101"/>
    <p:sldId id="557" r:id="rId102"/>
    <p:sldId id="446" r:id="rId103"/>
    <p:sldId id="380" r:id="rId104"/>
    <p:sldId id="559" r:id="rId105"/>
    <p:sldId id="560" r:id="rId106"/>
    <p:sldId id="496" r:id="rId107"/>
    <p:sldId id="607" r:id="rId108"/>
    <p:sldId id="606" r:id="rId109"/>
    <p:sldId id="498" r:id="rId110"/>
    <p:sldId id="499" r:id="rId111"/>
    <p:sldId id="497" r:id="rId112"/>
    <p:sldId id="500" r:id="rId113"/>
    <p:sldId id="635" r:id="rId114"/>
    <p:sldId id="608" r:id="rId115"/>
    <p:sldId id="501" r:id="rId116"/>
    <p:sldId id="458" r:id="rId117"/>
    <p:sldId id="460" r:id="rId118"/>
    <p:sldId id="461" r:id="rId119"/>
    <p:sldId id="465" r:id="rId120"/>
    <p:sldId id="462" r:id="rId121"/>
    <p:sldId id="646" r:id="rId122"/>
    <p:sldId id="636" r:id="rId123"/>
    <p:sldId id="640" r:id="rId124"/>
    <p:sldId id="463" r:id="rId125"/>
    <p:sldId id="641" r:id="rId126"/>
    <p:sldId id="639" r:id="rId127"/>
    <p:sldId id="642" r:id="rId128"/>
    <p:sldId id="468" r:id="rId129"/>
    <p:sldId id="643" r:id="rId130"/>
    <p:sldId id="627" r:id="rId131"/>
    <p:sldId id="644" r:id="rId132"/>
    <p:sldId id="638" r:id="rId133"/>
    <p:sldId id="645" r:id="rId134"/>
    <p:sldId id="567" r:id="rId135"/>
    <p:sldId id="568" r:id="rId136"/>
    <p:sldId id="820" r:id="rId137"/>
    <p:sldId id="822" r:id="rId138"/>
    <p:sldId id="821" r:id="rId139"/>
    <p:sldId id="823" r:id="rId140"/>
    <p:sldId id="516" r:id="rId141"/>
    <p:sldId id="495" r:id="rId142"/>
    <p:sldId id="579" r:id="rId143"/>
    <p:sldId id="600" r:id="rId144"/>
    <p:sldId id="602" r:id="rId145"/>
    <p:sldId id="603" r:id="rId146"/>
    <p:sldId id="572" r:id="rId147"/>
    <p:sldId id="573" r:id="rId148"/>
    <p:sldId id="574" r:id="rId149"/>
    <p:sldId id="575" r:id="rId150"/>
    <p:sldId id="634" r:id="rId151"/>
    <p:sldId id="632" r:id="rId152"/>
    <p:sldId id="633" r:id="rId153"/>
    <p:sldId id="576" r:id="rId154"/>
    <p:sldId id="502" r:id="rId155"/>
    <p:sldId id="504" r:id="rId156"/>
    <p:sldId id="503" r:id="rId157"/>
    <p:sldId id="816" r:id="rId158"/>
    <p:sldId id="817" r:id="rId159"/>
    <p:sldId id="818" r:id="rId160"/>
    <p:sldId id="819" r:id="rId161"/>
    <p:sldId id="824" r:id="rId162"/>
    <p:sldId id="577" r:id="rId163"/>
    <p:sldId id="578" r:id="rId164"/>
    <p:sldId id="814" r:id="rId165"/>
    <p:sldId id="815" r:id="rId166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File handling" id="{23B890E6-00E8-435C-932B-6DC621F1AE2B}">
          <p14:sldIdLst>
            <p14:sldId id="437"/>
            <p14:sldId id="44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493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Parallel arrays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  <p14:sldId id="559"/>
            <p14:sldId id="560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498"/>
            <p14:sldId id="499"/>
            <p14:sldId id="497"/>
            <p14:sldId id="500"/>
            <p14:sldId id="635"/>
            <p14:sldId id="608"/>
            <p14:sldId id="501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67" autoAdjust="0"/>
  </p:normalViewPr>
  <p:slideViewPr>
    <p:cSldViewPr snapToGrid="0" showGuides="1">
      <p:cViewPr varScale="1">
        <p:scale>
          <a:sx n="79" d="100"/>
          <a:sy n="79" d="100"/>
        </p:scale>
        <p:origin x="348" y="5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2A14F4D5-668C-4169-BC78-94124190DF9E}"/>
    <pc:docChg chg="undo redo custSel addSld delSld modSld modSection">
      <pc:chgData name="Al Friend" userId="e5ed79da-d858-46d4-9eed-a7a24903f2de" providerId="ADAL" clId="{2A14F4D5-668C-4169-BC78-94124190DF9E}" dt="2024-10-30T20:37:47.401" v="1746" actId="20577"/>
      <pc:docMkLst>
        <pc:docMk/>
      </pc:docMkLst>
      <pc:sldChg chg="modSp mod">
        <pc:chgData name="Al Friend" userId="e5ed79da-d858-46d4-9eed-a7a24903f2de" providerId="ADAL" clId="{2A14F4D5-668C-4169-BC78-94124190DF9E}" dt="2024-10-30T19:11:39.708" v="481" actId="113"/>
        <pc:sldMkLst>
          <pc:docMk/>
          <pc:sldMk cId="3379680109" sldId="579"/>
        </pc:sldMkLst>
      </pc:sldChg>
      <pc:sldChg chg="modSp mod modAnim">
        <pc:chgData name="Al Friend" userId="e5ed79da-d858-46d4-9eed-a7a24903f2de" providerId="ADAL" clId="{2A14F4D5-668C-4169-BC78-94124190DF9E}" dt="2024-10-30T19:21:45.040" v="542"/>
        <pc:sldMkLst>
          <pc:docMk/>
          <pc:sldMk cId="3673258037" sldId="600"/>
        </pc:sldMkLst>
      </pc:sldChg>
      <pc:sldChg chg="addSp delSp modSp mod modAnim chgLayout">
        <pc:chgData name="Al Friend" userId="e5ed79da-d858-46d4-9eed-a7a24903f2de" providerId="ADAL" clId="{2A14F4D5-668C-4169-BC78-94124190DF9E}" dt="2024-10-30T19:34:30.892" v="581"/>
        <pc:sldMkLst>
          <pc:docMk/>
          <pc:sldMk cId="596336617" sldId="602"/>
        </pc:sldMkLst>
      </pc:sldChg>
      <pc:sldChg chg="modSp mod modAnim">
        <pc:chgData name="Al Friend" userId="e5ed79da-d858-46d4-9eed-a7a24903f2de" providerId="ADAL" clId="{2A14F4D5-668C-4169-BC78-94124190DF9E}" dt="2024-10-30T19:35:42.140" v="596"/>
        <pc:sldMkLst>
          <pc:docMk/>
          <pc:sldMk cId="3092738070" sldId="603"/>
        </pc:sldMkLst>
      </pc:sldChg>
      <pc:sldChg chg="modSp modAnim">
        <pc:chgData name="Al Friend" userId="e5ed79da-d858-46d4-9eed-a7a24903f2de" providerId="ADAL" clId="{2A14F4D5-668C-4169-BC78-94124190DF9E}" dt="2024-10-29T20:31:11.302" v="53" actId="20577"/>
        <pc:sldMkLst>
          <pc:docMk/>
          <pc:sldMk cId="2262972286" sldId="814"/>
        </pc:sldMkLst>
      </pc:sldChg>
      <pc:sldChg chg="modSp modAnim">
        <pc:chgData name="Al Friend" userId="e5ed79da-d858-46d4-9eed-a7a24903f2de" providerId="ADAL" clId="{2A14F4D5-668C-4169-BC78-94124190DF9E}" dt="2024-10-29T20:32:04.012" v="96"/>
        <pc:sldMkLst>
          <pc:docMk/>
          <pc:sldMk cId="2568420392" sldId="815"/>
        </pc:sldMkLst>
      </pc:sldChg>
      <pc:sldChg chg="modAnim">
        <pc:chgData name="Al Friend" userId="e5ed79da-d858-46d4-9eed-a7a24903f2de" providerId="ADAL" clId="{2A14F4D5-668C-4169-BC78-94124190DF9E}" dt="2024-10-29T20:32:35.177" v="108"/>
        <pc:sldMkLst>
          <pc:docMk/>
          <pc:sldMk cId="2304241816" sldId="817"/>
        </pc:sldMkLst>
      </pc:sldChg>
      <pc:sldChg chg="modSp mod modClrScheme chgLayout">
        <pc:chgData name="Al Friend" userId="e5ed79da-d858-46d4-9eed-a7a24903f2de" providerId="ADAL" clId="{2A14F4D5-668C-4169-BC78-94124190DF9E}" dt="2024-10-29T21:54:27.346" v="115" actId="1076"/>
        <pc:sldMkLst>
          <pc:docMk/>
          <pc:sldMk cId="2621208104" sldId="818"/>
        </pc:sldMkLst>
      </pc:sldChg>
      <pc:sldChg chg="addSp delSp modSp new mod modClrScheme modAnim chgLayout modNotesTx">
        <pc:chgData name="Al Friend" userId="e5ed79da-d858-46d4-9eed-a7a24903f2de" providerId="ADAL" clId="{2A14F4D5-668C-4169-BC78-94124190DF9E}" dt="2024-10-30T20:34:18.134" v="1711" actId="20577"/>
        <pc:sldMkLst>
          <pc:docMk/>
          <pc:sldMk cId="1249946692" sldId="820"/>
        </pc:sldMkLst>
      </pc:sldChg>
      <pc:sldChg chg="addSp delSp modSp new add del mod modAnim modNotesTx">
        <pc:chgData name="Al Friend" userId="e5ed79da-d858-46d4-9eed-a7a24903f2de" providerId="ADAL" clId="{2A14F4D5-668C-4169-BC78-94124190DF9E}" dt="2024-10-30T20:37:47.401" v="1746" actId="20577"/>
        <pc:sldMkLst>
          <pc:docMk/>
          <pc:sldMk cId="839811114" sldId="821"/>
        </pc:sldMkLst>
      </pc:sldChg>
      <pc:sldChg chg="delSp modSp add mod modAnim modShow modNotesTx">
        <pc:chgData name="Al Friend" userId="e5ed79da-d858-46d4-9eed-a7a24903f2de" providerId="ADAL" clId="{2A14F4D5-668C-4169-BC78-94124190DF9E}" dt="2024-10-30T20:36:27.983" v="1736" actId="1582"/>
        <pc:sldMkLst>
          <pc:docMk/>
          <pc:sldMk cId="1739826777" sldId="822"/>
        </pc:sldMkLst>
      </pc:sldChg>
      <pc:sldChg chg="delSp add mod delAnim modAnim modShow">
        <pc:chgData name="Al Friend" userId="e5ed79da-d858-46d4-9eed-a7a24903f2de" providerId="ADAL" clId="{2A14F4D5-668C-4169-BC78-94124190DF9E}" dt="2024-10-30T20:37:31.466" v="1744"/>
        <pc:sldMkLst>
          <pc:docMk/>
          <pc:sldMk cId="3961624521" sldId="823"/>
        </pc:sldMkLst>
      </pc:sldChg>
    </pc:docChg>
  </pc:docChgLst>
  <pc:docChgLst>
    <pc:chgData name="Al Friend" userId="e5ed79da-d858-46d4-9eed-a7a24903f2de" providerId="ADAL" clId="{407C3FE7-5F85-4BBD-87BE-743A7F8ABA3B}"/>
    <pc:docChg chg="undo custSel addSld modSld modSection">
      <pc:chgData name="Al Friend" userId="e5ed79da-d858-46d4-9eed-a7a24903f2de" providerId="ADAL" clId="{407C3FE7-5F85-4BBD-87BE-743A7F8ABA3B}" dt="2025-04-20T08:41:58.704" v="581" actId="20577"/>
      <pc:docMkLst>
        <pc:docMk/>
      </pc:docMkLst>
      <pc:sldChg chg="addSp modSp mod modAnim">
        <pc:chgData name="Al Friend" userId="e5ed79da-d858-46d4-9eed-a7a24903f2de" providerId="ADAL" clId="{407C3FE7-5F85-4BBD-87BE-743A7F8ABA3B}" dt="2025-04-19T21:08:13.149" v="60"/>
        <pc:sldMkLst>
          <pc:docMk/>
          <pc:sldMk cId="822755515" sldId="428"/>
        </pc:sldMkLst>
        <pc:spChg chg="add mod">
          <ac:chgData name="Al Friend" userId="e5ed79da-d858-46d4-9eed-a7a24903f2de" providerId="ADAL" clId="{407C3FE7-5F85-4BBD-87BE-743A7F8ABA3B}" dt="2025-04-19T21:05:13.701" v="24" actId="1037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407C3FE7-5F85-4BBD-87BE-743A7F8ABA3B}" dt="2025-04-19T21:04:54.838" v="7" actId="12789"/>
          <ac:spMkLst>
            <pc:docMk/>
            <pc:sldMk cId="822755515" sldId="428"/>
            <ac:spMk id="14" creationId="{8D608A3B-B831-4F48-A74E-CD82490F6BF7}"/>
          </ac:spMkLst>
        </pc:spChg>
      </pc:sldChg>
      <pc:sldChg chg="modSp mod">
        <pc:chgData name="Al Friend" userId="e5ed79da-d858-46d4-9eed-a7a24903f2de" providerId="ADAL" clId="{407C3FE7-5F85-4BBD-87BE-743A7F8ABA3B}" dt="2025-04-20T07:59:59.428" v="132" actId="12"/>
        <pc:sldMkLst>
          <pc:docMk/>
          <pc:sldMk cId="4138570075" sldId="471"/>
        </pc:sldMkLst>
        <pc:spChg chg="mod">
          <ac:chgData name="Al Friend" userId="e5ed79da-d858-46d4-9eed-a7a24903f2de" providerId="ADAL" clId="{407C3FE7-5F85-4BBD-87BE-743A7F8ABA3B}" dt="2025-04-20T07:59:59.428" v="132" actId="12"/>
          <ac:spMkLst>
            <pc:docMk/>
            <pc:sldMk cId="4138570075" sldId="471"/>
            <ac:spMk id="2" creationId="{F7719E29-BF4E-48F1-95E1-BEA6812C1B5A}"/>
          </ac:spMkLst>
        </pc:spChg>
      </pc:sldChg>
      <pc:sldChg chg="modSp mod">
        <pc:chgData name="Al Friend" userId="e5ed79da-d858-46d4-9eed-a7a24903f2de" providerId="ADAL" clId="{407C3FE7-5F85-4BBD-87BE-743A7F8ABA3B}" dt="2025-04-20T07:59:19.044" v="129" actId="20577"/>
        <pc:sldMkLst>
          <pc:docMk/>
          <pc:sldMk cId="4207450488" sldId="472"/>
        </pc:sldMkLst>
        <pc:spChg chg="mod">
          <ac:chgData name="Al Friend" userId="e5ed79da-d858-46d4-9eed-a7a24903f2de" providerId="ADAL" clId="{407C3FE7-5F85-4BBD-87BE-743A7F8ABA3B}" dt="2025-04-20T07:58:43.892" v="121" actId="207"/>
          <ac:spMkLst>
            <pc:docMk/>
            <pc:sldMk cId="4207450488" sldId="472"/>
            <ac:spMk id="2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9:19.044" v="129" actId="20577"/>
          <ac:spMkLst>
            <pc:docMk/>
            <pc:sldMk cId="4207450488" sldId="472"/>
            <ac:spMk id="3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8:33.078" v="119" actId="403"/>
          <ac:spMkLst>
            <pc:docMk/>
            <pc:sldMk cId="4207450488" sldId="472"/>
            <ac:spMk id="8" creationId="{CF3411DB-FC5C-40F5-B0C3-41B11D988C23}"/>
          </ac:spMkLst>
        </pc:spChg>
        <pc:spChg chg="mod">
          <ac:chgData name="Al Friend" userId="e5ed79da-d858-46d4-9eed-a7a24903f2de" providerId="ADAL" clId="{407C3FE7-5F85-4BBD-87BE-743A7F8ABA3B}" dt="2025-04-20T07:58:35.383" v="120" actId="403"/>
          <ac:spMkLst>
            <pc:docMk/>
            <pc:sldMk cId="4207450488" sldId="472"/>
            <ac:spMk id="10" creationId="{B1B6B67C-9443-4F56-972D-37852E905B09}"/>
          </ac:spMkLst>
        </pc:spChg>
        <pc:spChg chg="mod">
          <ac:chgData name="Al Friend" userId="e5ed79da-d858-46d4-9eed-a7a24903f2de" providerId="ADAL" clId="{407C3FE7-5F85-4BBD-87BE-743A7F8ABA3B}" dt="2025-04-20T07:58:07.107" v="112" actId="20577"/>
          <ac:spMkLst>
            <pc:docMk/>
            <pc:sldMk cId="4207450488" sldId="472"/>
            <ac:spMk id="11" creationId="{A0647B3A-CF48-4BC1-A2B2-C646E2C6646F}"/>
          </ac:spMkLst>
        </pc:spChg>
      </pc:sldChg>
      <pc:sldChg chg="modNotesTx">
        <pc:chgData name="Al Friend" userId="e5ed79da-d858-46d4-9eed-a7a24903f2de" providerId="ADAL" clId="{407C3FE7-5F85-4BBD-87BE-743A7F8ABA3B}" dt="2025-04-19T21:19:08.065" v="79" actId="20577"/>
        <pc:sldMkLst>
          <pc:docMk/>
          <pc:sldMk cId="910063448" sldId="624"/>
        </pc:sldMkLst>
      </pc:sldChg>
      <pc:sldChg chg="addSp delSp modSp add mod delAnim modAnim">
        <pc:chgData name="Al Friend" userId="e5ed79da-d858-46d4-9eed-a7a24903f2de" providerId="ADAL" clId="{407C3FE7-5F85-4BBD-87BE-743A7F8ABA3B}" dt="2025-04-20T08:41:52.993" v="577" actId="20577"/>
        <pc:sldMkLst>
          <pc:docMk/>
          <pc:sldMk cId="3771078146" sldId="825"/>
        </pc:sldMkLst>
        <pc:spChg chg="mod">
          <ac:chgData name="Al Friend" userId="e5ed79da-d858-46d4-9eed-a7a24903f2de" providerId="ADAL" clId="{407C3FE7-5F85-4BBD-87BE-743A7F8ABA3B}" dt="2025-04-20T08:41:52.993" v="577" actId="20577"/>
          <ac:spMkLst>
            <pc:docMk/>
            <pc:sldMk cId="3771078146" sldId="825"/>
            <ac:spMk id="2" creationId="{B557248E-DB05-24FC-B97C-6526C8C2E81E}"/>
          </ac:spMkLst>
        </pc:spChg>
        <pc:spChg chg="add mod">
          <ac:chgData name="Al Friend" userId="e5ed79da-d858-46d4-9eed-a7a24903f2de" providerId="ADAL" clId="{407C3FE7-5F85-4BBD-87BE-743A7F8ABA3B}" dt="2025-04-20T08:19:26.384" v="396" actId="1037"/>
          <ac:spMkLst>
            <pc:docMk/>
            <pc:sldMk cId="3771078146" sldId="825"/>
            <ac:spMk id="8" creationId="{7536217B-CB3B-A512-2037-FF6D8B85D2F5}"/>
          </ac:spMkLst>
        </pc:spChg>
        <pc:spChg chg="mod">
          <ac:chgData name="Al Friend" userId="e5ed79da-d858-46d4-9eed-a7a24903f2de" providerId="ADAL" clId="{407C3FE7-5F85-4BBD-87BE-743A7F8ABA3B}" dt="2025-04-20T08:26:05.531" v="441" actId="12788"/>
          <ac:spMkLst>
            <pc:docMk/>
            <pc:sldMk cId="3771078146" sldId="825"/>
            <ac:spMk id="9" creationId="{4B3FA018-ADC6-ED88-1676-50E7DD2ED7D8}"/>
          </ac:spMkLst>
        </pc:spChg>
        <pc:spChg chg="add mod">
          <ac:chgData name="Al Friend" userId="e5ed79da-d858-46d4-9eed-a7a24903f2de" providerId="ADAL" clId="{407C3FE7-5F85-4BBD-87BE-743A7F8ABA3B}" dt="2025-04-20T08:33:58.564" v="510" actId="1038"/>
          <ac:spMkLst>
            <pc:docMk/>
            <pc:sldMk cId="3771078146" sldId="825"/>
            <ac:spMk id="10" creationId="{37EE882D-DDF7-C77F-64BE-B457C07590EA}"/>
          </ac:spMkLst>
        </pc:spChg>
        <pc:spChg chg="add mod">
          <ac:chgData name="Al Friend" userId="e5ed79da-d858-46d4-9eed-a7a24903f2de" providerId="ADAL" clId="{407C3FE7-5F85-4BBD-87BE-743A7F8ABA3B}" dt="2025-04-20T08:20:15.216" v="429" actId="1038"/>
          <ac:spMkLst>
            <pc:docMk/>
            <pc:sldMk cId="3771078146" sldId="825"/>
            <ac:spMk id="11" creationId="{EA2776D7-89F2-9587-1CB5-8E32160E3154}"/>
          </ac:spMkLst>
        </pc:spChg>
        <pc:spChg chg="mod">
          <ac:chgData name="Al Friend" userId="e5ed79da-d858-46d4-9eed-a7a24903f2de" providerId="ADAL" clId="{407C3FE7-5F85-4BBD-87BE-743A7F8ABA3B}" dt="2025-04-20T08:40:38.806" v="557"/>
          <ac:spMkLst>
            <pc:docMk/>
            <pc:sldMk cId="3771078146" sldId="825"/>
            <ac:spMk id="12" creationId="{4B10774B-6198-A85E-9F95-72368FCD20DE}"/>
          </ac:spMkLst>
        </pc:spChg>
      </pc:sldChg>
      <pc:sldChg chg="addSp delSp modSp add mod addAnim delAnim modAnim modShow">
        <pc:chgData name="Al Friend" userId="e5ed79da-d858-46d4-9eed-a7a24903f2de" providerId="ADAL" clId="{407C3FE7-5F85-4BBD-87BE-743A7F8ABA3B}" dt="2025-04-20T08:41:58.704" v="581" actId="20577"/>
        <pc:sldMkLst>
          <pc:docMk/>
          <pc:sldMk cId="897348652" sldId="826"/>
        </pc:sldMkLst>
        <pc:spChg chg="add del mod">
          <ac:chgData name="Al Friend" userId="e5ed79da-d858-46d4-9eed-a7a24903f2de" providerId="ADAL" clId="{407C3FE7-5F85-4BBD-87BE-743A7F8ABA3B}" dt="2025-04-20T08:41:58.704" v="581" actId="20577"/>
          <ac:spMkLst>
            <pc:docMk/>
            <pc:sldMk cId="897348652" sldId="826"/>
            <ac:spMk id="2" creationId="{093847A0-4195-2FEB-C9F8-78695EA96406}"/>
          </ac:spMkLst>
        </pc:spChg>
        <pc:spChg chg="add del mod">
          <ac:chgData name="Al Friend" userId="e5ed79da-d858-46d4-9eed-a7a24903f2de" providerId="ADAL" clId="{407C3FE7-5F85-4BBD-87BE-743A7F8ABA3B}" dt="2025-04-20T08:40:52.226" v="568" actId="20577"/>
          <ac:spMkLst>
            <pc:docMk/>
            <pc:sldMk cId="897348652" sldId="826"/>
            <ac:spMk id="12" creationId="{62CB7BE2-58C6-B239-DC00-9879991981E9}"/>
          </ac:spMkLst>
        </pc:spChg>
      </pc:sldChg>
    </pc:docChg>
  </pc:docChgLst>
  <pc:docChgLst>
    <pc:chgData name="Al Friend" userId="e5ed79da-d858-46d4-9eed-a7a24903f2de" providerId="ADAL" clId="{C9EC852B-C22A-4E79-9EDD-E561DA410DB0}"/>
    <pc:docChg chg="modSld">
      <pc:chgData name="Al Friend" userId="e5ed79da-d858-46d4-9eed-a7a24903f2de" providerId="ADAL" clId="{C9EC852B-C22A-4E79-9EDD-E561DA410DB0}" dt="2024-11-01T12:01:37.391" v="43" actId="20577"/>
      <pc:docMkLst>
        <pc:docMk/>
      </pc:docMkLst>
      <pc:sldChg chg="modSp">
        <pc:chgData name="Al Friend" userId="e5ed79da-d858-46d4-9eed-a7a24903f2de" providerId="ADAL" clId="{C9EC852B-C22A-4E79-9EDD-E561DA410DB0}" dt="2024-11-01T12:01:37.391" v="43" actId="20577"/>
        <pc:sldMkLst>
          <pc:docMk/>
          <pc:sldMk cId="905531228" sldId="632"/>
        </pc:sldMkLst>
      </pc:sldChg>
      <pc:sldChg chg="modAnim">
        <pc:chgData name="Al Friend" userId="e5ed79da-d858-46d4-9eed-a7a24903f2de" providerId="ADAL" clId="{C9EC852B-C22A-4E79-9EDD-E561DA410DB0}" dt="2024-11-01T12:01:17.973" v="41"/>
        <pc:sldMkLst>
          <pc:docMk/>
          <pc:sldMk cId="2510785478" sldId="634"/>
        </pc:sldMkLst>
      </pc:sldChg>
      <pc:sldChg chg="modAnim">
        <pc:chgData name="Al Friend" userId="e5ed79da-d858-46d4-9eed-a7a24903f2de" providerId="ADAL" clId="{C9EC852B-C22A-4E79-9EDD-E561DA410DB0}" dt="2024-10-30T10:34:28.816" v="33"/>
        <pc:sldMkLst>
          <pc:docMk/>
          <pc:sldMk cId="2262972286" sldId="814"/>
        </pc:sldMkLst>
      </pc:sldChg>
      <pc:sldChg chg="modSp">
        <pc:chgData name="Al Friend" userId="e5ed79da-d858-46d4-9eed-a7a24903f2de" providerId="ADAL" clId="{C9EC852B-C22A-4E79-9EDD-E561DA410DB0}" dt="2024-10-30T09:04:42.187" v="5" actId="6549"/>
        <pc:sldMkLst>
          <pc:docMk/>
          <pc:sldMk cId="998219706" sldId="816"/>
        </pc:sldMkLst>
      </pc:sldChg>
      <pc:sldChg chg="modSp modAnim">
        <pc:chgData name="Al Friend" userId="e5ed79da-d858-46d4-9eed-a7a24903f2de" providerId="ADAL" clId="{C9EC852B-C22A-4E79-9EDD-E561DA410DB0}" dt="2024-10-30T09:14:02.606" v="21"/>
        <pc:sldMkLst>
          <pc:docMk/>
          <pc:sldMk cId="951636731" sldId="819"/>
        </pc:sldMkLst>
      </pc:sldChg>
      <pc:sldChg chg="modSp">
        <pc:chgData name="Al Friend" userId="e5ed79da-d858-46d4-9eed-a7a24903f2de" providerId="ADAL" clId="{C9EC852B-C22A-4E79-9EDD-E561DA410DB0}" dt="2024-11-01T11:49:15.985" v="36" actId="13249"/>
        <pc:sldMkLst>
          <pc:docMk/>
          <pc:sldMk cId="839811114" sldId="821"/>
        </pc:sldMkLst>
      </pc:sldChg>
      <pc:sldChg chg="modSp">
        <pc:chgData name="Al Friend" userId="e5ed79da-d858-46d4-9eed-a7a24903f2de" providerId="ADAL" clId="{C9EC852B-C22A-4E79-9EDD-E561DA410DB0}" dt="2024-11-01T11:50:57.770" v="38" actId="13249"/>
        <pc:sldMkLst>
          <pc:docMk/>
          <pc:sldMk cId="3961624521" sldId="823"/>
        </pc:sldMkLst>
      </pc:sldChg>
    </pc:docChg>
  </pc:docChgLst>
  <pc:docChgLst>
    <pc:chgData name="Al Friend" userId="e5ed79da-d858-46d4-9eed-a7a24903f2de" providerId="ADAL" clId="{978FAADA-2216-45AB-A666-881A432AC2D3}"/>
    <pc:docChg chg="addSld modSld modSection">
      <pc:chgData name="Al Friend" userId="e5ed79da-d858-46d4-9eed-a7a24903f2de" providerId="ADAL" clId="{978FAADA-2216-45AB-A666-881A432AC2D3}" dt="2025-02-06T20:25:41.481" v="48" actId="122"/>
      <pc:docMkLst>
        <pc:docMk/>
      </pc:docMkLst>
      <pc:sldChg chg="addSp modSp mod modShow">
        <pc:chgData name="Al Friend" userId="e5ed79da-d858-46d4-9eed-a7a24903f2de" providerId="ADAL" clId="{978FAADA-2216-45AB-A666-881A432AC2D3}" dt="2025-02-06T20:25:41.481" v="48" actId="122"/>
        <pc:sldMkLst>
          <pc:docMk/>
          <pc:sldMk cId="951636731" sldId="819"/>
        </pc:sldMkLst>
      </pc:sldChg>
      <pc:sldChg chg="add">
        <pc:chgData name="Al Friend" userId="e5ed79da-d858-46d4-9eed-a7a24903f2de" providerId="ADAL" clId="{978FAADA-2216-45AB-A666-881A432AC2D3}" dt="2025-02-06T20:24:44.547" v="0" actId="2890"/>
        <pc:sldMkLst>
          <pc:docMk/>
          <pc:sldMk cId="4292795641" sldId="824"/>
        </pc:sldMkLst>
      </pc:sldChg>
    </pc:docChg>
  </pc:docChgLst>
  <pc:docChgLst>
    <pc:chgData name="Al Friend" userId="e5ed79da-d858-46d4-9eed-a7a24903f2de" providerId="ADAL" clId="{7314A9CC-26D3-41E6-96F1-A72E785017FE}"/>
    <pc:docChg chg="modSld">
      <pc:chgData name="Al Friend" userId="e5ed79da-d858-46d4-9eed-a7a24903f2de" providerId="ADAL" clId="{7314A9CC-26D3-41E6-96F1-A72E785017FE}" dt="2025-06-02T20:57:32.879" v="1" actId="20577"/>
      <pc:docMkLst>
        <pc:docMk/>
      </pc:docMkLst>
      <pc:sldChg chg="modSp mod">
        <pc:chgData name="Al Friend" userId="e5ed79da-d858-46d4-9eed-a7a24903f2de" providerId="ADAL" clId="{7314A9CC-26D3-41E6-96F1-A72E785017FE}" dt="2025-06-02T20:57:27.107" v="0" actId="20577"/>
        <pc:sldMkLst>
          <pc:docMk/>
          <pc:sldMk cId="2157204624" sldId="535"/>
        </pc:sldMkLst>
        <pc:spChg chg="mod">
          <ac:chgData name="Al Friend" userId="e5ed79da-d858-46d4-9eed-a7a24903f2de" providerId="ADAL" clId="{7314A9CC-26D3-41E6-96F1-A72E785017FE}" dt="2025-06-02T20:57:27.107" v="0" actId="20577"/>
          <ac:spMkLst>
            <pc:docMk/>
            <pc:sldMk cId="2157204624" sldId="535"/>
            <ac:spMk id="32" creationId="{B4327629-F8CB-4D2A-9BB4-09E1B414D2D0}"/>
          </ac:spMkLst>
        </pc:spChg>
      </pc:sldChg>
      <pc:sldChg chg="modSp mod">
        <pc:chgData name="Al Friend" userId="e5ed79da-d858-46d4-9eed-a7a24903f2de" providerId="ADAL" clId="{7314A9CC-26D3-41E6-96F1-A72E785017FE}" dt="2025-06-02T20:57:32.879" v="1" actId="20577"/>
        <pc:sldMkLst>
          <pc:docMk/>
          <pc:sldMk cId="2122357660" sldId="546"/>
        </pc:sldMkLst>
        <pc:spChg chg="mod">
          <ac:chgData name="Al Friend" userId="e5ed79da-d858-46d4-9eed-a7a24903f2de" providerId="ADAL" clId="{7314A9CC-26D3-41E6-96F1-A72E785017FE}" dt="2025-06-02T20:57:32.879" v="1" actId="20577"/>
          <ac:spMkLst>
            <pc:docMk/>
            <pc:sldMk cId="2122357660" sldId="546"/>
            <ac:spMk id="32" creationId="{B4327629-F8CB-4D2A-9BB4-09E1B414D2D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1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955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175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161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9769" y="2831743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908136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865328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49585"/>
              <a:gd name="adj2" fmla="val -2678"/>
              <a:gd name="adj3" fmla="val 49161"/>
              <a:gd name="adj4" fmla="val -117334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(3/3)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352386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2883760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32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4932020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Functions</a:t>
            </a:r>
            <a:r>
              <a:rPr lang="en-GB" sz="4000" dirty="0">
                <a:latin typeface="+mn-lt"/>
              </a:rPr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prstClr val="black"/>
                </a:solidFill>
                <a:cs typeface="Arial" charset="0"/>
              </a:rPr>
              <a:t>There are several advantages, including:</a:t>
            </a:r>
          </a:p>
          <a:p>
            <a:endParaRPr lang="en-US" dirty="0">
              <a:cs typeface="Times New Roman" pitchFamily="18" charset="0"/>
            </a:endParaRPr>
          </a:p>
          <a:p>
            <a:pPr eaLnBrk="0" hangingPunct="0"/>
            <a:r>
              <a:rPr lang="en-GB" dirty="0">
                <a:cs typeface="Arial" charset="0"/>
              </a:rPr>
              <a:t>It keeps the main section of coding </a:t>
            </a:r>
            <a:r>
              <a:rPr lang="en-GB" b="1" dirty="0">
                <a:cs typeface="Arial" charset="0"/>
              </a:rPr>
              <a:t>simpler</a:t>
            </a:r>
            <a:r>
              <a:rPr lang="en-GB" dirty="0">
                <a:cs typeface="Arial" charset="0"/>
              </a:rPr>
              <a:t> and more </a:t>
            </a:r>
            <a:r>
              <a:rPr lang="en-GB" b="1" dirty="0">
                <a:cs typeface="Arial" charset="0"/>
              </a:rPr>
              <a:t>readable</a:t>
            </a:r>
            <a:r>
              <a:rPr lang="en-GB" dirty="0">
                <a:cs typeface="Arial" charset="0"/>
              </a:rPr>
              <a:t>.</a:t>
            </a:r>
            <a:endParaRPr lang="en-GB" dirty="0"/>
          </a:p>
          <a:p>
            <a:pPr eaLnBrk="0" hangingPunct="0"/>
            <a:endParaRPr lang="en-GB" dirty="0">
              <a:cs typeface="Arial" charset="0"/>
            </a:endParaRPr>
          </a:p>
          <a:p>
            <a:pPr eaLnBrk="0" hangingPunct="0"/>
            <a:r>
              <a:rPr lang="en-GB" dirty="0">
                <a:cs typeface="Arial" charset="0"/>
              </a:rPr>
              <a:t>The function can be </a:t>
            </a:r>
            <a:r>
              <a:rPr lang="en-GB" b="1" dirty="0">
                <a:cs typeface="Arial" charset="0"/>
              </a:rPr>
              <a:t>used several times</a:t>
            </a:r>
            <a:r>
              <a:rPr lang="en-GB" dirty="0">
                <a:cs typeface="Arial" charset="0"/>
              </a:rPr>
              <a:t> within the program if required.</a:t>
            </a:r>
            <a:endParaRPr lang="en-GB" dirty="0"/>
          </a:p>
          <a:p>
            <a:pPr eaLnBrk="0" hangingPunct="0"/>
            <a:endParaRPr lang="en-GB" dirty="0">
              <a:cs typeface="Arial" charset="0"/>
            </a:endParaRPr>
          </a:p>
          <a:p>
            <a:pPr eaLnBrk="0" hangingPunct="0"/>
            <a:r>
              <a:rPr lang="en-GB" dirty="0">
                <a:cs typeface="Arial" charset="0"/>
              </a:rPr>
              <a:t>The function can be saved separately from the rest of the coding which </a:t>
            </a:r>
            <a:r>
              <a:rPr lang="en-GB" b="1" dirty="0">
                <a:cs typeface="Arial" charset="0"/>
              </a:rPr>
              <a:t>aids modularity</a:t>
            </a:r>
            <a:r>
              <a:rPr lang="en-GB" dirty="0">
                <a:cs typeface="Arial" charset="0"/>
              </a:rPr>
              <a:t>.</a:t>
            </a:r>
          </a:p>
          <a:p>
            <a:pPr eaLnBrk="0" hangingPunct="0"/>
            <a:endParaRPr lang="en-GB" dirty="0">
              <a:cs typeface="Arial" charset="0"/>
            </a:endParaRPr>
          </a:p>
          <a:p>
            <a:pPr eaLnBrk="0" hangingPunct="0"/>
            <a:r>
              <a:rPr lang="en-GB" dirty="0">
                <a:cs typeface="Arial" charset="0"/>
              </a:rPr>
              <a:t>It can be </a:t>
            </a:r>
            <a:r>
              <a:rPr lang="en-GB" b="1" dirty="0">
                <a:cs typeface="Arial" charset="0"/>
              </a:rPr>
              <a:t>stored</a:t>
            </a:r>
            <a:r>
              <a:rPr lang="en-GB" dirty="0">
                <a:cs typeface="Arial" charset="0"/>
              </a:rPr>
              <a:t> in a program library </a:t>
            </a:r>
            <a:r>
              <a:rPr lang="en-GB" b="1" dirty="0">
                <a:cs typeface="Arial" charset="0"/>
              </a:rPr>
              <a:t>for use in other programs</a:t>
            </a:r>
            <a:r>
              <a:rPr lang="en-GB" dirty="0">
                <a:cs typeface="Arial" charset="0"/>
              </a:rPr>
              <a:t>.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2274" y="5055325"/>
            <a:ext cx="372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92775" y="364403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9395771" y="2539801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9119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331711" y="5937225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9035647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271696" y="4453370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020375" y="3161098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31137998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132207" y="5314321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</p:spTree>
    <p:extLst>
      <p:ext uri="{BB962C8B-B14F-4D97-AF65-F5344CB8AC3E}">
        <p14:creationId xmlns:p14="http://schemas.microsoft.com/office/powerpoint/2010/main" val="38307798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4703</TotalTime>
  <Words>5986</Words>
  <Application>Microsoft Office PowerPoint</Application>
  <PresentationFormat>Widescreen</PresentationFormat>
  <Paragraphs>1530</Paragraphs>
  <Slides>165</Slides>
  <Notes>132</Notes>
  <HiddenSlides>57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2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Functions 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Reading parallel arrays</vt:lpstr>
      <vt:lpstr>Reading parallel arrays</vt:lpstr>
      <vt:lpstr>Learning Intentions</vt:lpstr>
      <vt:lpstr>Linear search algorithm</vt:lpstr>
      <vt:lpstr>Linear search (1/3)</vt:lpstr>
      <vt:lpstr>Linear search (2/3)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265</cp:revision>
  <cp:lastPrinted>2022-12-12T09:57:02Z</cp:lastPrinted>
  <dcterms:created xsi:type="dcterms:W3CDTF">2020-11-23T14:36:09Z</dcterms:created>
  <dcterms:modified xsi:type="dcterms:W3CDTF">2025-06-02T20:57:37Z</dcterms:modified>
</cp:coreProperties>
</file>