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heme/themeOverride1.xml" ContentType="application/vnd.openxmlformats-officedocument.themeOverride+xml"/>
  <Override PartName="/ppt/notesSlides/notesSlide38.xml" ContentType="application/vnd.openxmlformats-officedocument.presentationml.notesSlide+xml"/>
  <Override PartName="/ppt/theme/themeOverride2.xml" ContentType="application/vnd.openxmlformats-officedocument.themeOverr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5"/>
  </p:notesMasterIdLst>
  <p:sldIdLst>
    <p:sldId id="262" r:id="rId2"/>
    <p:sldId id="424" r:id="rId3"/>
    <p:sldId id="430" r:id="rId4"/>
    <p:sldId id="470" r:id="rId5"/>
    <p:sldId id="465" r:id="rId6"/>
    <p:sldId id="491" r:id="rId7"/>
    <p:sldId id="481" r:id="rId8"/>
    <p:sldId id="685" r:id="rId9"/>
    <p:sldId id="479" r:id="rId10"/>
    <p:sldId id="686" r:id="rId11"/>
    <p:sldId id="658" r:id="rId12"/>
    <p:sldId id="260" r:id="rId13"/>
    <p:sldId id="661" r:id="rId14"/>
    <p:sldId id="595" r:id="rId15"/>
    <p:sldId id="659" r:id="rId16"/>
    <p:sldId id="660" r:id="rId17"/>
    <p:sldId id="688" r:id="rId18"/>
    <p:sldId id="689" r:id="rId19"/>
    <p:sldId id="434" r:id="rId20"/>
    <p:sldId id="687" r:id="rId21"/>
    <p:sldId id="436" r:id="rId22"/>
    <p:sldId id="435" r:id="rId23"/>
    <p:sldId id="455" r:id="rId24"/>
    <p:sldId id="437" r:id="rId25"/>
    <p:sldId id="589" r:id="rId26"/>
    <p:sldId id="830" r:id="rId27"/>
    <p:sldId id="831" r:id="rId28"/>
    <p:sldId id="662" r:id="rId29"/>
    <p:sldId id="448" r:id="rId30"/>
    <p:sldId id="536" r:id="rId31"/>
    <p:sldId id="287" r:id="rId32"/>
    <p:sldId id="710" r:id="rId33"/>
    <p:sldId id="438" r:id="rId34"/>
    <p:sldId id="590" r:id="rId35"/>
    <p:sldId id="772" r:id="rId36"/>
    <p:sldId id="832" r:id="rId37"/>
    <p:sldId id="553" r:id="rId38"/>
    <p:sldId id="591" r:id="rId39"/>
    <p:sldId id="555" r:id="rId40"/>
    <p:sldId id="592" r:id="rId41"/>
    <p:sldId id="559" r:id="rId42"/>
    <p:sldId id="593" r:id="rId43"/>
    <p:sldId id="554" r:id="rId44"/>
    <p:sldId id="594" r:id="rId45"/>
    <p:sldId id="664" r:id="rId46"/>
    <p:sldId id="539" r:id="rId47"/>
    <p:sldId id="665" r:id="rId48"/>
    <p:sldId id="773" r:id="rId49"/>
    <p:sldId id="833" r:id="rId50"/>
    <p:sldId id="543" r:id="rId51"/>
    <p:sldId id="663" r:id="rId52"/>
    <p:sldId id="472" r:id="rId53"/>
    <p:sldId id="711" r:id="rId54"/>
    <p:sldId id="473" r:id="rId55"/>
    <p:sldId id="712" r:id="rId56"/>
    <p:sldId id="834" r:id="rId57"/>
    <p:sldId id="835" r:id="rId58"/>
    <p:sldId id="851" r:id="rId59"/>
    <p:sldId id="852" r:id="rId60"/>
    <p:sldId id="471" r:id="rId61"/>
    <p:sldId id="713" r:id="rId62"/>
    <p:sldId id="441" r:id="rId63"/>
    <p:sldId id="669" r:id="rId64"/>
    <p:sldId id="730" r:id="rId65"/>
    <p:sldId id="731" r:id="rId66"/>
    <p:sldId id="544" r:id="rId67"/>
    <p:sldId id="445" r:id="rId68"/>
    <p:sldId id="732" r:id="rId69"/>
    <p:sldId id="853" r:id="rId70"/>
    <p:sldId id="444" r:id="rId71"/>
    <p:sldId id="447" r:id="rId72"/>
    <p:sldId id="460" r:id="rId73"/>
    <p:sldId id="446" r:id="rId74"/>
    <p:sldId id="671" r:id="rId75"/>
    <p:sldId id="521" r:id="rId76"/>
    <p:sldId id="735" r:id="rId77"/>
    <p:sldId id="776" r:id="rId78"/>
    <p:sldId id="855" r:id="rId79"/>
    <p:sldId id="854" r:id="rId80"/>
    <p:sldId id="857" r:id="rId81"/>
    <p:sldId id="450" r:id="rId82"/>
    <p:sldId id="449" r:id="rId83"/>
    <p:sldId id="675" r:id="rId84"/>
    <p:sldId id="862" r:id="rId85"/>
    <p:sldId id="863" r:id="rId86"/>
    <p:sldId id="864" r:id="rId87"/>
    <p:sldId id="865" r:id="rId88"/>
    <p:sldId id="468" r:id="rId89"/>
    <p:sldId id="673" r:id="rId90"/>
    <p:sldId id="570" r:id="rId91"/>
    <p:sldId id="674" r:id="rId92"/>
    <p:sldId id="451" r:id="rId93"/>
    <p:sldId id="452" r:id="rId94"/>
    <p:sldId id="676" r:id="rId95"/>
    <p:sldId id="736" r:id="rId96"/>
    <p:sldId id="737" r:id="rId97"/>
    <p:sldId id="574" r:id="rId98"/>
    <p:sldId id="677" r:id="rId99"/>
    <p:sldId id="454" r:id="rId100"/>
    <p:sldId id="453" r:id="rId101"/>
    <p:sldId id="678" r:id="rId102"/>
    <p:sldId id="738" r:id="rId103"/>
    <p:sldId id="739" r:id="rId104"/>
    <p:sldId id="778" r:id="rId105"/>
    <p:sldId id="781" r:id="rId106"/>
    <p:sldId id="545" r:id="rId107"/>
    <p:sldId id="577" r:id="rId108"/>
    <p:sldId id="715" r:id="rId109"/>
    <p:sldId id="743" r:id="rId110"/>
    <p:sldId id="586" r:id="rId111"/>
    <p:sldId id="714" r:id="rId112"/>
    <p:sldId id="588" r:id="rId113"/>
    <p:sldId id="752" r:id="rId114"/>
    <p:sldId id="748" r:id="rId115"/>
    <p:sldId id="750" r:id="rId116"/>
    <p:sldId id="749" r:id="rId117"/>
    <p:sldId id="751" r:id="rId118"/>
    <p:sldId id="587" r:id="rId119"/>
    <p:sldId id="702" r:id="rId120"/>
    <p:sldId id="754" r:id="rId121"/>
    <p:sldId id="670" r:id="rId122"/>
    <p:sldId id="717" r:id="rId123"/>
    <p:sldId id="728" r:id="rId124"/>
    <p:sldId id="719" r:id="rId125"/>
    <p:sldId id="780" r:id="rId126"/>
    <p:sldId id="718" r:id="rId127"/>
    <p:sldId id="703" r:id="rId128"/>
    <p:sldId id="581" r:id="rId129"/>
    <p:sldId id="753" r:id="rId130"/>
    <p:sldId id="582" r:id="rId131"/>
    <p:sldId id="705" r:id="rId132"/>
    <p:sldId id="755" r:id="rId133"/>
    <p:sldId id="756" r:id="rId134"/>
    <p:sldId id="724" r:id="rId135"/>
    <p:sldId id="726" r:id="rId136"/>
    <p:sldId id="723" r:id="rId137"/>
    <p:sldId id="706" r:id="rId138"/>
    <p:sldId id="584" r:id="rId139"/>
    <p:sldId id="707" r:id="rId140"/>
    <p:sldId id="725" r:id="rId141"/>
    <p:sldId id="727" r:id="rId142"/>
    <p:sldId id="493" r:id="rId143"/>
    <p:sldId id="528" r:id="rId144"/>
    <p:sldId id="529" r:id="rId145"/>
    <p:sldId id="530" r:id="rId146"/>
    <p:sldId id="499" r:id="rId147"/>
    <p:sldId id="506" r:id="rId148"/>
    <p:sldId id="500" r:id="rId149"/>
    <p:sldId id="507" r:id="rId150"/>
    <p:sldId id="496" r:id="rId151"/>
    <p:sldId id="533" r:id="rId152"/>
    <p:sldId id="763" r:id="rId153"/>
    <p:sldId id="761" r:id="rId154"/>
    <p:sldId id="759" r:id="rId155"/>
    <p:sldId id="760" r:id="rId156"/>
    <p:sldId id="757" r:id="rId157"/>
    <p:sldId id="758" r:id="rId158"/>
    <p:sldId id="501" r:id="rId159"/>
    <p:sldId id="508" r:id="rId160"/>
    <p:sldId id="495" r:id="rId161"/>
    <p:sldId id="509" r:id="rId162"/>
    <p:sldId id="467" r:id="rId163"/>
    <p:sldId id="840" r:id="rId164"/>
    <p:sldId id="838" r:id="rId165"/>
    <p:sldId id="839" r:id="rId166"/>
    <p:sldId id="534" r:id="rId167"/>
    <p:sldId id="503" r:id="rId168"/>
    <p:sldId id="512" r:id="rId169"/>
    <p:sldId id="836" r:id="rId170"/>
    <p:sldId id="837" r:id="rId171"/>
    <p:sldId id="519" r:id="rId172"/>
    <p:sldId id="532" r:id="rId173"/>
    <p:sldId id="502" r:id="rId174"/>
    <p:sldId id="513" r:id="rId175"/>
    <p:sldId id="518" r:id="rId176"/>
    <p:sldId id="535" r:id="rId177"/>
    <p:sldId id="514" r:id="rId178"/>
    <p:sldId id="515" r:id="rId179"/>
    <p:sldId id="520" r:id="rId180"/>
    <p:sldId id="516" r:id="rId181"/>
    <p:sldId id="517" r:id="rId182"/>
    <p:sldId id="538" r:id="rId183"/>
    <p:sldId id="537" r:id="rId184"/>
    <p:sldId id="856" r:id="rId185"/>
    <p:sldId id="866" r:id="rId186"/>
    <p:sldId id="860" r:id="rId187"/>
    <p:sldId id="867" r:id="rId188"/>
    <p:sldId id="858" r:id="rId189"/>
    <p:sldId id="868" r:id="rId190"/>
    <p:sldId id="869" r:id="rId191"/>
    <p:sldId id="871" r:id="rId192"/>
    <p:sldId id="870" r:id="rId193"/>
    <p:sldId id="872" r:id="rId194"/>
    <p:sldId id="461" r:id="rId195"/>
    <p:sldId id="729" r:id="rId196"/>
    <p:sldId id="819" r:id="rId197"/>
    <p:sldId id="256" r:id="rId198"/>
    <p:sldId id="524" r:id="rId199"/>
    <p:sldId id="820" r:id="rId200"/>
    <p:sldId id="821" r:id="rId201"/>
    <p:sldId id="822" r:id="rId202"/>
    <p:sldId id="823" r:id="rId203"/>
    <p:sldId id="824" r:id="rId204"/>
    <p:sldId id="826" r:id="rId205"/>
    <p:sldId id="523" r:id="rId206"/>
    <p:sldId id="827" r:id="rId207"/>
    <p:sldId id="690" r:id="rId208"/>
    <p:sldId id="480" r:id="rId209"/>
    <p:sldId id="777" r:id="rId210"/>
    <p:sldId id="680" r:id="rId211"/>
    <p:sldId id="684" r:id="rId212"/>
    <p:sldId id="682" r:id="rId213"/>
    <p:sldId id="681" r:id="rId214"/>
    <p:sldId id="482" r:id="rId215"/>
    <p:sldId id="844" r:id="rId216"/>
    <p:sldId id="842" r:id="rId217"/>
    <p:sldId id="843" r:id="rId218"/>
    <p:sldId id="846" r:id="rId219"/>
    <p:sldId id="850" r:id="rId220"/>
    <p:sldId id="847" r:id="rId221"/>
    <p:sldId id="849" r:id="rId222"/>
    <p:sldId id="828" r:id="rId223"/>
    <p:sldId id="829" r:id="rId224"/>
    <p:sldId id="691" r:id="rId225"/>
    <p:sldId id="692" r:id="rId226"/>
    <p:sldId id="693" r:id="rId227"/>
    <p:sldId id="694" r:id="rId228"/>
    <p:sldId id="695" r:id="rId229"/>
    <p:sldId id="696" r:id="rId230"/>
    <p:sldId id="697" r:id="rId231"/>
    <p:sldId id="698" r:id="rId232"/>
    <p:sldId id="699" r:id="rId233"/>
    <p:sldId id="700" r:id="rId234"/>
    <p:sldId id="701" r:id="rId235"/>
    <p:sldId id="740" r:id="rId236"/>
    <p:sldId id="741" r:id="rId237"/>
    <p:sldId id="769" r:id="rId238"/>
    <p:sldId id="742" r:id="rId239"/>
    <p:sldId id="774" r:id="rId240"/>
    <p:sldId id="764" r:id="rId241"/>
    <p:sldId id="766" r:id="rId242"/>
    <p:sldId id="765" r:id="rId243"/>
    <p:sldId id="768" r:id="rId244"/>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Year 1 Intro" id="{8CD916D4-C61B-4DE1-BA53-06CFF0F5F6D1}">
          <p14:sldIdLst>
            <p14:sldId id="262"/>
            <p14:sldId id="424"/>
            <p14:sldId id="430"/>
            <p14:sldId id="470"/>
            <p14:sldId id="465"/>
            <p14:sldId id="491"/>
            <p14:sldId id="481"/>
            <p14:sldId id="685"/>
            <p14:sldId id="479"/>
            <p14:sldId id="686"/>
          </p14:sldIdLst>
        </p14:section>
        <p14:section name="Display" id="{7F5F0C3E-99A6-45D0-9B99-14930DA3A596}">
          <p14:sldIdLst>
            <p14:sldId id="658"/>
            <p14:sldId id="260"/>
            <p14:sldId id="661"/>
          </p14:sldIdLst>
        </p14:section>
        <p14:section name="Internal commentary" id="{1C33CE3C-DDFD-4A04-A8B3-5B64861D3E79}">
          <p14:sldIdLst>
            <p14:sldId id="595"/>
            <p14:sldId id="659"/>
            <p14:sldId id="660"/>
            <p14:sldId id="688"/>
            <p14:sldId id="689"/>
          </p14:sldIdLst>
        </p14:section>
        <p14:section name="Selecting data" id="{2EDCD0F4-5722-4C0A-AACB-6CCC95B63552}">
          <p14:sldIdLst>
            <p14:sldId id="434"/>
            <p14:sldId id="687"/>
            <p14:sldId id="436"/>
            <p14:sldId id="435"/>
            <p14:sldId id="455"/>
            <p14:sldId id="437"/>
            <p14:sldId id="589"/>
            <p14:sldId id="830"/>
            <p14:sldId id="831"/>
          </p14:sldIdLst>
        </p14:section>
        <p14:section name="Simple filtering" id="{4EB2FB9F-0FB5-438F-B6F9-2895898BD036}">
          <p14:sldIdLst>
            <p14:sldId id="662"/>
            <p14:sldId id="448"/>
            <p14:sldId id="536"/>
            <p14:sldId id="287"/>
            <p14:sldId id="710"/>
            <p14:sldId id="438"/>
            <p14:sldId id="590"/>
            <p14:sldId id="772"/>
            <p14:sldId id="832"/>
            <p14:sldId id="553"/>
            <p14:sldId id="591"/>
            <p14:sldId id="555"/>
            <p14:sldId id="592"/>
            <p14:sldId id="559"/>
            <p14:sldId id="593"/>
            <p14:sldId id="554"/>
            <p14:sldId id="594"/>
          </p14:sldIdLst>
        </p14:section>
        <p14:section name="Complex filtering" id="{9260256F-28F3-4E9E-9446-CE52F48BD61A}">
          <p14:sldIdLst>
            <p14:sldId id="664"/>
            <p14:sldId id="539"/>
            <p14:sldId id="665"/>
            <p14:sldId id="773"/>
            <p14:sldId id="833"/>
          </p14:sldIdLst>
        </p14:section>
        <p14:section name="Task 1 - Prison" id="{03337F12-57C8-453A-971A-F8161C78F81A}">
          <p14:sldIdLst>
            <p14:sldId id="543"/>
          </p14:sldIdLst>
        </p14:section>
        <p14:section name="Sorting" id="{A0843CDC-A3D8-42E2-A92F-876C3B7F5B35}">
          <p14:sldIdLst>
            <p14:sldId id="663"/>
            <p14:sldId id="472"/>
            <p14:sldId id="711"/>
            <p14:sldId id="473"/>
            <p14:sldId id="712"/>
            <p14:sldId id="834"/>
            <p14:sldId id="835"/>
            <p14:sldId id="851"/>
            <p14:sldId id="852"/>
            <p14:sldId id="471"/>
            <p14:sldId id="713"/>
          </p14:sldIdLst>
        </p14:section>
        <p14:section name="Example" id="{B6EB70A0-1A80-446A-8A12-585F4D8FA8F1}">
          <p14:sldIdLst>
            <p14:sldId id="441"/>
            <p14:sldId id="669"/>
          </p14:sldIdLst>
        </p14:section>
        <p14:section name="Santa's List" id="{2C9D3CBD-6540-4C6A-A58A-81BD1FCDA0C9}">
          <p14:sldIdLst>
            <p14:sldId id="730"/>
            <p14:sldId id="731"/>
          </p14:sldIdLst>
        </p14:section>
        <p14:section name="Task 2 - Video Games" id="{3BCFA8B2-C681-4E71-834C-6EEF522B4C45}">
          <p14:sldIdLst>
            <p14:sldId id="544"/>
          </p14:sldIdLst>
        </p14:section>
        <p14:section name="Equi-join" id="{9156AF32-3F4A-4277-919D-54926F4D484A}">
          <p14:sldIdLst>
            <p14:sldId id="445"/>
            <p14:sldId id="732"/>
            <p14:sldId id="853"/>
            <p14:sldId id="444"/>
            <p14:sldId id="447"/>
            <p14:sldId id="460"/>
            <p14:sldId id="446"/>
            <p14:sldId id="671"/>
            <p14:sldId id="521"/>
            <p14:sldId id="735"/>
          </p14:sldIdLst>
        </p14:section>
        <p14:section name="Order of Operations" id="{11B55FB4-B940-4A7E-92D4-97A5E14B2FF2}">
          <p14:sldIdLst>
            <p14:sldId id="776"/>
            <p14:sldId id="855"/>
            <p14:sldId id="854"/>
            <p14:sldId id="857"/>
          </p14:sldIdLst>
        </p14:section>
        <p14:section name="INSERT" id="{45B73AF7-9771-40C9-90A1-856F89D715F7}">
          <p14:sldIdLst>
            <p14:sldId id="450"/>
            <p14:sldId id="449"/>
            <p14:sldId id="675"/>
            <p14:sldId id="862"/>
            <p14:sldId id="863"/>
            <p14:sldId id="864"/>
            <p14:sldId id="865"/>
            <p14:sldId id="468"/>
            <p14:sldId id="673"/>
            <p14:sldId id="570"/>
            <p14:sldId id="674"/>
          </p14:sldIdLst>
        </p14:section>
        <p14:section name="UPDATE" id="{9BC599F8-639E-4FCE-BD7E-70C803913791}">
          <p14:sldIdLst>
            <p14:sldId id="451"/>
            <p14:sldId id="452"/>
            <p14:sldId id="676"/>
            <p14:sldId id="736"/>
            <p14:sldId id="737"/>
            <p14:sldId id="574"/>
            <p14:sldId id="677"/>
          </p14:sldIdLst>
        </p14:section>
        <p14:section name="DELETE" id="{F1AC29AD-00A0-4DA8-8F76-72F463CC9F85}">
          <p14:sldIdLst>
            <p14:sldId id="454"/>
            <p14:sldId id="453"/>
            <p14:sldId id="678"/>
            <p14:sldId id="738"/>
            <p14:sldId id="739"/>
          </p14:sldIdLst>
        </p14:section>
        <p14:section name="SQL Overview" id="{FFFB8ABA-72F5-423C-8F68-E44D6D6CBCDF}">
          <p14:sldIdLst>
            <p14:sldId id="778"/>
            <p14:sldId id="781"/>
          </p14:sldIdLst>
        </p14:section>
        <p14:section name="Task 3" id="{619E6DFC-3992-4A59-82E7-7B22C820B3E6}">
          <p14:sldIdLst>
            <p14:sldId id="545"/>
          </p14:sldIdLst>
        </p14:section>
        <p14:section name="Create Table" id="{8ACCEF9C-31EB-4348-9580-7D53892E83BF}">
          <p14:sldIdLst>
            <p14:sldId id="577"/>
            <p14:sldId id="715"/>
            <p14:sldId id="743"/>
            <p14:sldId id="586"/>
            <p14:sldId id="714"/>
            <p14:sldId id="588"/>
            <p14:sldId id="752"/>
            <p14:sldId id="748"/>
            <p14:sldId id="750"/>
            <p14:sldId id="749"/>
            <p14:sldId id="751"/>
          </p14:sldIdLst>
        </p14:section>
        <p14:section name="Modify Table" id="{DF38FDF2-0431-4BF2-8BBE-659739AD517E}">
          <p14:sldIdLst>
            <p14:sldId id="587"/>
            <p14:sldId id="702"/>
            <p14:sldId id="754"/>
            <p14:sldId id="670"/>
            <p14:sldId id="717"/>
            <p14:sldId id="728"/>
            <p14:sldId id="719"/>
            <p14:sldId id="780"/>
            <p14:sldId id="718"/>
            <p14:sldId id="703"/>
            <p14:sldId id="581"/>
            <p14:sldId id="753"/>
            <p14:sldId id="582"/>
            <p14:sldId id="705"/>
            <p14:sldId id="755"/>
            <p14:sldId id="756"/>
            <p14:sldId id="724"/>
            <p14:sldId id="726"/>
            <p14:sldId id="723"/>
            <p14:sldId id="706"/>
            <p14:sldId id="584"/>
            <p14:sldId id="707"/>
            <p14:sldId id="725"/>
            <p14:sldId id="727"/>
          </p14:sldIdLst>
        </p14:section>
        <p14:section name="Cardinality" id="{12EF5A2B-A0F7-4F06-BD1F-F08B7156C11F}">
          <p14:sldIdLst>
            <p14:sldId id="493"/>
            <p14:sldId id="528"/>
            <p14:sldId id="529"/>
            <p14:sldId id="530"/>
            <p14:sldId id="499"/>
            <p14:sldId id="506"/>
            <p14:sldId id="500"/>
            <p14:sldId id="507"/>
            <p14:sldId id="496"/>
          </p14:sldIdLst>
        </p14:section>
        <p14:section name="ER Diagrams" id="{092385FA-4484-4009-B3DD-2DCFD486ADB0}">
          <p14:sldIdLst>
            <p14:sldId id="533"/>
            <p14:sldId id="763"/>
            <p14:sldId id="761"/>
            <p14:sldId id="759"/>
            <p14:sldId id="760"/>
            <p14:sldId id="757"/>
            <p14:sldId id="758"/>
            <p14:sldId id="501"/>
            <p14:sldId id="508"/>
            <p14:sldId id="495"/>
            <p14:sldId id="509"/>
          </p14:sldIdLst>
        </p14:section>
        <p14:section name="Validation" id="{960C753B-D75F-4BD0-BB9D-EFEB3AE6A3E3}">
          <p14:sldIdLst>
            <p14:sldId id="467"/>
            <p14:sldId id="840"/>
            <p14:sldId id="838"/>
            <p14:sldId id="839"/>
          </p14:sldIdLst>
        </p14:section>
        <p14:section name="Data dictionary" id="{9CA5A04E-ED73-4CF8-B424-44457E4EFEF6}">
          <p14:sldIdLst>
            <p14:sldId id="534"/>
            <p14:sldId id="503"/>
            <p14:sldId id="512"/>
            <p14:sldId id="836"/>
            <p14:sldId id="837"/>
            <p14:sldId id="519"/>
            <p14:sldId id="532"/>
            <p14:sldId id="502"/>
            <p14:sldId id="513"/>
            <p14:sldId id="518"/>
          </p14:sldIdLst>
        </p14:section>
        <p14:section name="Query design" id="{C6B6DB09-4C97-48C8-99C9-D1EA85B0A8EC}">
          <p14:sldIdLst>
            <p14:sldId id="535"/>
            <p14:sldId id="514"/>
            <p14:sldId id="515"/>
            <p14:sldId id="520"/>
            <p14:sldId id="516"/>
            <p14:sldId id="517"/>
          </p14:sldIdLst>
        </p14:section>
        <p14:section name="Testing" id="{7B65612F-A0B7-4E55-9E2E-74B74BB2989B}">
          <p14:sldIdLst>
            <p14:sldId id="538"/>
          </p14:sldIdLst>
        </p14:section>
        <p14:section name="Evaluation" id="{17170198-367D-4381-96A8-6FAB281DB504}">
          <p14:sldIdLst>
            <p14:sldId id="537"/>
            <p14:sldId id="856"/>
            <p14:sldId id="866"/>
            <p14:sldId id="860"/>
            <p14:sldId id="867"/>
            <p14:sldId id="858"/>
            <p14:sldId id="868"/>
            <p14:sldId id="869"/>
            <p14:sldId id="871"/>
            <p14:sldId id="870"/>
            <p14:sldId id="872"/>
          </p14:sldIdLst>
        </p14:section>
        <p14:section name="Year 2 Intro" id="{49A7278B-A6C0-4D9B-A99D-A786B3EA68AB}">
          <p14:sldIdLst>
            <p14:sldId id="461"/>
            <p14:sldId id="729"/>
            <p14:sldId id="819"/>
          </p14:sldIdLst>
        </p14:section>
        <p14:section name="GDPR" id="{E37955AC-40BA-4116-85D2-DB10939CD5EC}">
          <p14:sldIdLst>
            <p14:sldId id="256"/>
            <p14:sldId id="524"/>
            <p14:sldId id="820"/>
            <p14:sldId id="821"/>
            <p14:sldId id="822"/>
            <p14:sldId id="823"/>
            <p14:sldId id="824"/>
            <p14:sldId id="826"/>
            <p14:sldId id="523"/>
            <p14:sldId id="827"/>
          </p14:sldIdLst>
        </p14:section>
        <p14:section name="Analysis" id="{FC1A97FF-E730-48B4-9EC4-29660A1AAE1C}">
          <p14:sldIdLst>
            <p14:sldId id="690"/>
            <p14:sldId id="480"/>
            <p14:sldId id="777"/>
            <p14:sldId id="680"/>
            <p14:sldId id="684"/>
            <p14:sldId id="682"/>
            <p14:sldId id="681"/>
          </p14:sldIdLst>
        </p14:section>
        <p14:section name="Design" id="{56203B2E-7417-47BB-9FEF-6B2DD80B6A0E}">
          <p14:sldIdLst>
            <p14:sldId id="482"/>
            <p14:sldId id="844"/>
            <p14:sldId id="842"/>
            <p14:sldId id="843"/>
            <p14:sldId id="846"/>
            <p14:sldId id="850"/>
            <p14:sldId id="847"/>
            <p14:sldId id="849"/>
            <p14:sldId id="828"/>
            <p14:sldId id="829"/>
          </p14:sldIdLst>
        </p14:section>
        <p14:section name="Unused" id="{6B78BB24-7CD6-4957-A4D8-8AE3A74FF31C}">
          <p14:sldIdLst>
            <p14:sldId id="691"/>
            <p14:sldId id="692"/>
            <p14:sldId id="693"/>
            <p14:sldId id="694"/>
            <p14:sldId id="695"/>
            <p14:sldId id="696"/>
            <p14:sldId id="697"/>
            <p14:sldId id="698"/>
            <p14:sldId id="699"/>
            <p14:sldId id="700"/>
            <p14:sldId id="701"/>
            <p14:sldId id="740"/>
            <p14:sldId id="741"/>
            <p14:sldId id="769"/>
            <p14:sldId id="742"/>
            <p14:sldId id="774"/>
            <p14:sldId id="764"/>
            <p14:sldId id="766"/>
            <p14:sldId id="765"/>
            <p14:sldId id="768"/>
          </p14:sldIdLst>
        </p14:section>
      </p14:sectionLst>
    </p:ex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 Friend" initials="AF" lastIdx="1" clrIdx="0">
    <p:extLst>
      <p:ext uri="{19B8F6BF-5375-455C-9EA6-DF929625EA0E}">
        <p15:presenceInfo xmlns:p15="http://schemas.microsoft.com/office/powerpoint/2012/main" userId="S-1-5-21-1186014672-3240467572-3005593719-43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1D5D"/>
    <a:srgbClr val="0086B3"/>
    <a:srgbClr val="FF00FF"/>
    <a:srgbClr val="183691"/>
    <a:srgbClr val="FFFF00"/>
    <a:srgbClr val="8BC2DE"/>
    <a:srgbClr val="49A5CA"/>
    <a:srgbClr val="BDD7EE"/>
    <a:srgbClr val="E9EBF5"/>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86037" autoAdjust="0"/>
  </p:normalViewPr>
  <p:slideViewPr>
    <p:cSldViewPr snapToGrid="0" showGuides="1">
      <p:cViewPr varScale="1">
        <p:scale>
          <a:sx n="55" d="100"/>
          <a:sy n="55" d="100"/>
        </p:scale>
        <p:origin x="1036" y="40"/>
      </p:cViewPr>
      <p:guideLst>
        <p:guide orient="horz" pos="2137"/>
        <p:guide pos="3840"/>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microsoft.com/office/2016/11/relationships/changesInfo" Target="changesInfos/changesInfo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commentAuthors" Target="commentAuthor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 Friend" userId="e5ed79da-d858-46d4-9eed-a7a24903f2de" providerId="ADAL" clId="{450486E8-BDD3-4C45-A19D-BD3EF6B505AA}"/>
    <pc:docChg chg="custSel modSld sldOrd">
      <pc:chgData name="Al Friend" userId="e5ed79da-d858-46d4-9eed-a7a24903f2de" providerId="ADAL" clId="{450486E8-BDD3-4C45-A19D-BD3EF6B505AA}" dt="2024-11-11T20:29:16.019" v="111" actId="1036"/>
      <pc:docMkLst>
        <pc:docMk/>
      </pc:docMkLst>
      <pc:sldChg chg="modAnim modNotesTx">
        <pc:chgData name="Al Friend" userId="e5ed79da-d858-46d4-9eed-a7a24903f2de" providerId="ADAL" clId="{450486E8-BDD3-4C45-A19D-BD3EF6B505AA}" dt="2024-11-06T19:43:52.146" v="31" actId="20577"/>
        <pc:sldMkLst>
          <pc:docMk/>
          <pc:sldMk cId="1174814452" sldId="461"/>
        </pc:sldMkLst>
      </pc:sldChg>
      <pc:sldChg chg="ord">
        <pc:chgData name="Al Friend" userId="e5ed79da-d858-46d4-9eed-a7a24903f2de" providerId="ADAL" clId="{450486E8-BDD3-4C45-A19D-BD3EF6B505AA}" dt="2024-11-06T19:44:15.208" v="35"/>
        <pc:sldMkLst>
          <pc:docMk/>
          <pc:sldMk cId="3622404688" sldId="523"/>
        </pc:sldMkLst>
      </pc:sldChg>
      <pc:sldChg chg="addSp delSp modSp mod delAnim modAnim">
        <pc:chgData name="Al Friend" userId="e5ed79da-d858-46d4-9eed-a7a24903f2de" providerId="ADAL" clId="{450486E8-BDD3-4C45-A19D-BD3EF6B505AA}" dt="2024-11-11T20:29:16.019" v="111" actId="1036"/>
        <pc:sldMkLst>
          <pc:docMk/>
          <pc:sldMk cId="4198218161" sldId="763"/>
        </pc:sldMkLst>
        <pc:spChg chg="mod">
          <ac:chgData name="Al Friend" userId="e5ed79da-d858-46d4-9eed-a7a24903f2de" providerId="ADAL" clId="{450486E8-BDD3-4C45-A19D-BD3EF6B505AA}" dt="2024-11-11T20:27:40.875" v="89" actId="255"/>
          <ac:spMkLst>
            <pc:docMk/>
            <pc:sldMk cId="4198218161" sldId="763"/>
            <ac:spMk id="7" creationId="{F8B8EFF9-543D-3932-D393-6902EF15D561}"/>
          </ac:spMkLst>
        </pc:spChg>
        <pc:spChg chg="mod">
          <ac:chgData name="Al Friend" userId="e5ed79da-d858-46d4-9eed-a7a24903f2de" providerId="ADAL" clId="{450486E8-BDD3-4C45-A19D-BD3EF6B505AA}" dt="2024-11-11T20:28:11.003" v="94" actId="14100"/>
          <ac:spMkLst>
            <pc:docMk/>
            <pc:sldMk cId="4198218161" sldId="763"/>
            <ac:spMk id="8" creationId="{AABE7F4F-31A2-99F3-8DE6-B6E7C9D4A7BA}"/>
          </ac:spMkLst>
        </pc:spChg>
        <pc:spChg chg="mod">
          <ac:chgData name="Al Friend" userId="e5ed79da-d858-46d4-9eed-a7a24903f2de" providerId="ADAL" clId="{450486E8-BDD3-4C45-A19D-BD3EF6B505AA}" dt="2024-11-11T20:27:40.875" v="89" actId="255"/>
          <ac:spMkLst>
            <pc:docMk/>
            <pc:sldMk cId="4198218161" sldId="763"/>
            <ac:spMk id="10" creationId="{92901AFD-7DA9-E3E1-5F7D-60761172648D}"/>
          </ac:spMkLst>
        </pc:spChg>
        <pc:spChg chg="mod">
          <ac:chgData name="Al Friend" userId="e5ed79da-d858-46d4-9eed-a7a24903f2de" providerId="ADAL" clId="{450486E8-BDD3-4C45-A19D-BD3EF6B505AA}" dt="2024-11-11T20:28:03.998" v="93" actId="1076"/>
          <ac:spMkLst>
            <pc:docMk/>
            <pc:sldMk cId="4198218161" sldId="763"/>
            <ac:spMk id="11" creationId="{4768A0A6-A514-97D6-DDE9-65BB3970B6E1}"/>
          </ac:spMkLst>
        </pc:spChg>
        <pc:spChg chg="mod">
          <ac:chgData name="Al Friend" userId="e5ed79da-d858-46d4-9eed-a7a24903f2de" providerId="ADAL" clId="{450486E8-BDD3-4C45-A19D-BD3EF6B505AA}" dt="2024-11-11T20:27:40.875" v="89" actId="255"/>
          <ac:spMkLst>
            <pc:docMk/>
            <pc:sldMk cId="4198218161" sldId="763"/>
            <ac:spMk id="21" creationId="{C94ED22F-8452-163D-85D5-A3ED48A8F6FC}"/>
          </ac:spMkLst>
        </pc:spChg>
        <pc:spChg chg="mod">
          <ac:chgData name="Al Friend" userId="e5ed79da-d858-46d4-9eed-a7a24903f2de" providerId="ADAL" clId="{450486E8-BDD3-4C45-A19D-BD3EF6B505AA}" dt="2024-11-11T20:27:40.875" v="89" actId="255"/>
          <ac:spMkLst>
            <pc:docMk/>
            <pc:sldMk cId="4198218161" sldId="763"/>
            <ac:spMk id="23" creationId="{B7B19BF9-6E34-5C97-3810-B94C6343DDAC}"/>
          </ac:spMkLst>
        </pc:spChg>
        <pc:spChg chg="mod">
          <ac:chgData name="Al Friend" userId="e5ed79da-d858-46d4-9eed-a7a24903f2de" providerId="ADAL" clId="{450486E8-BDD3-4C45-A19D-BD3EF6B505AA}" dt="2024-11-11T20:27:40.875" v="89" actId="255"/>
          <ac:spMkLst>
            <pc:docMk/>
            <pc:sldMk cId="4198218161" sldId="763"/>
            <ac:spMk id="53" creationId="{32ED144E-D951-D848-30E0-9ADE636CED3C}"/>
          </ac:spMkLst>
        </pc:spChg>
        <pc:spChg chg="mod">
          <ac:chgData name="Al Friend" userId="e5ed79da-d858-46d4-9eed-a7a24903f2de" providerId="ADAL" clId="{450486E8-BDD3-4C45-A19D-BD3EF6B505AA}" dt="2024-11-11T20:27:40.875" v="89" actId="255"/>
          <ac:spMkLst>
            <pc:docMk/>
            <pc:sldMk cId="4198218161" sldId="763"/>
            <ac:spMk id="54" creationId="{EB7C4233-532A-127C-8E21-38C7DEB9EA18}"/>
          </ac:spMkLst>
        </pc:spChg>
        <pc:spChg chg="mod">
          <ac:chgData name="Al Friend" userId="e5ed79da-d858-46d4-9eed-a7a24903f2de" providerId="ADAL" clId="{450486E8-BDD3-4C45-A19D-BD3EF6B505AA}" dt="2024-11-11T20:27:40.875" v="89" actId="255"/>
          <ac:spMkLst>
            <pc:docMk/>
            <pc:sldMk cId="4198218161" sldId="763"/>
            <ac:spMk id="55" creationId="{1A037B0F-AEF9-CA89-EADF-09BB62D8E211}"/>
          </ac:spMkLst>
        </pc:spChg>
        <pc:spChg chg="mod">
          <ac:chgData name="Al Friend" userId="e5ed79da-d858-46d4-9eed-a7a24903f2de" providerId="ADAL" clId="{450486E8-BDD3-4C45-A19D-BD3EF6B505AA}" dt="2024-11-11T20:27:40.875" v="89" actId="255"/>
          <ac:spMkLst>
            <pc:docMk/>
            <pc:sldMk cId="4198218161" sldId="763"/>
            <ac:spMk id="57" creationId="{076158D0-449E-331E-02B8-6187272187CD}"/>
          </ac:spMkLst>
        </pc:spChg>
        <pc:grpChg chg="add mod">
          <ac:chgData name="Al Friend" userId="e5ed79da-d858-46d4-9eed-a7a24903f2de" providerId="ADAL" clId="{450486E8-BDD3-4C45-A19D-BD3EF6B505AA}" dt="2024-11-11T20:28:17.371" v="95" actId="1076"/>
          <ac:grpSpMkLst>
            <pc:docMk/>
            <pc:sldMk cId="4198218161" sldId="763"/>
            <ac:grpSpMk id="6" creationId="{D042AC0D-1015-3A7D-1484-E042DE37F799}"/>
          </ac:grpSpMkLst>
        </pc:grpChg>
        <pc:grpChg chg="add mod">
          <ac:chgData name="Al Friend" userId="e5ed79da-d858-46d4-9eed-a7a24903f2de" providerId="ADAL" clId="{450486E8-BDD3-4C45-A19D-BD3EF6B505AA}" dt="2024-11-11T20:29:16.019" v="111" actId="1036"/>
          <ac:grpSpMkLst>
            <pc:docMk/>
            <pc:sldMk cId="4198218161" sldId="763"/>
            <ac:grpSpMk id="9" creationId="{D07182A0-4D7C-0BEC-4FD4-043B53375ED5}"/>
          </ac:grpSpMkLst>
        </pc:grpChg>
      </pc:sldChg>
      <pc:sldChg chg="modSp mod">
        <pc:chgData name="Al Friend" userId="e5ed79da-d858-46d4-9eed-a7a24903f2de" providerId="ADAL" clId="{450486E8-BDD3-4C45-A19D-BD3EF6B505AA}" dt="2024-11-06T19:44:52.513" v="47" actId="6549"/>
        <pc:sldMkLst>
          <pc:docMk/>
          <pc:sldMk cId="2179619999" sldId="820"/>
        </pc:sldMkLst>
        <pc:spChg chg="mod">
          <ac:chgData name="Al Friend" userId="e5ed79da-d858-46d4-9eed-a7a24903f2de" providerId="ADAL" clId="{450486E8-BDD3-4C45-A19D-BD3EF6B505AA}" dt="2024-11-06T19:44:52.513" v="47" actId="6549"/>
          <ac:spMkLst>
            <pc:docMk/>
            <pc:sldMk cId="2179619999" sldId="820"/>
            <ac:spMk id="3" creationId="{3BF8633D-C374-D6AF-17C9-F89D591C2E40}"/>
          </ac:spMkLst>
        </pc:spChg>
      </pc:sldChg>
      <pc:sldChg chg="modSp mod">
        <pc:chgData name="Al Friend" userId="e5ed79da-d858-46d4-9eed-a7a24903f2de" providerId="ADAL" clId="{450486E8-BDD3-4C45-A19D-BD3EF6B505AA}" dt="2024-11-06T19:45:41.957" v="60" actId="20577"/>
        <pc:sldMkLst>
          <pc:docMk/>
          <pc:sldMk cId="1923468790" sldId="821"/>
        </pc:sldMkLst>
        <pc:spChg chg="mod">
          <ac:chgData name="Al Friend" userId="e5ed79da-d858-46d4-9eed-a7a24903f2de" providerId="ADAL" clId="{450486E8-BDD3-4C45-A19D-BD3EF6B505AA}" dt="2024-11-06T19:45:41.957" v="60" actId="20577"/>
          <ac:spMkLst>
            <pc:docMk/>
            <pc:sldMk cId="1923468790" sldId="821"/>
            <ac:spMk id="3" creationId="{AC0A1240-16F4-825F-0457-BCDA2A4D97D3}"/>
          </ac:spMkLst>
        </pc:spChg>
      </pc:sldChg>
      <pc:sldChg chg="modSp mod">
        <pc:chgData name="Al Friend" userId="e5ed79da-d858-46d4-9eed-a7a24903f2de" providerId="ADAL" clId="{450486E8-BDD3-4C45-A19D-BD3EF6B505AA}" dt="2024-11-06T19:46:25.917" v="69" actId="20577"/>
        <pc:sldMkLst>
          <pc:docMk/>
          <pc:sldMk cId="2465990110" sldId="823"/>
        </pc:sldMkLst>
        <pc:spChg chg="mod">
          <ac:chgData name="Al Friend" userId="e5ed79da-d858-46d4-9eed-a7a24903f2de" providerId="ADAL" clId="{450486E8-BDD3-4C45-A19D-BD3EF6B505AA}" dt="2024-11-06T19:46:25.917" v="69" actId="20577"/>
          <ac:spMkLst>
            <pc:docMk/>
            <pc:sldMk cId="2465990110" sldId="823"/>
            <ac:spMk id="3" creationId="{3E14A3DB-E2AE-A8B5-E68C-9822353BC769}"/>
          </ac:spMkLst>
        </pc:spChg>
      </pc:sldChg>
      <pc:sldChg chg="ord">
        <pc:chgData name="Al Friend" userId="e5ed79da-d858-46d4-9eed-a7a24903f2de" providerId="ADAL" clId="{450486E8-BDD3-4C45-A19D-BD3EF6B505AA}" dt="2024-11-06T19:44:15.208" v="35"/>
        <pc:sldMkLst>
          <pc:docMk/>
          <pc:sldMk cId="2584223036" sldId="827"/>
        </pc:sldMkLst>
      </pc:sldChg>
    </pc:docChg>
  </pc:docChgLst>
  <pc:docChgLst>
    <pc:chgData name="Al Friend" userId="e5ed79da-d858-46d4-9eed-a7a24903f2de" providerId="ADAL" clId="{10B3A172-1453-4942-9D64-C462B87BCA79}"/>
    <pc:docChg chg="undo custSel addSld delSld modSld modSection">
      <pc:chgData name="Al Friend" userId="e5ed79da-d858-46d4-9eed-a7a24903f2de" providerId="ADAL" clId="{10B3A172-1453-4942-9D64-C462B87BCA79}" dt="2025-01-14T15:40:24.091" v="1863" actId="12"/>
      <pc:docMkLst>
        <pc:docMk/>
      </pc:docMkLst>
      <pc:sldChg chg="modSp modAnim modNotesTx">
        <pc:chgData name="Al Friend" userId="e5ed79da-d858-46d4-9eed-a7a24903f2de" providerId="ADAL" clId="{10B3A172-1453-4942-9D64-C462B87BCA79}" dt="2025-01-14T15:19:42.417" v="1714" actId="403"/>
        <pc:sldMkLst>
          <pc:docMk/>
          <pc:sldMk cId="469210997" sldId="856"/>
        </pc:sldMkLst>
        <pc:spChg chg="mod">
          <ac:chgData name="Al Friend" userId="e5ed79da-d858-46d4-9eed-a7a24903f2de" providerId="ADAL" clId="{10B3A172-1453-4942-9D64-C462B87BCA79}" dt="2025-01-14T15:19:42.417" v="1714" actId="403"/>
          <ac:spMkLst>
            <pc:docMk/>
            <pc:sldMk cId="469210997" sldId="856"/>
            <ac:spMk id="4" creationId="{ECF8A258-5D7E-4EE3-814B-67DD52E72862}"/>
          </ac:spMkLst>
        </pc:spChg>
        <pc:spChg chg="mod">
          <ac:chgData name="Al Friend" userId="e5ed79da-d858-46d4-9eed-a7a24903f2de" providerId="ADAL" clId="{10B3A172-1453-4942-9D64-C462B87BCA79}" dt="2025-01-14T14:10:46.283" v="1367"/>
          <ac:spMkLst>
            <pc:docMk/>
            <pc:sldMk cId="469210997" sldId="856"/>
            <ac:spMk id="6" creationId="{27C68512-622F-419D-B6CF-F8FEA16C3C08}"/>
          </ac:spMkLst>
        </pc:spChg>
      </pc:sldChg>
      <pc:sldChg chg="addSp modSp add">
        <pc:chgData name="Al Friend" userId="e5ed79da-d858-46d4-9eed-a7a24903f2de" providerId="ADAL" clId="{10B3A172-1453-4942-9D64-C462B87BCA79}" dt="2025-01-14T14:32:44.113" v="1394" actId="6549"/>
        <pc:sldMkLst>
          <pc:docMk/>
          <pc:sldMk cId="2176379997" sldId="858"/>
        </pc:sldMkLst>
        <pc:spChg chg="mod">
          <ac:chgData name="Al Friend" userId="e5ed79da-d858-46d4-9eed-a7a24903f2de" providerId="ADAL" clId="{10B3A172-1453-4942-9D64-C462B87BCA79}" dt="2025-01-09T12:10:29.413" v="21" actId="20577"/>
          <ac:spMkLst>
            <pc:docMk/>
            <pc:sldMk cId="2176379997" sldId="858"/>
            <ac:spMk id="2" creationId="{17337BFC-C672-44BB-816C-DE539758DCA3}"/>
          </ac:spMkLst>
        </pc:spChg>
        <pc:graphicFrameChg chg="mod modGraphic">
          <ac:chgData name="Al Friend" userId="e5ed79da-d858-46d4-9eed-a7a24903f2de" providerId="ADAL" clId="{10B3A172-1453-4942-9D64-C462B87BCA79}" dt="2025-01-14T14:32:44.113" v="1394" actId="6549"/>
          <ac:graphicFrameMkLst>
            <pc:docMk/>
            <pc:sldMk cId="2176379997" sldId="858"/>
            <ac:graphicFrameMk id="4" creationId="{7E36F3D9-1972-4168-9042-BB50C2E7C385}"/>
          </ac:graphicFrameMkLst>
        </pc:graphicFrameChg>
      </pc:sldChg>
      <pc:sldChg chg="addSp delSp modSp delAnim modAnim modNotesTx">
        <pc:chgData name="Al Friend" userId="e5ed79da-d858-46d4-9eed-a7a24903f2de" providerId="ADAL" clId="{10B3A172-1453-4942-9D64-C462B87BCA79}" dt="2025-01-14T14:25:54.073" v="1372"/>
        <pc:sldMkLst>
          <pc:docMk/>
          <pc:sldMk cId="3173207448" sldId="860"/>
        </pc:sldMkLst>
        <pc:spChg chg="mod">
          <ac:chgData name="Al Friend" userId="e5ed79da-d858-46d4-9eed-a7a24903f2de" providerId="ADAL" clId="{10B3A172-1453-4942-9D64-C462B87BCA79}" dt="2025-01-14T10:19:45.249" v="1090" actId="962"/>
          <ac:spMkLst>
            <pc:docMk/>
            <pc:sldMk cId="3173207448" sldId="860"/>
            <ac:spMk id="2" creationId="{D2B29E7C-45F3-540D-CF4D-E270304FE431}"/>
          </ac:spMkLst>
        </pc:spChg>
        <pc:spChg chg="mod">
          <ac:chgData name="Al Friend" userId="e5ed79da-d858-46d4-9eed-a7a24903f2de" providerId="ADAL" clId="{10B3A172-1453-4942-9D64-C462B87BCA79}" dt="2025-01-14T10:20:34.257" v="1096" actId="962"/>
          <ac:spMkLst>
            <pc:docMk/>
            <pc:sldMk cId="3173207448" sldId="860"/>
            <ac:spMk id="3" creationId="{D089C6CF-CD40-2FBF-B191-A2E216243790}"/>
          </ac:spMkLst>
        </pc:spChg>
        <pc:spChg chg="mod">
          <ac:chgData name="Al Friend" userId="e5ed79da-d858-46d4-9eed-a7a24903f2de" providerId="ADAL" clId="{10B3A172-1453-4942-9D64-C462B87BCA79}" dt="2025-01-14T10:21:27.970" v="1105" actId="13244"/>
          <ac:spMkLst>
            <pc:docMk/>
            <pc:sldMk cId="3173207448" sldId="860"/>
            <ac:spMk id="4" creationId="{7FEE9E88-6A1A-DF2B-6422-FF70A9624CC8}"/>
          </ac:spMkLst>
        </pc:spChg>
        <pc:spChg chg="mod">
          <ac:chgData name="Al Friend" userId="e5ed79da-d858-46d4-9eed-a7a24903f2de" providerId="ADAL" clId="{10B3A172-1453-4942-9D64-C462B87BCA79}" dt="2025-01-14T10:21:34.814" v="1108" actId="13244"/>
          <ac:spMkLst>
            <pc:docMk/>
            <pc:sldMk cId="3173207448" sldId="860"/>
            <ac:spMk id="5" creationId="{ED1DB20E-1101-8E35-71D5-F6608F1564F5}"/>
          </ac:spMkLst>
        </pc:spChg>
        <pc:spChg chg="mod">
          <ac:chgData name="Al Friend" userId="e5ed79da-d858-46d4-9eed-a7a24903f2de" providerId="ADAL" clId="{10B3A172-1453-4942-9D64-C462B87BCA79}" dt="2025-01-14T10:21:32.868" v="1107" actId="13244"/>
          <ac:spMkLst>
            <pc:docMk/>
            <pc:sldMk cId="3173207448" sldId="860"/>
            <ac:spMk id="6" creationId="{F59E996A-1250-C409-9FD8-DA2DDEB6EF22}"/>
          </ac:spMkLst>
        </pc:spChg>
        <pc:spChg chg="mod">
          <ac:chgData name="Al Friend" userId="e5ed79da-d858-46d4-9eed-a7a24903f2de" providerId="ADAL" clId="{10B3A172-1453-4942-9D64-C462B87BCA79}" dt="2025-01-14T10:21:30.832" v="1106" actId="13244"/>
          <ac:spMkLst>
            <pc:docMk/>
            <pc:sldMk cId="3173207448" sldId="860"/>
            <ac:spMk id="7" creationId="{94109815-3832-2453-0AC6-5359CBADAAE9}"/>
          </ac:spMkLst>
        </pc:spChg>
        <pc:spChg chg="mod">
          <ac:chgData name="Al Friend" userId="e5ed79da-d858-46d4-9eed-a7a24903f2de" providerId="ADAL" clId="{10B3A172-1453-4942-9D64-C462B87BCA79}" dt="2025-01-14T10:20:31.702" v="1095" actId="962"/>
          <ac:spMkLst>
            <pc:docMk/>
            <pc:sldMk cId="3173207448" sldId="860"/>
            <ac:spMk id="8" creationId="{55500A3A-FE1F-F377-521B-AD405C068CBF}"/>
          </ac:spMkLst>
        </pc:spChg>
        <pc:spChg chg="mod">
          <ac:chgData name="Al Friend" userId="e5ed79da-d858-46d4-9eed-a7a24903f2de" providerId="ADAL" clId="{10B3A172-1453-4942-9D64-C462B87BCA79}" dt="2025-01-14T10:20:37.317" v="1097" actId="962"/>
          <ac:spMkLst>
            <pc:docMk/>
            <pc:sldMk cId="3173207448" sldId="860"/>
            <ac:spMk id="10" creationId="{EC8B7B36-F48C-AAD6-55C1-8B1A089DBEDA}"/>
          </ac:spMkLst>
        </pc:spChg>
        <pc:spChg chg="mod">
          <ac:chgData name="Al Friend" userId="e5ed79da-d858-46d4-9eed-a7a24903f2de" providerId="ADAL" clId="{10B3A172-1453-4942-9D64-C462B87BCA79}" dt="2025-01-14T10:20:40.391" v="1098" actId="962"/>
          <ac:spMkLst>
            <pc:docMk/>
            <pc:sldMk cId="3173207448" sldId="860"/>
            <ac:spMk id="12" creationId="{2A523A75-C4ED-266C-D111-6E20B72C2E33}"/>
          </ac:spMkLst>
        </pc:spChg>
        <pc:spChg chg="add del mod">
          <ac:chgData name="Al Friend" userId="e5ed79da-d858-46d4-9eed-a7a24903f2de" providerId="ADAL" clId="{10B3A172-1453-4942-9D64-C462B87BCA79}" dt="2025-01-14T10:18:46.897" v="1084"/>
          <ac:spMkLst>
            <pc:docMk/>
            <pc:sldMk cId="3173207448" sldId="860"/>
            <ac:spMk id="14" creationId="{5BD1EE8F-9003-48AC-81D7-344C4D9A991E}"/>
          </ac:spMkLst>
        </pc:spChg>
        <pc:spChg chg="add mod">
          <ac:chgData name="Al Friend" userId="e5ed79da-d858-46d4-9eed-a7a24903f2de" providerId="ADAL" clId="{10B3A172-1453-4942-9D64-C462B87BCA79}" dt="2025-01-14T10:23:19.395" v="1173" actId="20577"/>
          <ac:spMkLst>
            <pc:docMk/>
            <pc:sldMk cId="3173207448" sldId="860"/>
            <ac:spMk id="15" creationId="{A0C9E759-9E8E-4752-B040-B3FBC911D267}"/>
          </ac:spMkLst>
        </pc:spChg>
        <pc:spChg chg="add mod">
          <ac:chgData name="Al Friend" userId="e5ed79da-d858-46d4-9eed-a7a24903f2de" providerId="ADAL" clId="{10B3A172-1453-4942-9D64-C462B87BCA79}" dt="2025-01-14T14:24:42.341" v="1371" actId="20577"/>
          <ac:spMkLst>
            <pc:docMk/>
            <pc:sldMk cId="3173207448" sldId="860"/>
            <ac:spMk id="16" creationId="{ED42CE84-7DCB-4264-AA46-6C90335BA14F}"/>
          </ac:spMkLst>
        </pc:spChg>
        <pc:spChg chg="add mod">
          <ac:chgData name="Al Friend" userId="e5ed79da-d858-46d4-9eed-a7a24903f2de" providerId="ADAL" clId="{10B3A172-1453-4942-9D64-C462B87BCA79}" dt="2025-01-14T14:25:54.073" v="1372"/>
          <ac:spMkLst>
            <pc:docMk/>
            <pc:sldMk cId="3173207448" sldId="860"/>
            <ac:spMk id="17" creationId="{0D71452E-0D77-478C-A19C-ECF33FA17695}"/>
          </ac:spMkLst>
        </pc:spChg>
        <pc:spChg chg="add mod">
          <ac:chgData name="Al Friend" userId="e5ed79da-d858-46d4-9eed-a7a24903f2de" providerId="ADAL" clId="{10B3A172-1453-4942-9D64-C462B87BCA79}" dt="2025-01-14T10:21:39.756" v="1110" actId="13244"/>
          <ac:spMkLst>
            <pc:docMk/>
            <pc:sldMk cId="3173207448" sldId="860"/>
            <ac:spMk id="18" creationId="{40095B0C-7ADC-4EC6-9C0C-452644888F39}"/>
          </ac:spMkLst>
        </pc:spChg>
        <pc:spChg chg="add del mod">
          <ac:chgData name="Al Friend" userId="e5ed79da-d858-46d4-9eed-a7a24903f2de" providerId="ADAL" clId="{10B3A172-1453-4942-9D64-C462B87BCA79}" dt="2025-01-14T10:21:21.573" v="1104" actId="478"/>
          <ac:spMkLst>
            <pc:docMk/>
            <pc:sldMk cId="3173207448" sldId="860"/>
            <ac:spMk id="19" creationId="{1D1253AA-715E-46A5-86C5-96C2AA0E9428}"/>
          </ac:spMkLst>
        </pc:spChg>
      </pc:sldChg>
      <pc:sldChg chg="modSp add modTransition">
        <pc:chgData name="Al Friend" userId="e5ed79da-d858-46d4-9eed-a7a24903f2de" providerId="ADAL" clId="{10B3A172-1453-4942-9D64-C462B87BCA79}" dt="2025-01-14T10:07:29.237" v="579" actId="403"/>
        <pc:sldMkLst>
          <pc:docMk/>
          <pc:sldMk cId="3750724401" sldId="866"/>
        </pc:sldMkLst>
        <pc:spChg chg="mod">
          <ac:chgData name="Al Friend" userId="e5ed79da-d858-46d4-9eed-a7a24903f2de" providerId="ADAL" clId="{10B3A172-1453-4942-9D64-C462B87BCA79}" dt="2025-01-14T10:07:25.809" v="577" actId="255"/>
          <ac:spMkLst>
            <pc:docMk/>
            <pc:sldMk cId="3750724401" sldId="866"/>
            <ac:spMk id="4" creationId="{ECF8A258-5D7E-4EE3-814B-67DD52E72862}"/>
          </ac:spMkLst>
        </pc:spChg>
        <pc:spChg chg="mod">
          <ac:chgData name="Al Friend" userId="e5ed79da-d858-46d4-9eed-a7a24903f2de" providerId="ADAL" clId="{10B3A172-1453-4942-9D64-C462B87BCA79}" dt="2025-01-14T10:07:29.237" v="579" actId="403"/>
          <ac:spMkLst>
            <pc:docMk/>
            <pc:sldMk cId="3750724401" sldId="866"/>
            <ac:spMk id="6" creationId="{27C68512-622F-419D-B6CF-F8FEA16C3C08}"/>
          </ac:spMkLst>
        </pc:spChg>
      </pc:sldChg>
      <pc:sldChg chg="modSp add modTransition modNotesTx">
        <pc:chgData name="Al Friend" userId="e5ed79da-d858-46d4-9eed-a7a24903f2de" providerId="ADAL" clId="{10B3A172-1453-4942-9D64-C462B87BCA79}" dt="2025-01-14T14:28:40.967" v="1384"/>
        <pc:sldMkLst>
          <pc:docMk/>
          <pc:sldMk cId="2016678098" sldId="867"/>
        </pc:sldMkLst>
        <pc:spChg chg="mod">
          <ac:chgData name="Al Friend" userId="e5ed79da-d858-46d4-9eed-a7a24903f2de" providerId="ADAL" clId="{10B3A172-1453-4942-9D64-C462B87BCA79}" dt="2025-01-14T10:25:21.434" v="1180" actId="20577"/>
          <ac:spMkLst>
            <pc:docMk/>
            <pc:sldMk cId="2016678098" sldId="867"/>
            <ac:spMk id="4" creationId="{7FEE9E88-6A1A-DF2B-6422-FF70A9624CC8}"/>
          </ac:spMkLst>
        </pc:spChg>
        <pc:spChg chg="mod">
          <ac:chgData name="Al Friend" userId="e5ed79da-d858-46d4-9eed-a7a24903f2de" providerId="ADAL" clId="{10B3A172-1453-4942-9D64-C462B87BCA79}" dt="2025-01-14T10:25:26.808" v="1184" actId="20577"/>
          <ac:spMkLst>
            <pc:docMk/>
            <pc:sldMk cId="2016678098" sldId="867"/>
            <ac:spMk id="5" creationId="{ED1DB20E-1101-8E35-71D5-F6608F1564F5}"/>
          </ac:spMkLst>
        </pc:spChg>
        <pc:spChg chg="mod">
          <ac:chgData name="Al Friend" userId="e5ed79da-d858-46d4-9eed-a7a24903f2de" providerId="ADAL" clId="{10B3A172-1453-4942-9D64-C462B87BCA79}" dt="2025-01-14T10:25:18.689" v="1178" actId="20577"/>
          <ac:spMkLst>
            <pc:docMk/>
            <pc:sldMk cId="2016678098" sldId="867"/>
            <ac:spMk id="6" creationId="{F59E996A-1250-C409-9FD8-DA2DDEB6EF22}"/>
          </ac:spMkLst>
        </pc:spChg>
        <pc:spChg chg="mod">
          <ac:chgData name="Al Friend" userId="e5ed79da-d858-46d4-9eed-a7a24903f2de" providerId="ADAL" clId="{10B3A172-1453-4942-9D64-C462B87BCA79}" dt="2025-01-14T10:25:23.880" v="1182" actId="20577"/>
          <ac:spMkLst>
            <pc:docMk/>
            <pc:sldMk cId="2016678098" sldId="867"/>
            <ac:spMk id="7" creationId="{94109815-3832-2453-0AC6-5359CBADAAE9}"/>
          </ac:spMkLst>
        </pc:spChg>
        <pc:spChg chg="mod">
          <ac:chgData name="Al Friend" userId="e5ed79da-d858-46d4-9eed-a7a24903f2de" providerId="ADAL" clId="{10B3A172-1453-4942-9D64-C462B87BCA79}" dt="2025-01-14T14:28:32.154" v="1376" actId="20577"/>
          <ac:spMkLst>
            <pc:docMk/>
            <pc:sldMk cId="2016678098" sldId="867"/>
            <ac:spMk id="16" creationId="{ED42CE84-7DCB-4264-AA46-6C90335BA14F}"/>
          </ac:spMkLst>
        </pc:spChg>
        <pc:spChg chg="mod">
          <ac:chgData name="Al Friend" userId="e5ed79da-d858-46d4-9eed-a7a24903f2de" providerId="ADAL" clId="{10B3A172-1453-4942-9D64-C462B87BCA79}" dt="2025-01-14T14:28:36.032" v="1383" actId="20577"/>
          <ac:spMkLst>
            <pc:docMk/>
            <pc:sldMk cId="2016678098" sldId="867"/>
            <ac:spMk id="17" creationId="{0D71452E-0D77-478C-A19C-ECF33FA17695}"/>
          </ac:spMkLst>
        </pc:spChg>
        <pc:spChg chg="mod">
          <ac:chgData name="Al Friend" userId="e5ed79da-d858-46d4-9eed-a7a24903f2de" providerId="ADAL" clId="{10B3A172-1453-4942-9D64-C462B87BCA79}" dt="2025-01-14T14:28:40.967" v="1384"/>
          <ac:spMkLst>
            <pc:docMk/>
            <pc:sldMk cId="2016678098" sldId="867"/>
            <ac:spMk id="18" creationId="{40095B0C-7ADC-4EC6-9C0C-452644888F39}"/>
          </ac:spMkLst>
        </pc:spChg>
      </pc:sldChg>
      <pc:sldChg chg="modSp add del modTransition">
        <pc:chgData name="Al Friend" userId="e5ed79da-d858-46d4-9eed-a7a24903f2de" providerId="ADAL" clId="{10B3A172-1453-4942-9D64-C462B87BCA79}" dt="2025-01-14T10:10:03.921" v="613" actId="2696"/>
        <pc:sldMkLst>
          <pc:docMk/>
          <pc:sldMk cId="3282858558" sldId="867"/>
        </pc:sldMkLst>
        <pc:spChg chg="mod">
          <ac:chgData name="Al Friend" userId="e5ed79da-d858-46d4-9eed-a7a24903f2de" providerId="ADAL" clId="{10B3A172-1453-4942-9D64-C462B87BCA79}" dt="2025-01-14T10:09:59.978" v="612" actId="20577"/>
          <ac:spMkLst>
            <pc:docMk/>
            <pc:sldMk cId="3282858558" sldId="867"/>
            <ac:spMk id="4" creationId="{7FEE9E88-6A1A-DF2B-6422-FF70A9624CC8}"/>
          </ac:spMkLst>
        </pc:spChg>
      </pc:sldChg>
      <pc:sldChg chg="modSp add modTransition">
        <pc:chgData name="Al Friend" userId="e5ed79da-d858-46d4-9eed-a7a24903f2de" providerId="ADAL" clId="{10B3A172-1453-4942-9D64-C462B87BCA79}" dt="2025-01-14T14:33:02.286" v="1399" actId="20577"/>
        <pc:sldMkLst>
          <pc:docMk/>
          <pc:sldMk cId="484106035" sldId="868"/>
        </pc:sldMkLst>
        <pc:graphicFrameChg chg="modGraphic">
          <ac:chgData name="Al Friend" userId="e5ed79da-d858-46d4-9eed-a7a24903f2de" providerId="ADAL" clId="{10B3A172-1453-4942-9D64-C462B87BCA79}" dt="2025-01-14T14:33:02.286" v="1399" actId="20577"/>
          <ac:graphicFrameMkLst>
            <pc:docMk/>
            <pc:sldMk cId="484106035" sldId="868"/>
            <ac:graphicFrameMk id="4" creationId="{7E36F3D9-1972-4168-9042-BB50C2E7C385}"/>
          </ac:graphicFrameMkLst>
        </pc:graphicFrameChg>
      </pc:sldChg>
      <pc:sldChg chg="modSp add">
        <pc:chgData name="Al Friend" userId="e5ed79da-d858-46d4-9eed-a7a24903f2de" providerId="ADAL" clId="{10B3A172-1453-4942-9D64-C462B87BCA79}" dt="2025-01-14T15:40:12.771" v="1860" actId="12"/>
        <pc:sldMkLst>
          <pc:docMk/>
          <pc:sldMk cId="2610940249" sldId="869"/>
        </pc:sldMkLst>
        <pc:spChg chg="mod">
          <ac:chgData name="Al Friend" userId="e5ed79da-d858-46d4-9eed-a7a24903f2de" providerId="ADAL" clId="{10B3A172-1453-4942-9D64-C462B87BCA79}" dt="2025-01-14T15:13:47.114" v="1424" actId="20577"/>
          <ac:spMkLst>
            <pc:docMk/>
            <pc:sldMk cId="2610940249" sldId="869"/>
            <ac:spMk id="2" creationId="{730F5C75-4440-45EA-B288-B1C336048C5E}"/>
          </ac:spMkLst>
        </pc:spChg>
        <pc:spChg chg="mod">
          <ac:chgData name="Al Friend" userId="e5ed79da-d858-46d4-9eed-a7a24903f2de" providerId="ADAL" clId="{10B3A172-1453-4942-9D64-C462B87BCA79}" dt="2025-01-14T15:40:12.771" v="1860" actId="12"/>
          <ac:spMkLst>
            <pc:docMk/>
            <pc:sldMk cId="2610940249" sldId="869"/>
            <ac:spMk id="3" creationId="{06B8E349-DC6D-4A5B-8DA3-98695E00841D}"/>
          </ac:spMkLst>
        </pc:spChg>
      </pc:sldChg>
      <pc:sldChg chg="modSp add">
        <pc:chgData name="Al Friend" userId="e5ed79da-d858-46d4-9eed-a7a24903f2de" providerId="ADAL" clId="{10B3A172-1453-4942-9D64-C462B87BCA79}" dt="2025-01-14T15:40:21.013" v="1862" actId="12"/>
        <pc:sldMkLst>
          <pc:docMk/>
          <pc:sldMk cId="1175320702" sldId="870"/>
        </pc:sldMkLst>
        <pc:spChg chg="mod">
          <ac:chgData name="Al Friend" userId="e5ed79da-d858-46d4-9eed-a7a24903f2de" providerId="ADAL" clId="{10B3A172-1453-4942-9D64-C462B87BCA79}" dt="2025-01-14T15:16:39.474" v="1573" actId="20577"/>
          <ac:spMkLst>
            <pc:docMk/>
            <pc:sldMk cId="1175320702" sldId="870"/>
            <ac:spMk id="2" creationId="{730F5C75-4440-45EA-B288-B1C336048C5E}"/>
          </ac:spMkLst>
        </pc:spChg>
        <pc:spChg chg="mod">
          <ac:chgData name="Al Friend" userId="e5ed79da-d858-46d4-9eed-a7a24903f2de" providerId="ADAL" clId="{10B3A172-1453-4942-9D64-C462B87BCA79}" dt="2025-01-14T15:40:21.013" v="1862" actId="12"/>
          <ac:spMkLst>
            <pc:docMk/>
            <pc:sldMk cId="1175320702" sldId="870"/>
            <ac:spMk id="3" creationId="{06B8E349-DC6D-4A5B-8DA3-98695E00841D}"/>
          </ac:spMkLst>
        </pc:spChg>
      </pc:sldChg>
      <pc:sldChg chg="modSp add modTransition">
        <pc:chgData name="Al Friend" userId="e5ed79da-d858-46d4-9eed-a7a24903f2de" providerId="ADAL" clId="{10B3A172-1453-4942-9D64-C462B87BCA79}" dt="2025-01-14T15:40:18.225" v="1861" actId="12"/>
        <pc:sldMkLst>
          <pc:docMk/>
          <pc:sldMk cId="4067987028" sldId="871"/>
        </pc:sldMkLst>
        <pc:spChg chg="mod">
          <ac:chgData name="Al Friend" userId="e5ed79da-d858-46d4-9eed-a7a24903f2de" providerId="ADAL" clId="{10B3A172-1453-4942-9D64-C462B87BCA79}" dt="2025-01-14T15:40:18.225" v="1861" actId="12"/>
          <ac:spMkLst>
            <pc:docMk/>
            <pc:sldMk cId="4067987028" sldId="871"/>
            <ac:spMk id="3" creationId="{06B8E349-DC6D-4A5B-8DA3-98695E00841D}"/>
          </ac:spMkLst>
        </pc:spChg>
      </pc:sldChg>
      <pc:sldChg chg="modSp add modTransition">
        <pc:chgData name="Al Friend" userId="e5ed79da-d858-46d4-9eed-a7a24903f2de" providerId="ADAL" clId="{10B3A172-1453-4942-9D64-C462B87BCA79}" dt="2025-01-14T15:40:24.091" v="1863" actId="12"/>
        <pc:sldMkLst>
          <pc:docMk/>
          <pc:sldMk cId="4233072005" sldId="872"/>
        </pc:sldMkLst>
        <pc:spChg chg="mod">
          <ac:chgData name="Al Friend" userId="e5ed79da-d858-46d4-9eed-a7a24903f2de" providerId="ADAL" clId="{10B3A172-1453-4942-9D64-C462B87BCA79}" dt="2025-01-14T15:40:24.091" v="1863" actId="12"/>
          <ac:spMkLst>
            <pc:docMk/>
            <pc:sldMk cId="4233072005" sldId="872"/>
            <ac:spMk id="3" creationId="{06B8E349-DC6D-4A5B-8DA3-98695E00841D}"/>
          </ac:spMkLst>
        </pc:spChg>
      </pc:sldChg>
    </pc:docChg>
  </pc:docChgLst>
  <pc:docChgLst>
    <pc:chgData name="Al Friend" userId="e5ed79da-d858-46d4-9eed-a7a24903f2de" providerId="ADAL" clId="{238A5E4C-431E-41DC-9470-12587F36C961}"/>
    <pc:docChg chg="undo custSel addSld delSld modSld sldOrd modSection">
      <pc:chgData name="Al Friend" userId="e5ed79da-d858-46d4-9eed-a7a24903f2de" providerId="ADAL" clId="{238A5E4C-431E-41DC-9470-12587F36C961}" dt="2025-01-13T21:18:30.636" v="1316" actId="2696"/>
      <pc:docMkLst>
        <pc:docMk/>
      </pc:docMkLst>
      <pc:sldChg chg="modNotesTx">
        <pc:chgData name="Al Friend" userId="e5ed79da-d858-46d4-9eed-a7a24903f2de" providerId="ADAL" clId="{238A5E4C-431E-41DC-9470-12587F36C961}" dt="2024-12-08T21:50:24.999" v="207" actId="20577"/>
        <pc:sldMkLst>
          <pc:docMk/>
          <pc:sldMk cId="1397375078" sldId="262"/>
        </pc:sldMkLst>
      </pc:sldChg>
      <pc:sldChg chg="modSp mod">
        <pc:chgData name="Al Friend" userId="e5ed79da-d858-46d4-9eed-a7a24903f2de" providerId="ADAL" clId="{238A5E4C-431E-41DC-9470-12587F36C961}" dt="2024-12-02T20:11:23.089" v="136" actId="1038"/>
        <pc:sldMkLst>
          <pc:docMk/>
          <pc:sldMk cId="955029639" sldId="446"/>
        </pc:sldMkLst>
        <pc:grpChg chg="mod">
          <ac:chgData name="Al Friend" userId="e5ed79da-d858-46d4-9eed-a7a24903f2de" providerId="ADAL" clId="{238A5E4C-431E-41DC-9470-12587F36C961}" dt="2024-12-02T20:11:23.089" v="136" actId="1038"/>
          <ac:grpSpMkLst>
            <pc:docMk/>
            <pc:sldMk cId="955029639" sldId="446"/>
            <ac:grpSpMk id="6" creationId="{94F41D77-4B53-4FF3-9C09-6CD60C13ACB3}"/>
          </ac:grpSpMkLst>
        </pc:grpChg>
      </pc:sldChg>
      <pc:sldChg chg="addSp delSp modSp mod delAnim">
        <pc:chgData name="Al Friend" userId="e5ed79da-d858-46d4-9eed-a7a24903f2de" providerId="ADAL" clId="{238A5E4C-431E-41DC-9470-12587F36C961}" dt="2025-01-10T21:49:22.912" v="1000" actId="20577"/>
        <pc:sldMkLst>
          <pc:docMk/>
          <pc:sldMk cId="4222611681" sldId="449"/>
        </pc:sldMkLst>
        <pc:spChg chg="mod">
          <ac:chgData name="Al Friend" userId="e5ed79da-d858-46d4-9eed-a7a24903f2de" providerId="ADAL" clId="{238A5E4C-431E-41DC-9470-12587F36C961}" dt="2025-01-10T21:49:22.912" v="1000" actId="20577"/>
          <ac:spMkLst>
            <pc:docMk/>
            <pc:sldMk cId="4222611681" sldId="449"/>
            <ac:spMk id="2" creationId="{2CE87805-17F2-4B70-B505-57FB17E1FEE3}"/>
          </ac:spMkLst>
        </pc:spChg>
        <pc:picChg chg="add mod">
          <ac:chgData name="Al Friend" userId="e5ed79da-d858-46d4-9eed-a7a24903f2de" providerId="ADAL" clId="{238A5E4C-431E-41DC-9470-12587F36C961}" dt="2025-01-10T20:35:41.971" v="862"/>
          <ac:picMkLst>
            <pc:docMk/>
            <pc:sldMk cId="4222611681" sldId="449"/>
            <ac:picMk id="4" creationId="{DF398829-DC2A-B151-516C-44CD1A47887C}"/>
          </ac:picMkLst>
        </pc:picChg>
      </pc:sldChg>
      <pc:sldChg chg="modNotesTx">
        <pc:chgData name="Al Friend" userId="e5ed79da-d858-46d4-9eed-a7a24903f2de" providerId="ADAL" clId="{238A5E4C-431E-41DC-9470-12587F36C961}" dt="2024-12-02T20:03:16.406" v="69" actId="20577"/>
        <pc:sldMkLst>
          <pc:docMk/>
          <pc:sldMk cId="3195083127" sldId="465"/>
        </pc:sldMkLst>
      </pc:sldChg>
      <pc:sldChg chg="modSp mod">
        <pc:chgData name="Al Friend" userId="e5ed79da-d858-46d4-9eed-a7a24903f2de" providerId="ADAL" clId="{238A5E4C-431E-41DC-9470-12587F36C961}" dt="2024-12-02T20:11:07.026" v="130" actId="1038"/>
        <pc:sldMkLst>
          <pc:docMk/>
          <pc:sldMk cId="4015496597" sldId="521"/>
        </pc:sldMkLst>
        <pc:spChg chg="mod">
          <ac:chgData name="Al Friend" userId="e5ed79da-d858-46d4-9eed-a7a24903f2de" providerId="ADAL" clId="{238A5E4C-431E-41DC-9470-12587F36C961}" dt="2024-12-02T20:10:23.341" v="83" actId="14100"/>
          <ac:spMkLst>
            <pc:docMk/>
            <pc:sldMk cId="4015496597" sldId="521"/>
            <ac:spMk id="13" creationId="{0929D270-263B-40FE-B047-5F7676BBB754}"/>
          </ac:spMkLst>
        </pc:spChg>
        <pc:grpChg chg="mod">
          <ac:chgData name="Al Friend" userId="e5ed79da-d858-46d4-9eed-a7a24903f2de" providerId="ADAL" clId="{238A5E4C-431E-41DC-9470-12587F36C961}" dt="2024-12-02T20:11:02.506" v="128" actId="1038"/>
          <ac:grpSpMkLst>
            <pc:docMk/>
            <pc:sldMk cId="4015496597" sldId="521"/>
            <ac:grpSpMk id="6" creationId="{94F41D77-4B53-4FF3-9C09-6CD60C13ACB3}"/>
          </ac:grpSpMkLst>
        </pc:grpChg>
        <pc:grpChg chg="mod">
          <ac:chgData name="Al Friend" userId="e5ed79da-d858-46d4-9eed-a7a24903f2de" providerId="ADAL" clId="{238A5E4C-431E-41DC-9470-12587F36C961}" dt="2024-12-02T20:11:07.026" v="130" actId="1038"/>
          <ac:grpSpMkLst>
            <pc:docMk/>
            <pc:sldMk cId="4015496597" sldId="521"/>
            <ac:grpSpMk id="9" creationId="{85CAE0F8-4356-48B6-B0EE-7E399F8401F6}"/>
          </ac:grpSpMkLst>
        </pc:grpChg>
      </pc:sldChg>
      <pc:sldChg chg="modSp mod">
        <pc:chgData name="Al Friend" userId="e5ed79da-d858-46d4-9eed-a7a24903f2de" providerId="ADAL" clId="{238A5E4C-431E-41DC-9470-12587F36C961}" dt="2024-12-02T20:05:39.016" v="77" actId="1037"/>
        <pc:sldMkLst>
          <pc:docMk/>
          <pc:sldMk cId="1736274729" sldId="554"/>
        </pc:sldMkLst>
        <pc:grpChg chg="mod">
          <ac:chgData name="Al Friend" userId="e5ed79da-d858-46d4-9eed-a7a24903f2de" providerId="ADAL" clId="{238A5E4C-431E-41DC-9470-12587F36C961}" dt="2024-12-02T20:05:22.338" v="71" actId="1037"/>
          <ac:grpSpMkLst>
            <pc:docMk/>
            <pc:sldMk cId="1736274729" sldId="554"/>
            <ac:grpSpMk id="4" creationId="{59CF0C5A-2A1C-0624-F18F-CDF39083B546}"/>
          </ac:grpSpMkLst>
        </pc:grpChg>
        <pc:cxnChg chg="mod">
          <ac:chgData name="Al Friend" userId="e5ed79da-d858-46d4-9eed-a7a24903f2de" providerId="ADAL" clId="{238A5E4C-431E-41DC-9470-12587F36C961}" dt="2024-12-02T20:05:39.016" v="77" actId="1037"/>
          <ac:cxnSpMkLst>
            <pc:docMk/>
            <pc:sldMk cId="1736274729" sldId="554"/>
            <ac:cxnSpMk id="8" creationId="{3B366A2D-DC00-4658-19CC-6A81A9EDFD2B}"/>
          </ac:cxnSpMkLst>
        </pc:cxnChg>
      </pc:sldChg>
      <pc:sldChg chg="addSp delSp modSp mod delAnim modAnim">
        <pc:chgData name="Al Friend" userId="e5ed79da-d858-46d4-9eed-a7a24903f2de" providerId="ADAL" clId="{238A5E4C-431E-41DC-9470-12587F36C961}" dt="2025-01-10T21:51:06.806" v="1043" actId="1076"/>
        <pc:sldMkLst>
          <pc:docMk/>
          <pc:sldMk cId="3173619728" sldId="570"/>
        </pc:sldMkLst>
        <pc:spChg chg="mod">
          <ac:chgData name="Al Friend" userId="e5ed79da-d858-46d4-9eed-a7a24903f2de" providerId="ADAL" clId="{238A5E4C-431E-41DC-9470-12587F36C961}" dt="2025-01-10T21:50:37.618" v="1038" actId="20577"/>
          <ac:spMkLst>
            <pc:docMk/>
            <pc:sldMk cId="3173619728" sldId="570"/>
            <ac:spMk id="3" creationId="{E4EE7085-4C5B-409B-8843-A8A3D3CB6E90}"/>
          </ac:spMkLst>
        </pc:spChg>
        <pc:spChg chg="mod">
          <ac:chgData name="Al Friend" userId="e5ed79da-d858-46d4-9eed-a7a24903f2de" providerId="ADAL" clId="{238A5E4C-431E-41DC-9470-12587F36C961}" dt="2025-01-10T21:50:55.195" v="1041" actId="1076"/>
          <ac:spMkLst>
            <pc:docMk/>
            <pc:sldMk cId="3173619728" sldId="570"/>
            <ac:spMk id="5" creationId="{44FEFF9E-B37B-D61A-0BB0-4A87C663B88F}"/>
          </ac:spMkLst>
        </pc:spChg>
        <pc:spChg chg="mod">
          <ac:chgData name="Al Friend" userId="e5ed79da-d858-46d4-9eed-a7a24903f2de" providerId="ADAL" clId="{238A5E4C-431E-41DC-9470-12587F36C961}" dt="2025-01-10T21:51:06.806" v="1043" actId="1076"/>
          <ac:spMkLst>
            <pc:docMk/>
            <pc:sldMk cId="3173619728" sldId="570"/>
            <ac:spMk id="6" creationId="{8C82E73A-9351-440B-AD5A-91B4FA5E208F}"/>
          </ac:spMkLst>
        </pc:spChg>
        <pc:picChg chg="add mod">
          <ac:chgData name="Al Friend" userId="e5ed79da-d858-46d4-9eed-a7a24903f2de" providerId="ADAL" clId="{238A5E4C-431E-41DC-9470-12587F36C961}" dt="2025-01-10T20:36:39.049" v="868"/>
          <ac:picMkLst>
            <pc:docMk/>
            <pc:sldMk cId="3173619728" sldId="570"/>
            <ac:picMk id="4" creationId="{A23D4659-DB2A-6E80-1762-FC291C94C986}"/>
          </ac:picMkLst>
        </pc:picChg>
      </pc:sldChg>
      <pc:sldChg chg="modSp mod">
        <pc:chgData name="Al Friend" userId="e5ed79da-d858-46d4-9eed-a7a24903f2de" providerId="ADAL" clId="{238A5E4C-431E-41DC-9470-12587F36C961}" dt="2024-12-18T21:53:57.023" v="222" actId="1037"/>
        <pc:sldMkLst>
          <pc:docMk/>
          <pc:sldMk cId="1563702757" sldId="574"/>
        </pc:sldMkLst>
        <pc:spChg chg="mod">
          <ac:chgData name="Al Friend" userId="e5ed79da-d858-46d4-9eed-a7a24903f2de" providerId="ADAL" clId="{238A5E4C-431E-41DC-9470-12587F36C961}" dt="2024-12-18T21:53:57.023" v="222" actId="1037"/>
          <ac:spMkLst>
            <pc:docMk/>
            <pc:sldMk cId="1563702757" sldId="574"/>
            <ac:spMk id="6" creationId="{77E8332C-AADD-4F2B-B0E2-AC0B43D6AE90}"/>
          </ac:spMkLst>
        </pc:spChg>
      </pc:sldChg>
      <pc:sldChg chg="modSp mod">
        <pc:chgData name="Al Friend" userId="e5ed79da-d858-46d4-9eed-a7a24903f2de" providerId="ADAL" clId="{238A5E4C-431E-41DC-9470-12587F36C961}" dt="2025-01-10T21:50:12.628" v="1037" actId="20577"/>
        <pc:sldMkLst>
          <pc:docMk/>
          <pc:sldMk cId="864512744" sldId="673"/>
        </pc:sldMkLst>
        <pc:spChg chg="mod">
          <ac:chgData name="Al Friend" userId="e5ed79da-d858-46d4-9eed-a7a24903f2de" providerId="ADAL" clId="{238A5E4C-431E-41DC-9470-12587F36C961}" dt="2025-01-10T21:50:12.628" v="1037" actId="20577"/>
          <ac:spMkLst>
            <pc:docMk/>
            <pc:sldMk cId="864512744" sldId="673"/>
            <ac:spMk id="2" creationId="{2CE87805-17F2-4B70-B505-57FB17E1FEE3}"/>
          </ac:spMkLst>
        </pc:spChg>
      </pc:sldChg>
      <pc:sldChg chg="addSp delSp modSp mod">
        <pc:chgData name="Al Friend" userId="e5ed79da-d858-46d4-9eed-a7a24903f2de" providerId="ADAL" clId="{238A5E4C-431E-41DC-9470-12587F36C961}" dt="2025-01-10T21:51:12.227" v="1044" actId="20577"/>
        <pc:sldMkLst>
          <pc:docMk/>
          <pc:sldMk cId="98939593" sldId="674"/>
        </pc:sldMkLst>
        <pc:spChg chg="mod">
          <ac:chgData name="Al Friend" userId="e5ed79da-d858-46d4-9eed-a7a24903f2de" providerId="ADAL" clId="{238A5E4C-431E-41DC-9470-12587F36C961}" dt="2025-01-10T21:51:12.227" v="1044" actId="20577"/>
          <ac:spMkLst>
            <pc:docMk/>
            <pc:sldMk cId="98939593" sldId="674"/>
            <ac:spMk id="3" creationId="{E4EE7085-4C5B-409B-8843-A8A3D3CB6E90}"/>
          </ac:spMkLst>
        </pc:spChg>
        <pc:picChg chg="add mod">
          <ac:chgData name="Al Friend" userId="e5ed79da-d858-46d4-9eed-a7a24903f2de" providerId="ADAL" clId="{238A5E4C-431E-41DC-9470-12587F36C961}" dt="2025-01-10T20:36:43.646" v="870"/>
          <ac:picMkLst>
            <pc:docMk/>
            <pc:sldMk cId="98939593" sldId="674"/>
            <ac:picMk id="4" creationId="{66ACFDEB-1C93-6348-D109-D9023094466C}"/>
          </ac:picMkLst>
        </pc:picChg>
      </pc:sldChg>
      <pc:sldChg chg="addSp delSp modSp mod">
        <pc:chgData name="Al Friend" userId="e5ed79da-d858-46d4-9eed-a7a24903f2de" providerId="ADAL" clId="{238A5E4C-431E-41DC-9470-12587F36C961}" dt="2025-01-10T21:49:38.805" v="1002" actId="20577"/>
        <pc:sldMkLst>
          <pc:docMk/>
          <pc:sldMk cId="2837841370" sldId="675"/>
        </pc:sldMkLst>
        <pc:spChg chg="mod">
          <ac:chgData name="Al Friend" userId="e5ed79da-d858-46d4-9eed-a7a24903f2de" providerId="ADAL" clId="{238A5E4C-431E-41DC-9470-12587F36C961}" dt="2025-01-10T21:49:38.805" v="1002" actId="20577"/>
          <ac:spMkLst>
            <pc:docMk/>
            <pc:sldMk cId="2837841370" sldId="675"/>
            <ac:spMk id="2" creationId="{2CE87805-17F2-4B70-B505-57FB17E1FEE3}"/>
          </ac:spMkLst>
        </pc:spChg>
        <pc:picChg chg="add mod">
          <ac:chgData name="Al Friend" userId="e5ed79da-d858-46d4-9eed-a7a24903f2de" providerId="ADAL" clId="{238A5E4C-431E-41DC-9470-12587F36C961}" dt="2025-01-10T20:35:25.776" v="858" actId="1076"/>
          <ac:picMkLst>
            <pc:docMk/>
            <pc:sldMk cId="2837841370" sldId="675"/>
            <ac:picMk id="6" creationId="{F34E53EA-672F-798A-60D2-8A00D1769360}"/>
          </ac:picMkLst>
        </pc:picChg>
      </pc:sldChg>
      <pc:sldChg chg="add ord">
        <pc:chgData name="Al Friend" userId="e5ed79da-d858-46d4-9eed-a7a24903f2de" providerId="ADAL" clId="{238A5E4C-431E-41DC-9470-12587F36C961}" dt="2024-12-05T19:19:40.820" v="142"/>
        <pc:sldMkLst>
          <pc:docMk/>
          <pc:sldMk cId="332170703" sldId="701"/>
        </pc:sldMkLst>
      </pc:sldChg>
      <pc:sldChg chg="mod modShow">
        <pc:chgData name="Al Friend" userId="e5ed79da-d858-46d4-9eed-a7a24903f2de" providerId="ADAL" clId="{238A5E4C-431E-41DC-9470-12587F36C961}" dt="2024-12-02T20:08:08.943" v="78" actId="729"/>
        <pc:sldMkLst>
          <pc:docMk/>
          <pc:sldMk cId="2111382978" sldId="730"/>
        </pc:sldMkLst>
      </pc:sldChg>
      <pc:sldChg chg="mod modShow">
        <pc:chgData name="Al Friend" userId="e5ed79da-d858-46d4-9eed-a7a24903f2de" providerId="ADAL" clId="{238A5E4C-431E-41DC-9470-12587F36C961}" dt="2024-12-02T20:08:11.519" v="79" actId="729"/>
        <pc:sldMkLst>
          <pc:docMk/>
          <pc:sldMk cId="3199892318" sldId="731"/>
        </pc:sldMkLst>
      </pc:sldChg>
      <pc:sldChg chg="add ord">
        <pc:chgData name="Al Friend" userId="e5ed79da-d858-46d4-9eed-a7a24903f2de" providerId="ADAL" clId="{238A5E4C-431E-41DC-9470-12587F36C961}" dt="2024-12-05T19:19:40.820" v="142"/>
        <pc:sldMkLst>
          <pc:docMk/>
          <pc:sldMk cId="1799982689" sldId="740"/>
        </pc:sldMkLst>
      </pc:sldChg>
      <pc:sldChg chg="add ord">
        <pc:chgData name="Al Friend" userId="e5ed79da-d858-46d4-9eed-a7a24903f2de" providerId="ADAL" clId="{238A5E4C-431E-41DC-9470-12587F36C961}" dt="2024-12-05T19:19:40.820" v="142"/>
        <pc:sldMkLst>
          <pc:docMk/>
          <pc:sldMk cId="2425948343" sldId="741"/>
        </pc:sldMkLst>
      </pc:sldChg>
      <pc:sldChg chg="add ord">
        <pc:chgData name="Al Friend" userId="e5ed79da-d858-46d4-9eed-a7a24903f2de" providerId="ADAL" clId="{238A5E4C-431E-41DC-9470-12587F36C961}" dt="2024-12-05T19:19:40.820" v="142"/>
        <pc:sldMkLst>
          <pc:docMk/>
          <pc:sldMk cId="1374022082" sldId="742"/>
        </pc:sldMkLst>
      </pc:sldChg>
      <pc:sldChg chg="add">
        <pc:chgData name="Al Friend" userId="e5ed79da-d858-46d4-9eed-a7a24903f2de" providerId="ADAL" clId="{238A5E4C-431E-41DC-9470-12587F36C961}" dt="2024-12-05T19:19:15.324" v="138"/>
        <pc:sldMkLst>
          <pc:docMk/>
          <pc:sldMk cId="1932405725" sldId="764"/>
        </pc:sldMkLst>
      </pc:sldChg>
      <pc:sldChg chg="add">
        <pc:chgData name="Al Friend" userId="e5ed79da-d858-46d4-9eed-a7a24903f2de" providerId="ADAL" clId="{238A5E4C-431E-41DC-9470-12587F36C961}" dt="2024-12-05T19:19:15.324" v="138"/>
        <pc:sldMkLst>
          <pc:docMk/>
          <pc:sldMk cId="2599681531" sldId="765"/>
        </pc:sldMkLst>
      </pc:sldChg>
      <pc:sldChg chg="add">
        <pc:chgData name="Al Friend" userId="e5ed79da-d858-46d4-9eed-a7a24903f2de" providerId="ADAL" clId="{238A5E4C-431E-41DC-9470-12587F36C961}" dt="2024-12-05T19:19:15.324" v="138"/>
        <pc:sldMkLst>
          <pc:docMk/>
          <pc:sldMk cId="1639736254" sldId="766"/>
        </pc:sldMkLst>
      </pc:sldChg>
      <pc:sldChg chg="add">
        <pc:chgData name="Al Friend" userId="e5ed79da-d858-46d4-9eed-a7a24903f2de" providerId="ADAL" clId="{238A5E4C-431E-41DC-9470-12587F36C961}" dt="2024-12-05T19:19:15.324" v="138"/>
        <pc:sldMkLst>
          <pc:docMk/>
          <pc:sldMk cId="628094127" sldId="768"/>
        </pc:sldMkLst>
      </pc:sldChg>
      <pc:sldChg chg="add ord">
        <pc:chgData name="Al Friend" userId="e5ed79da-d858-46d4-9eed-a7a24903f2de" providerId="ADAL" clId="{238A5E4C-431E-41DC-9470-12587F36C961}" dt="2024-12-05T19:19:40.820" v="142"/>
        <pc:sldMkLst>
          <pc:docMk/>
          <pc:sldMk cId="1720643508" sldId="769"/>
        </pc:sldMkLst>
      </pc:sldChg>
      <pc:sldChg chg="modSp mod">
        <pc:chgData name="Al Friend" userId="e5ed79da-d858-46d4-9eed-a7a24903f2de" providerId="ADAL" clId="{238A5E4C-431E-41DC-9470-12587F36C961}" dt="2024-12-05T19:29:13.065" v="147" actId="1076"/>
        <pc:sldMkLst>
          <pc:docMk/>
          <pc:sldMk cId="3929749998" sldId="776"/>
        </pc:sldMkLst>
        <pc:spChg chg="mod">
          <ac:chgData name="Al Friend" userId="e5ed79da-d858-46d4-9eed-a7a24903f2de" providerId="ADAL" clId="{238A5E4C-431E-41DC-9470-12587F36C961}" dt="2024-12-05T19:29:13.065" v="147" actId="1076"/>
          <ac:spMkLst>
            <pc:docMk/>
            <pc:sldMk cId="3929749998" sldId="776"/>
            <ac:spMk id="26" creationId="{51A85133-9936-421C-ADA9-CC0C711D817F}"/>
          </ac:spMkLst>
        </pc:spChg>
      </pc:sldChg>
      <pc:sldChg chg="addSp delSp modSp mod modAnim">
        <pc:chgData name="Al Friend" userId="e5ed79da-d858-46d4-9eed-a7a24903f2de" providerId="ADAL" clId="{238A5E4C-431E-41DC-9470-12587F36C961}" dt="2024-11-28T21:33:26.320" v="68"/>
        <pc:sldMkLst>
          <pc:docMk/>
          <pc:sldMk cId="1324513705" sldId="842"/>
        </pc:sldMkLst>
        <pc:spChg chg="add mod">
          <ac:chgData name="Al Friend" userId="e5ed79da-d858-46d4-9eed-a7a24903f2de" providerId="ADAL" clId="{238A5E4C-431E-41DC-9470-12587F36C961}" dt="2024-11-28T21:30:39.201" v="46" actId="14100"/>
          <ac:spMkLst>
            <pc:docMk/>
            <pc:sldMk cId="1324513705" sldId="842"/>
            <ac:spMk id="7" creationId="{00C111E4-9515-819D-6CD4-462D7C7670D9}"/>
          </ac:spMkLst>
        </pc:spChg>
        <pc:spChg chg="add mod">
          <ac:chgData name="Al Friend" userId="e5ed79da-d858-46d4-9eed-a7a24903f2de" providerId="ADAL" clId="{238A5E4C-431E-41DC-9470-12587F36C961}" dt="2024-11-28T21:30:47.558" v="51" actId="1036"/>
          <ac:spMkLst>
            <pc:docMk/>
            <pc:sldMk cId="1324513705" sldId="842"/>
            <ac:spMk id="11" creationId="{20B8326E-0F87-2651-23AE-3B1B3B5A4A2A}"/>
          </ac:spMkLst>
        </pc:spChg>
        <pc:spChg chg="add mod">
          <ac:chgData name="Al Friend" userId="e5ed79da-d858-46d4-9eed-a7a24903f2de" providerId="ADAL" clId="{238A5E4C-431E-41DC-9470-12587F36C961}" dt="2024-11-28T21:32:07.206" v="61" actId="1076"/>
          <ac:spMkLst>
            <pc:docMk/>
            <pc:sldMk cId="1324513705" sldId="842"/>
            <ac:spMk id="17" creationId="{A2AE177D-AA1E-E2B5-839A-935902A4680E}"/>
          </ac:spMkLst>
        </pc:spChg>
      </pc:sldChg>
      <pc:sldChg chg="addSp delSp modSp mod modAnim">
        <pc:chgData name="Al Friend" userId="e5ed79da-d858-46d4-9eed-a7a24903f2de" providerId="ADAL" clId="{238A5E4C-431E-41DC-9470-12587F36C961}" dt="2025-01-02T13:48:24.543" v="300" actId="1037"/>
        <pc:sldMkLst>
          <pc:docMk/>
          <pc:sldMk cId="405858881" sldId="846"/>
        </pc:sldMkLst>
        <pc:spChg chg="mod">
          <ac:chgData name="Al Friend" userId="e5ed79da-d858-46d4-9eed-a7a24903f2de" providerId="ADAL" clId="{238A5E4C-431E-41DC-9470-12587F36C961}" dt="2025-01-02T13:48:24.543" v="300" actId="1037"/>
          <ac:spMkLst>
            <pc:docMk/>
            <pc:sldMk cId="405858881" sldId="846"/>
            <ac:spMk id="9" creationId="{791239AE-DD75-4BA2-AA6E-D46E4F8FEC24}"/>
          </ac:spMkLst>
        </pc:spChg>
        <pc:spChg chg="mod">
          <ac:chgData name="Al Friend" userId="e5ed79da-d858-46d4-9eed-a7a24903f2de" providerId="ADAL" clId="{238A5E4C-431E-41DC-9470-12587F36C961}" dt="2025-01-02T13:48:05.099" v="266" actId="1037"/>
          <ac:spMkLst>
            <pc:docMk/>
            <pc:sldMk cId="405858881" sldId="846"/>
            <ac:spMk id="10" creationId="{BA373AA1-9380-4166-B750-3AB3C461F597}"/>
          </ac:spMkLst>
        </pc:spChg>
        <pc:spChg chg="mod">
          <ac:chgData name="Al Friend" userId="e5ed79da-d858-46d4-9eed-a7a24903f2de" providerId="ADAL" clId="{238A5E4C-431E-41DC-9470-12587F36C961}" dt="2025-01-02T13:47:56.151" v="261" actId="1038"/>
          <ac:spMkLst>
            <pc:docMk/>
            <pc:sldMk cId="405858881" sldId="846"/>
            <ac:spMk id="13" creationId="{2B3EEA4B-6930-4670-9CBA-1BC9C1295CD1}"/>
          </ac:spMkLst>
        </pc:spChg>
        <pc:picChg chg="add mod ord modVis">
          <ac:chgData name="Al Friend" userId="e5ed79da-d858-46d4-9eed-a7a24903f2de" providerId="ADAL" clId="{238A5E4C-431E-41DC-9470-12587F36C961}" dt="2025-01-02T13:46:06.465" v="229" actId="13244"/>
          <ac:picMkLst>
            <pc:docMk/>
            <pc:sldMk cId="405858881" sldId="846"/>
            <ac:picMk id="4" creationId="{7AFBB97B-369A-F788-3290-16523E6DA0C6}"/>
          </ac:picMkLst>
        </pc:picChg>
      </pc:sldChg>
      <pc:sldChg chg="addSp delSp modSp mod">
        <pc:chgData name="Al Friend" userId="e5ed79da-d858-46d4-9eed-a7a24903f2de" providerId="ADAL" clId="{238A5E4C-431E-41DC-9470-12587F36C961}" dt="2025-01-02T13:51:20.387" v="307" actId="20577"/>
        <pc:sldMkLst>
          <pc:docMk/>
          <pc:sldMk cId="2256960547" sldId="847"/>
        </pc:sldMkLst>
        <pc:spChg chg="mod">
          <ac:chgData name="Al Friend" userId="e5ed79da-d858-46d4-9eed-a7a24903f2de" providerId="ADAL" clId="{238A5E4C-431E-41DC-9470-12587F36C961}" dt="2025-01-02T13:47:33.752" v="254" actId="1038"/>
          <ac:spMkLst>
            <pc:docMk/>
            <pc:sldMk cId="2256960547" sldId="847"/>
            <ac:spMk id="7" creationId="{94AE0579-BDDF-4D9B-8504-7B41B1685E54}"/>
          </ac:spMkLst>
        </pc:spChg>
        <pc:spChg chg="mod">
          <ac:chgData name="Al Friend" userId="e5ed79da-d858-46d4-9eed-a7a24903f2de" providerId="ADAL" clId="{238A5E4C-431E-41DC-9470-12587F36C961}" dt="2025-01-02T13:51:20.387" v="307" actId="20577"/>
          <ac:spMkLst>
            <pc:docMk/>
            <pc:sldMk cId="2256960547" sldId="847"/>
            <ac:spMk id="15" creationId="{B935E981-B7C6-4BDF-ADC2-EFF2B075D3D8}"/>
          </ac:spMkLst>
        </pc:spChg>
        <pc:picChg chg="add mod ord modVis">
          <ac:chgData name="Al Friend" userId="e5ed79da-d858-46d4-9eed-a7a24903f2de" providerId="ADAL" clId="{238A5E4C-431E-41DC-9470-12587F36C961}" dt="2025-01-02T13:47:26.777" v="247" actId="14429"/>
          <ac:picMkLst>
            <pc:docMk/>
            <pc:sldMk cId="2256960547" sldId="847"/>
            <ac:picMk id="5" creationId="{D3D82887-011D-F017-2C45-0E0BB817519B}"/>
          </ac:picMkLst>
        </pc:picChg>
      </pc:sldChg>
      <pc:sldChg chg="addSp delSp modSp mod">
        <pc:chgData name="Al Friend" userId="e5ed79da-d858-46d4-9eed-a7a24903f2de" providerId="ADAL" clId="{238A5E4C-431E-41DC-9470-12587F36C961}" dt="2025-01-02T13:47:44.075" v="256"/>
        <pc:sldMkLst>
          <pc:docMk/>
          <pc:sldMk cId="3840316138" sldId="849"/>
        </pc:sldMkLst>
        <pc:picChg chg="add mod">
          <ac:chgData name="Al Friend" userId="e5ed79da-d858-46d4-9eed-a7a24903f2de" providerId="ADAL" clId="{238A5E4C-431E-41DC-9470-12587F36C961}" dt="2025-01-02T13:47:44.075" v="256"/>
          <ac:picMkLst>
            <pc:docMk/>
            <pc:sldMk cId="3840316138" sldId="849"/>
            <ac:picMk id="3" creationId="{68F51F76-979B-9811-03A6-02A99C002627}"/>
          </ac:picMkLst>
        </pc:picChg>
      </pc:sldChg>
      <pc:sldChg chg="addSp delSp modSp mod">
        <pc:chgData name="Al Friend" userId="e5ed79da-d858-46d4-9eed-a7a24903f2de" providerId="ADAL" clId="{238A5E4C-431E-41DC-9470-12587F36C961}" dt="2025-01-02T13:46:53.346" v="240"/>
        <pc:sldMkLst>
          <pc:docMk/>
          <pc:sldMk cId="2441115929" sldId="850"/>
        </pc:sldMkLst>
        <pc:picChg chg="add mod">
          <ac:chgData name="Al Friend" userId="e5ed79da-d858-46d4-9eed-a7a24903f2de" providerId="ADAL" clId="{238A5E4C-431E-41DC-9470-12587F36C961}" dt="2025-01-02T13:46:53.346" v="240"/>
          <ac:picMkLst>
            <pc:docMk/>
            <pc:sldMk cId="2441115929" sldId="850"/>
            <ac:picMk id="3" creationId="{7AF3320B-0A4C-0A79-13FE-A05EDD7CB123}"/>
          </ac:picMkLst>
        </pc:picChg>
      </pc:sldChg>
      <pc:sldChg chg="modSp mod">
        <pc:chgData name="Al Friend" userId="e5ed79da-d858-46d4-9eed-a7a24903f2de" providerId="ADAL" clId="{238A5E4C-431E-41DC-9470-12587F36C961}" dt="2025-01-10T18:25:00.907" v="606" actId="20577"/>
        <pc:sldMkLst>
          <pc:docMk/>
          <pc:sldMk cId="469210997" sldId="856"/>
        </pc:sldMkLst>
        <pc:spChg chg="mod">
          <ac:chgData name="Al Friend" userId="e5ed79da-d858-46d4-9eed-a7a24903f2de" providerId="ADAL" clId="{238A5E4C-431E-41DC-9470-12587F36C961}" dt="2025-01-08T16:19:50.228" v="398" actId="20577"/>
          <ac:spMkLst>
            <pc:docMk/>
            <pc:sldMk cId="469210997" sldId="856"/>
            <ac:spMk id="2" creationId="{967738DC-44E3-415F-846C-13186E7135B2}"/>
          </ac:spMkLst>
        </pc:spChg>
        <pc:spChg chg="mod">
          <ac:chgData name="Al Friend" userId="e5ed79da-d858-46d4-9eed-a7a24903f2de" providerId="ADAL" clId="{238A5E4C-431E-41DC-9470-12587F36C961}" dt="2025-01-10T18:25:00.907" v="606" actId="20577"/>
          <ac:spMkLst>
            <pc:docMk/>
            <pc:sldMk cId="469210997" sldId="856"/>
            <ac:spMk id="4" creationId="{ECF8A258-5D7E-4EE3-814B-67DD52E72862}"/>
          </ac:spMkLst>
        </pc:spChg>
        <pc:spChg chg="mod">
          <ac:chgData name="Al Friend" userId="e5ed79da-d858-46d4-9eed-a7a24903f2de" providerId="ADAL" clId="{238A5E4C-431E-41DC-9470-12587F36C961}" dt="2025-01-10T18:24:42.315" v="593" actId="6549"/>
          <ac:spMkLst>
            <pc:docMk/>
            <pc:sldMk cId="469210997" sldId="856"/>
            <ac:spMk id="6" creationId="{27C68512-622F-419D-B6CF-F8FEA16C3C08}"/>
          </ac:spMkLst>
        </pc:spChg>
      </pc:sldChg>
      <pc:sldChg chg="modSp del mod modShow">
        <pc:chgData name="Al Friend" userId="e5ed79da-d858-46d4-9eed-a7a24903f2de" providerId="ADAL" clId="{238A5E4C-431E-41DC-9470-12587F36C961}" dt="2025-01-13T21:18:30.636" v="1316" actId="2696"/>
        <pc:sldMkLst>
          <pc:docMk/>
          <pc:sldMk cId="3038782868" sldId="859"/>
        </pc:sldMkLst>
      </pc:sldChg>
      <pc:sldChg chg="addSp delSp modSp add mod">
        <pc:chgData name="Al Friend" userId="e5ed79da-d858-46d4-9eed-a7a24903f2de" providerId="ADAL" clId="{238A5E4C-431E-41DC-9470-12587F36C961}" dt="2025-01-12T21:28:36.487" v="1315" actId="1035"/>
        <pc:sldMkLst>
          <pc:docMk/>
          <pc:sldMk cId="3173207448" sldId="860"/>
        </pc:sldMkLst>
        <pc:spChg chg="mod">
          <ac:chgData name="Al Friend" userId="e5ed79da-d858-46d4-9eed-a7a24903f2de" providerId="ADAL" clId="{238A5E4C-431E-41DC-9470-12587F36C961}" dt="2025-01-10T18:20:37.259" v="527" actId="313"/>
          <ac:spMkLst>
            <pc:docMk/>
            <pc:sldMk cId="3173207448" sldId="860"/>
            <ac:spMk id="2" creationId="{D2B29E7C-45F3-540D-CF4D-E270304FE431}"/>
          </ac:spMkLst>
        </pc:spChg>
        <pc:spChg chg="add mod">
          <ac:chgData name="Al Friend" userId="e5ed79da-d858-46d4-9eed-a7a24903f2de" providerId="ADAL" clId="{238A5E4C-431E-41DC-9470-12587F36C961}" dt="2025-01-12T21:27:31.009" v="1241" actId="1036"/>
          <ac:spMkLst>
            <pc:docMk/>
            <pc:sldMk cId="3173207448" sldId="860"/>
            <ac:spMk id="3" creationId="{D089C6CF-CD40-2FBF-B191-A2E216243790}"/>
          </ac:spMkLst>
        </pc:spChg>
        <pc:spChg chg="mod">
          <ac:chgData name="Al Friend" userId="e5ed79da-d858-46d4-9eed-a7a24903f2de" providerId="ADAL" clId="{238A5E4C-431E-41DC-9470-12587F36C961}" dt="2025-01-10T18:30:11.514" v="633" actId="20577"/>
          <ac:spMkLst>
            <pc:docMk/>
            <pc:sldMk cId="3173207448" sldId="860"/>
            <ac:spMk id="4" creationId="{7FEE9E88-6A1A-DF2B-6422-FF70A9624CC8}"/>
          </ac:spMkLst>
        </pc:spChg>
        <pc:spChg chg="mod">
          <ac:chgData name="Al Friend" userId="e5ed79da-d858-46d4-9eed-a7a24903f2de" providerId="ADAL" clId="{238A5E4C-431E-41DC-9470-12587F36C961}" dt="2025-01-10T18:31:34.999" v="637" actId="1076"/>
          <ac:spMkLst>
            <pc:docMk/>
            <pc:sldMk cId="3173207448" sldId="860"/>
            <ac:spMk id="5" creationId="{ED1DB20E-1101-8E35-71D5-F6608F1564F5}"/>
          </ac:spMkLst>
        </pc:spChg>
        <pc:spChg chg="mod">
          <ac:chgData name="Al Friend" userId="e5ed79da-d858-46d4-9eed-a7a24903f2de" providerId="ADAL" clId="{238A5E4C-431E-41DC-9470-12587F36C961}" dt="2025-01-10T18:27:16.216" v="608" actId="14100"/>
          <ac:spMkLst>
            <pc:docMk/>
            <pc:sldMk cId="3173207448" sldId="860"/>
            <ac:spMk id="6" creationId="{F59E996A-1250-C409-9FD8-DA2DDEB6EF22}"/>
          </ac:spMkLst>
        </pc:spChg>
        <pc:spChg chg="mod">
          <ac:chgData name="Al Friend" userId="e5ed79da-d858-46d4-9eed-a7a24903f2de" providerId="ADAL" clId="{238A5E4C-431E-41DC-9470-12587F36C961}" dt="2025-01-10T18:30:16.928" v="636" actId="20577"/>
          <ac:spMkLst>
            <pc:docMk/>
            <pc:sldMk cId="3173207448" sldId="860"/>
            <ac:spMk id="7" creationId="{94109815-3832-2453-0AC6-5359CBADAAE9}"/>
          </ac:spMkLst>
        </pc:spChg>
        <pc:spChg chg="add mod">
          <ac:chgData name="Al Friend" userId="e5ed79da-d858-46d4-9eed-a7a24903f2de" providerId="ADAL" clId="{238A5E4C-431E-41DC-9470-12587F36C961}" dt="2025-01-12T21:27:55.566" v="1274" actId="1035"/>
          <ac:spMkLst>
            <pc:docMk/>
            <pc:sldMk cId="3173207448" sldId="860"/>
            <ac:spMk id="8" creationId="{55500A3A-FE1F-F377-521B-AD405C068CBF}"/>
          </ac:spMkLst>
        </pc:spChg>
        <pc:spChg chg="add mod">
          <ac:chgData name="Al Friend" userId="e5ed79da-d858-46d4-9eed-a7a24903f2de" providerId="ADAL" clId="{238A5E4C-431E-41DC-9470-12587F36C961}" dt="2025-01-12T21:28:12.963" v="1302" actId="1035"/>
          <ac:spMkLst>
            <pc:docMk/>
            <pc:sldMk cId="3173207448" sldId="860"/>
            <ac:spMk id="10" creationId="{EC8B7B36-F48C-AAD6-55C1-8B1A089DBEDA}"/>
          </ac:spMkLst>
        </pc:spChg>
        <pc:spChg chg="add mod">
          <ac:chgData name="Al Friend" userId="e5ed79da-d858-46d4-9eed-a7a24903f2de" providerId="ADAL" clId="{238A5E4C-431E-41DC-9470-12587F36C961}" dt="2025-01-12T21:28:36.487" v="1315" actId="1035"/>
          <ac:spMkLst>
            <pc:docMk/>
            <pc:sldMk cId="3173207448" sldId="860"/>
            <ac:spMk id="12" creationId="{2A523A75-C4ED-266C-D111-6E20B72C2E33}"/>
          </ac:spMkLst>
        </pc:spChg>
        <pc:spChg chg="add mod">
          <ac:chgData name="Al Friend" userId="e5ed79da-d858-46d4-9eed-a7a24903f2de" providerId="ADAL" clId="{238A5E4C-431E-41DC-9470-12587F36C961}" dt="2025-01-12T21:27:03.463" v="1218" actId="1036"/>
          <ac:spMkLst>
            <pc:docMk/>
            <pc:sldMk cId="3173207448" sldId="860"/>
            <ac:spMk id="13" creationId="{28A6FF22-024A-046F-E816-F58997D0927F}"/>
          </ac:spMkLst>
        </pc:spChg>
        <pc:cxnChg chg="mod">
          <ac:chgData name="Al Friend" userId="e5ed79da-d858-46d4-9eed-a7a24903f2de" providerId="ADAL" clId="{238A5E4C-431E-41DC-9470-12587F36C961}" dt="2025-01-10T18:33:58.162" v="655" actId="1036"/>
          <ac:cxnSpMkLst>
            <pc:docMk/>
            <pc:sldMk cId="3173207448" sldId="860"/>
            <ac:cxnSpMk id="9" creationId="{99F7101C-CF3A-C341-91DD-BB50E622D03A}"/>
          </ac:cxnSpMkLst>
        </pc:cxnChg>
        <pc:cxnChg chg="mod">
          <ac:chgData name="Al Friend" userId="e5ed79da-d858-46d4-9eed-a7a24903f2de" providerId="ADAL" clId="{238A5E4C-431E-41DC-9470-12587F36C961}" dt="2025-01-10T18:31:54.788" v="652" actId="1037"/>
          <ac:cxnSpMkLst>
            <pc:docMk/>
            <pc:sldMk cId="3173207448" sldId="860"/>
            <ac:cxnSpMk id="11" creationId="{9ACEC5D8-1CFF-F748-AAD7-ADCD7B332DC8}"/>
          </ac:cxnSpMkLst>
        </pc:cxnChg>
      </pc:sldChg>
      <pc:sldChg chg="addSp delSp modSp add mod ord delAnim modAnim">
        <pc:chgData name="Al Friend" userId="e5ed79da-d858-46d4-9eed-a7a24903f2de" providerId="ADAL" clId="{238A5E4C-431E-41DC-9470-12587F36C961}" dt="2025-01-10T21:51:54.322" v="1052" actId="20577"/>
        <pc:sldMkLst>
          <pc:docMk/>
          <pc:sldMk cId="2275838158" sldId="862"/>
        </pc:sldMkLst>
        <pc:spChg chg="mod">
          <ac:chgData name="Al Friend" userId="e5ed79da-d858-46d4-9eed-a7a24903f2de" providerId="ADAL" clId="{238A5E4C-431E-41DC-9470-12587F36C961}" dt="2025-01-10T21:49:44.152" v="1004" actId="20577"/>
          <ac:spMkLst>
            <pc:docMk/>
            <pc:sldMk cId="2275838158" sldId="862"/>
            <ac:spMk id="2" creationId="{CF749025-99FB-CCCE-2414-09997F4A8845}"/>
          </ac:spMkLst>
        </pc:spChg>
        <pc:spChg chg="mod">
          <ac:chgData name="Al Friend" userId="e5ed79da-d858-46d4-9eed-a7a24903f2de" providerId="ADAL" clId="{238A5E4C-431E-41DC-9470-12587F36C961}" dt="2025-01-10T20:31:18.989" v="826" actId="20577"/>
          <ac:spMkLst>
            <pc:docMk/>
            <pc:sldMk cId="2275838158" sldId="862"/>
            <ac:spMk id="3" creationId="{7306360E-CDB0-5519-669C-C23382CC6A49}"/>
          </ac:spMkLst>
        </pc:spChg>
        <pc:spChg chg="add mod">
          <ac:chgData name="Al Friend" userId="e5ed79da-d858-46d4-9eed-a7a24903f2de" providerId="ADAL" clId="{238A5E4C-431E-41DC-9470-12587F36C961}" dt="2025-01-10T20:31:55.185" v="843" actId="1038"/>
          <ac:spMkLst>
            <pc:docMk/>
            <pc:sldMk cId="2275838158" sldId="862"/>
            <ac:spMk id="4" creationId="{81BEBBED-B231-6136-A3F8-2F452E644786}"/>
          </ac:spMkLst>
        </pc:spChg>
        <pc:spChg chg="add mod">
          <ac:chgData name="Al Friend" userId="e5ed79da-d858-46d4-9eed-a7a24903f2de" providerId="ADAL" clId="{238A5E4C-431E-41DC-9470-12587F36C961}" dt="2025-01-10T21:51:54.322" v="1052" actId="20577"/>
          <ac:spMkLst>
            <pc:docMk/>
            <pc:sldMk cId="2275838158" sldId="862"/>
            <ac:spMk id="7" creationId="{EF7A69E0-4E03-2636-8FEC-43A8EFE367D8}"/>
          </ac:spMkLst>
        </pc:spChg>
        <pc:picChg chg="add mod">
          <ac:chgData name="Al Friend" userId="e5ed79da-d858-46d4-9eed-a7a24903f2de" providerId="ADAL" clId="{238A5E4C-431E-41DC-9470-12587F36C961}" dt="2025-01-10T20:36:09.990" v="866" actId="1076"/>
          <ac:picMkLst>
            <pc:docMk/>
            <pc:sldMk cId="2275838158" sldId="862"/>
            <ac:picMk id="10" creationId="{C87E85EE-4907-5EE4-F65E-A2E77EF3EF92}"/>
          </ac:picMkLst>
        </pc:picChg>
      </pc:sldChg>
      <pc:sldChg chg="delSp modSp add mod delAnim modAnim modShow">
        <pc:chgData name="Al Friend" userId="e5ed79da-d858-46d4-9eed-a7a24903f2de" providerId="ADAL" clId="{238A5E4C-431E-41DC-9470-12587F36C961}" dt="2025-01-10T21:49:50.111" v="1006" actId="20577"/>
        <pc:sldMkLst>
          <pc:docMk/>
          <pc:sldMk cId="1397999914" sldId="863"/>
        </pc:sldMkLst>
        <pc:spChg chg="mod">
          <ac:chgData name="Al Friend" userId="e5ed79da-d858-46d4-9eed-a7a24903f2de" providerId="ADAL" clId="{238A5E4C-431E-41DC-9470-12587F36C961}" dt="2025-01-10T21:49:50.111" v="1006" actId="20577"/>
          <ac:spMkLst>
            <pc:docMk/>
            <pc:sldMk cId="1397999914" sldId="863"/>
            <ac:spMk id="2" creationId="{D856091F-452F-84E1-FC0A-F50D0EBA903F}"/>
          </ac:spMkLst>
        </pc:spChg>
        <pc:spChg chg="mod">
          <ac:chgData name="Al Friend" userId="e5ed79da-d858-46d4-9eed-a7a24903f2de" providerId="ADAL" clId="{238A5E4C-431E-41DC-9470-12587F36C961}" dt="2025-01-10T20:38:25.858" v="875" actId="20577"/>
          <ac:spMkLst>
            <pc:docMk/>
            <pc:sldMk cId="1397999914" sldId="863"/>
            <ac:spMk id="7" creationId="{CFC4D925-BD84-AB03-E98E-1B56D295E961}"/>
          </ac:spMkLst>
        </pc:spChg>
      </pc:sldChg>
      <pc:sldChg chg="addSp delSp modSp add mod ord modAnim modNotesTx">
        <pc:chgData name="Al Friend" userId="e5ed79da-d858-46d4-9eed-a7a24903f2de" providerId="ADAL" clId="{238A5E4C-431E-41DC-9470-12587F36C961}" dt="2025-01-10T21:37:06.460" v="983" actId="1076"/>
        <pc:sldMkLst>
          <pc:docMk/>
          <pc:sldMk cId="3985395543" sldId="864"/>
        </pc:sldMkLst>
        <pc:spChg chg="mod">
          <ac:chgData name="Al Friend" userId="e5ed79da-d858-46d4-9eed-a7a24903f2de" providerId="ADAL" clId="{238A5E4C-431E-41DC-9470-12587F36C961}" dt="2025-01-10T21:26:41.682" v="948" actId="20577"/>
          <ac:spMkLst>
            <pc:docMk/>
            <pc:sldMk cId="3985395543" sldId="864"/>
            <ac:spMk id="2" creationId="{5AA59CFF-5D06-DAD8-A9D9-9F2AE9CD2894}"/>
          </ac:spMkLst>
        </pc:spChg>
        <pc:spChg chg="mod">
          <ac:chgData name="Al Friend" userId="e5ed79da-d858-46d4-9eed-a7a24903f2de" providerId="ADAL" clId="{238A5E4C-431E-41DC-9470-12587F36C961}" dt="2025-01-10T21:25:49.448" v="927" actId="20577"/>
          <ac:spMkLst>
            <pc:docMk/>
            <pc:sldMk cId="3985395543" sldId="864"/>
            <ac:spMk id="3" creationId="{2E0E1C93-E526-A9A9-7F89-D6D33D95AC12}"/>
          </ac:spMkLst>
        </pc:spChg>
        <pc:spChg chg="mod">
          <ac:chgData name="Al Friend" userId="e5ed79da-d858-46d4-9eed-a7a24903f2de" providerId="ADAL" clId="{238A5E4C-431E-41DC-9470-12587F36C961}" dt="2025-01-10T21:37:06.460" v="983" actId="1076"/>
          <ac:spMkLst>
            <pc:docMk/>
            <pc:sldMk cId="3985395543" sldId="864"/>
            <ac:spMk id="4" creationId="{F2BEF3FC-7388-EA2F-FFCB-D37B842730C4}"/>
          </ac:spMkLst>
        </pc:spChg>
        <pc:spChg chg="mod">
          <ac:chgData name="Al Friend" userId="e5ed79da-d858-46d4-9eed-a7a24903f2de" providerId="ADAL" clId="{238A5E4C-431E-41DC-9470-12587F36C961}" dt="2025-01-10T21:34:38.229" v="960" actId="1076"/>
          <ac:spMkLst>
            <pc:docMk/>
            <pc:sldMk cId="3985395543" sldId="864"/>
            <ac:spMk id="7" creationId="{5EDAEA0F-21C3-0196-1449-192C034B3DD2}"/>
          </ac:spMkLst>
        </pc:spChg>
        <pc:spChg chg="add mod">
          <ac:chgData name="Al Friend" userId="e5ed79da-d858-46d4-9eed-a7a24903f2de" providerId="ADAL" clId="{238A5E4C-431E-41DC-9470-12587F36C961}" dt="2025-01-10T21:36:58.594" v="982" actId="14100"/>
          <ac:spMkLst>
            <pc:docMk/>
            <pc:sldMk cId="3985395543" sldId="864"/>
            <ac:spMk id="14" creationId="{029110F2-0DC4-A3F3-7131-F6191AD79C79}"/>
          </ac:spMkLst>
        </pc:spChg>
        <pc:picChg chg="add mod">
          <ac:chgData name="Al Friend" userId="e5ed79da-d858-46d4-9eed-a7a24903f2de" providerId="ADAL" clId="{238A5E4C-431E-41DC-9470-12587F36C961}" dt="2025-01-10T21:33:59.715" v="958" actId="1076"/>
          <ac:picMkLst>
            <pc:docMk/>
            <pc:sldMk cId="3985395543" sldId="864"/>
            <ac:picMk id="13" creationId="{656375C2-54C0-BBF0-DD6E-7AC717F23D6B}"/>
          </ac:picMkLst>
        </pc:picChg>
      </pc:sldChg>
      <pc:sldChg chg="delSp add mod delAnim modShow">
        <pc:chgData name="Al Friend" userId="e5ed79da-d858-46d4-9eed-a7a24903f2de" providerId="ADAL" clId="{238A5E4C-431E-41DC-9470-12587F36C961}" dt="2025-01-10T21:52:16.552" v="1053" actId="478"/>
        <pc:sldMkLst>
          <pc:docMk/>
          <pc:sldMk cId="2330917474" sldId="865"/>
        </pc:sldMkLst>
      </pc:sldChg>
    </pc:docChg>
  </pc:docChgLst>
  <pc:docChgLst>
    <pc:chgData name="Al Friend" userId="e5ed79da-d858-46d4-9eed-a7a24903f2de" providerId="ADAL" clId="{66FE348F-243B-45F1-817C-ACD11198848F}"/>
    <pc:docChg chg="undo redo custSel addSld delSld modSld sldOrd delSection modSection">
      <pc:chgData name="Al Friend" userId="e5ed79da-d858-46d4-9eed-a7a24903f2de" providerId="ADAL" clId="{66FE348F-243B-45F1-817C-ACD11198848F}" dt="2024-12-12T13:12:16.394" v="5658" actId="1076"/>
      <pc:docMkLst>
        <pc:docMk/>
      </pc:docMkLst>
      <pc:sldChg chg="ord">
        <pc:chgData name="Al Friend" userId="e5ed79da-d858-46d4-9eed-a7a24903f2de" providerId="ADAL" clId="{66FE348F-243B-45F1-817C-ACD11198848F}" dt="2024-11-19T09:56:05.725" v="1725"/>
        <pc:sldMkLst>
          <pc:docMk/>
          <pc:sldMk cId="3436463184" sldId="260"/>
        </pc:sldMkLst>
      </pc:sldChg>
      <pc:sldChg chg="modNotesTx">
        <pc:chgData name="Al Friend" userId="e5ed79da-d858-46d4-9eed-a7a24903f2de" providerId="ADAL" clId="{66FE348F-243B-45F1-817C-ACD11198848F}" dt="2024-12-02T09:44:42.327" v="3956" actId="20577"/>
        <pc:sldMkLst>
          <pc:docMk/>
          <pc:sldMk cId="1397375078" sldId="262"/>
        </pc:sldMkLst>
      </pc:sldChg>
      <pc:sldChg chg="modSp">
        <pc:chgData name="Al Friend" userId="e5ed79da-d858-46d4-9eed-a7a24903f2de" providerId="ADAL" clId="{66FE348F-243B-45F1-817C-ACD11198848F}" dt="2024-11-18T08:59:37.708" v="1721" actId="20577"/>
        <pc:sldMkLst>
          <pc:docMk/>
          <pc:sldMk cId="3203252263" sldId="424"/>
        </pc:sldMkLst>
        <pc:graphicFrameChg chg="mod">
          <ac:chgData name="Al Friend" userId="e5ed79da-d858-46d4-9eed-a7a24903f2de" providerId="ADAL" clId="{66FE348F-243B-45F1-817C-ACD11198848F}" dt="2024-11-18T08:59:37.708" v="1721" actId="20577"/>
          <ac:graphicFrameMkLst>
            <pc:docMk/>
            <pc:sldMk cId="3203252263" sldId="424"/>
            <ac:graphicFrameMk id="5" creationId="{00000000-0000-0000-0000-000000000000}"/>
          </ac:graphicFrameMkLst>
        </pc:graphicFrameChg>
      </pc:sldChg>
      <pc:sldChg chg="modSp">
        <pc:chgData name="Al Friend" userId="e5ed79da-d858-46d4-9eed-a7a24903f2de" providerId="ADAL" clId="{66FE348F-243B-45F1-817C-ACD11198848F}" dt="2024-12-02T10:01:44.124" v="4463" actId="20577"/>
        <pc:sldMkLst>
          <pc:docMk/>
          <pc:sldMk cId="2468320964" sldId="436"/>
        </pc:sldMkLst>
        <pc:graphicFrameChg chg="modGraphic">
          <ac:chgData name="Al Friend" userId="e5ed79da-d858-46d4-9eed-a7a24903f2de" providerId="ADAL" clId="{66FE348F-243B-45F1-817C-ACD11198848F}" dt="2024-12-02T10:01:44.124" v="4463" actId="20577"/>
          <ac:graphicFrameMkLst>
            <pc:docMk/>
            <pc:sldMk cId="2468320964" sldId="436"/>
            <ac:graphicFrameMk id="5" creationId="{38A8414E-6490-4AD8-90BD-DF0216F61C69}"/>
          </ac:graphicFrameMkLst>
        </pc:graphicFrameChg>
      </pc:sldChg>
      <pc:sldChg chg="modSp modAnim">
        <pc:chgData name="Al Friend" userId="e5ed79da-d858-46d4-9eed-a7a24903f2de" providerId="ADAL" clId="{66FE348F-243B-45F1-817C-ACD11198848F}" dt="2024-11-19T10:20:45.569" v="1747" actId="20577"/>
        <pc:sldMkLst>
          <pc:docMk/>
          <pc:sldMk cId="3662892889" sldId="438"/>
        </pc:sldMkLst>
        <pc:spChg chg="mod">
          <ac:chgData name="Al Friend" userId="e5ed79da-d858-46d4-9eed-a7a24903f2de" providerId="ADAL" clId="{66FE348F-243B-45F1-817C-ACD11198848F}" dt="2024-11-19T10:20:45.569" v="1747" actId="20577"/>
          <ac:spMkLst>
            <pc:docMk/>
            <pc:sldMk cId="3662892889" sldId="438"/>
            <ac:spMk id="10" creationId="{DF4BA8FF-524A-4C13-87BF-68801971FA28}"/>
          </ac:spMkLst>
        </pc:spChg>
      </pc:sldChg>
      <pc:sldChg chg="modSp">
        <pc:chgData name="Al Friend" userId="e5ed79da-d858-46d4-9eed-a7a24903f2de" providerId="ADAL" clId="{66FE348F-243B-45F1-817C-ACD11198848F}" dt="2024-12-02T09:50:17.876" v="4034" actId="20577"/>
        <pc:sldMkLst>
          <pc:docMk/>
          <pc:sldMk cId="2723771124" sldId="441"/>
        </pc:sldMkLst>
        <pc:spChg chg="mod">
          <ac:chgData name="Al Friend" userId="e5ed79da-d858-46d4-9eed-a7a24903f2de" providerId="ADAL" clId="{66FE348F-243B-45F1-817C-ACD11198848F}" dt="2024-12-02T09:50:17.876" v="4034" actId="20577"/>
          <ac:spMkLst>
            <pc:docMk/>
            <pc:sldMk cId="2723771124" sldId="441"/>
            <ac:spMk id="3" creationId="{E4EE7085-4C5B-409B-8843-A8A3D3CB6E90}"/>
          </ac:spMkLst>
        </pc:spChg>
      </pc:sldChg>
      <pc:sldChg chg="modSp">
        <pc:chgData name="Al Friend" userId="e5ed79da-d858-46d4-9eed-a7a24903f2de" providerId="ADAL" clId="{66FE348F-243B-45F1-817C-ACD11198848F}" dt="2024-12-02T09:41:51.413" v="3879" actId="2711"/>
        <pc:sldMkLst>
          <pc:docMk/>
          <pc:sldMk cId="2174581309" sldId="444"/>
        </pc:sldMkLst>
        <pc:graphicFrameChg chg="modGraphic">
          <ac:chgData name="Al Friend" userId="e5ed79da-d858-46d4-9eed-a7a24903f2de" providerId="ADAL" clId="{66FE348F-243B-45F1-817C-ACD11198848F}" dt="2024-12-02T09:41:51.413" v="3879" actId="2711"/>
          <ac:graphicFrameMkLst>
            <pc:docMk/>
            <pc:sldMk cId="2174581309" sldId="444"/>
            <ac:graphicFrameMk id="5" creationId="{38A8414E-6490-4AD8-90BD-DF0216F61C69}"/>
          </ac:graphicFrameMkLst>
        </pc:graphicFrameChg>
      </pc:sldChg>
      <pc:sldChg chg="modSp">
        <pc:chgData name="Al Friend" userId="e5ed79da-d858-46d4-9eed-a7a24903f2de" providerId="ADAL" clId="{66FE348F-243B-45F1-817C-ACD11198848F}" dt="2024-12-02T09:42:45.304" v="3901" actId="20577"/>
        <pc:sldMkLst>
          <pc:docMk/>
          <pc:sldMk cId="955029639" sldId="446"/>
        </pc:sldMkLst>
        <pc:spChg chg="mod">
          <ac:chgData name="Al Friend" userId="e5ed79da-d858-46d4-9eed-a7a24903f2de" providerId="ADAL" clId="{66FE348F-243B-45F1-817C-ACD11198848F}" dt="2024-12-02T09:42:45.304" v="3901" actId="20577"/>
          <ac:spMkLst>
            <pc:docMk/>
            <pc:sldMk cId="955029639" sldId="446"/>
            <ac:spMk id="5" creationId="{6A1CBB54-C918-447C-DDC3-F9CB8966BB63}"/>
          </ac:spMkLst>
        </pc:spChg>
      </pc:sldChg>
      <pc:sldChg chg="modSp modAnim">
        <pc:chgData name="Al Friend" userId="e5ed79da-d858-46d4-9eed-a7a24903f2de" providerId="ADAL" clId="{66FE348F-243B-45F1-817C-ACD11198848F}" dt="2024-12-02T09:42:11.880" v="3887" actId="6549"/>
        <pc:sldMkLst>
          <pc:docMk/>
          <pc:sldMk cId="1795813768" sldId="447"/>
        </pc:sldMkLst>
        <pc:spChg chg="mod">
          <ac:chgData name="Al Friend" userId="e5ed79da-d858-46d4-9eed-a7a24903f2de" providerId="ADAL" clId="{66FE348F-243B-45F1-817C-ACD11198848F}" dt="2024-12-02T09:42:04.613" v="3883" actId="2711"/>
          <ac:spMkLst>
            <pc:docMk/>
            <pc:sldMk cId="1795813768" sldId="447"/>
            <ac:spMk id="5" creationId="{9E8D577D-F9B0-4C26-95CB-954FFDF61DBD}"/>
          </ac:spMkLst>
        </pc:spChg>
        <pc:spChg chg="mod">
          <ac:chgData name="Al Friend" userId="e5ed79da-d858-46d4-9eed-a7a24903f2de" providerId="ADAL" clId="{66FE348F-243B-45F1-817C-ACD11198848F}" dt="2024-12-02T09:42:11.880" v="3887" actId="6549"/>
          <ac:spMkLst>
            <pc:docMk/>
            <pc:sldMk cId="1795813768" sldId="447"/>
            <ac:spMk id="6" creationId="{06B8E8D6-C037-4571-B1CB-E4BD14A48ED7}"/>
          </ac:spMkLst>
        </pc:spChg>
      </pc:sldChg>
      <pc:sldChg chg="addSp modSp modAnim">
        <pc:chgData name="Al Friend" userId="e5ed79da-d858-46d4-9eed-a7a24903f2de" providerId="ADAL" clId="{66FE348F-243B-45F1-817C-ACD11198848F}" dt="2024-12-10T10:12:06.800" v="5640"/>
        <pc:sldMkLst>
          <pc:docMk/>
          <pc:sldMk cId="4222611681" sldId="449"/>
        </pc:sldMkLst>
        <pc:spChg chg="mod">
          <ac:chgData name="Al Friend" userId="e5ed79da-d858-46d4-9eed-a7a24903f2de" providerId="ADAL" clId="{66FE348F-243B-45F1-817C-ACD11198848F}" dt="2024-12-10T09:07:32.335" v="5508" actId="20577"/>
          <ac:spMkLst>
            <pc:docMk/>
            <pc:sldMk cId="4222611681" sldId="449"/>
            <ac:spMk id="2" creationId="{2CE87805-17F2-4B70-B505-57FB17E1FEE3}"/>
          </ac:spMkLst>
        </pc:spChg>
        <pc:spChg chg="mod">
          <ac:chgData name="Al Friend" userId="e5ed79da-d858-46d4-9eed-a7a24903f2de" providerId="ADAL" clId="{66FE348F-243B-45F1-817C-ACD11198848F}" dt="2024-12-09T09:24:45.021" v="5467" actId="20577"/>
          <ac:spMkLst>
            <pc:docMk/>
            <pc:sldMk cId="4222611681" sldId="449"/>
            <ac:spMk id="3" creationId="{E4EE7085-4C5B-409B-8843-A8A3D3CB6E90}"/>
          </ac:spMkLst>
        </pc:spChg>
        <pc:spChg chg="mod">
          <ac:chgData name="Al Friend" userId="e5ed79da-d858-46d4-9eed-a7a24903f2de" providerId="ADAL" clId="{66FE348F-243B-45F1-817C-ACD11198848F}" dt="2024-12-10T10:10:25.915" v="5632" actId="1037"/>
          <ac:spMkLst>
            <pc:docMk/>
            <pc:sldMk cId="4222611681" sldId="449"/>
            <ac:spMk id="8" creationId="{DF4BA8FF-524A-4C13-87BF-68801971FA28}"/>
          </ac:spMkLst>
        </pc:spChg>
      </pc:sldChg>
      <pc:sldChg chg="modSp">
        <pc:chgData name="Al Friend" userId="e5ed79da-d858-46d4-9eed-a7a24903f2de" providerId="ADAL" clId="{66FE348F-243B-45F1-817C-ACD11198848F}" dt="2024-12-09T09:37:43.768" v="5475" actId="20577"/>
        <pc:sldMkLst>
          <pc:docMk/>
          <pc:sldMk cId="3407202451" sldId="452"/>
        </pc:sldMkLst>
        <pc:spChg chg="mod">
          <ac:chgData name="Al Friend" userId="e5ed79da-d858-46d4-9eed-a7a24903f2de" providerId="ADAL" clId="{66FE348F-243B-45F1-817C-ACD11198848F}" dt="2024-12-09T09:37:43.768" v="5475" actId="20577"/>
          <ac:spMkLst>
            <pc:docMk/>
            <pc:sldMk cId="3407202451" sldId="452"/>
            <ac:spMk id="3" creationId="{E4EE7085-4C5B-409B-8843-A8A3D3CB6E90}"/>
          </ac:spMkLst>
        </pc:spChg>
      </pc:sldChg>
      <pc:sldChg chg="modSp">
        <pc:chgData name="Al Friend" userId="e5ed79da-d858-46d4-9eed-a7a24903f2de" providerId="ADAL" clId="{66FE348F-243B-45F1-817C-ACD11198848F}" dt="2024-12-09T09:48:17.818" v="5493" actId="20577"/>
        <pc:sldMkLst>
          <pc:docMk/>
          <pc:sldMk cId="1681721792" sldId="453"/>
        </pc:sldMkLst>
        <pc:spChg chg="mod">
          <ac:chgData name="Al Friend" userId="e5ed79da-d858-46d4-9eed-a7a24903f2de" providerId="ADAL" clId="{66FE348F-243B-45F1-817C-ACD11198848F}" dt="2024-12-09T09:48:17.818" v="5493" actId="20577"/>
          <ac:spMkLst>
            <pc:docMk/>
            <pc:sldMk cId="1681721792" sldId="453"/>
            <ac:spMk id="3" creationId="{E4EE7085-4C5B-409B-8843-A8A3D3CB6E90}"/>
          </ac:spMkLst>
        </pc:spChg>
      </pc:sldChg>
      <pc:sldChg chg="modSp">
        <pc:chgData name="Al Friend" userId="e5ed79da-d858-46d4-9eed-a7a24903f2de" providerId="ADAL" clId="{66FE348F-243B-45F1-817C-ACD11198848F}" dt="2024-12-02T09:42:33.065" v="3895" actId="6549"/>
        <pc:sldMkLst>
          <pc:docMk/>
          <pc:sldMk cId="2428575276" sldId="460"/>
        </pc:sldMkLst>
        <pc:spChg chg="mod">
          <ac:chgData name="Al Friend" userId="e5ed79da-d858-46d4-9eed-a7a24903f2de" providerId="ADAL" clId="{66FE348F-243B-45F1-817C-ACD11198848F}" dt="2024-12-02T09:42:25.716" v="3891" actId="2711"/>
          <ac:spMkLst>
            <pc:docMk/>
            <pc:sldMk cId="2428575276" sldId="460"/>
            <ac:spMk id="5" creationId="{9E8D577D-F9B0-4C26-95CB-954FFDF61DBD}"/>
          </ac:spMkLst>
        </pc:spChg>
        <pc:spChg chg="mod">
          <ac:chgData name="Al Friend" userId="e5ed79da-d858-46d4-9eed-a7a24903f2de" providerId="ADAL" clId="{66FE348F-243B-45F1-817C-ACD11198848F}" dt="2024-12-02T09:42:33.065" v="3895" actId="6549"/>
          <ac:spMkLst>
            <pc:docMk/>
            <pc:sldMk cId="2428575276" sldId="460"/>
            <ac:spMk id="6" creationId="{06B8E8D6-C037-4571-B1CB-E4BD14A48ED7}"/>
          </ac:spMkLst>
        </pc:spChg>
      </pc:sldChg>
      <pc:sldChg chg="addSp modSp modAnim">
        <pc:chgData name="Al Friend" userId="e5ed79da-d858-46d4-9eed-a7a24903f2de" providerId="ADAL" clId="{66FE348F-243B-45F1-817C-ACD11198848F}" dt="2024-11-26T12:03:21.488" v="2259" actId="20577"/>
        <pc:sldMkLst>
          <pc:docMk/>
          <pc:sldMk cId="3210650822" sldId="467"/>
        </pc:sldMkLst>
        <pc:spChg chg="add mod">
          <ac:chgData name="Al Friend" userId="e5ed79da-d858-46d4-9eed-a7a24903f2de" providerId="ADAL" clId="{66FE348F-243B-45F1-817C-ACD11198848F}" dt="2024-11-26T12:00:42.078" v="2184" actId="20577"/>
          <ac:spMkLst>
            <pc:docMk/>
            <pc:sldMk cId="3210650822" sldId="467"/>
            <ac:spMk id="2" creationId="{3598B75A-0FB3-4171-AD3B-F1E4DF79AE5E}"/>
          </ac:spMkLst>
        </pc:spChg>
        <pc:spChg chg="mod">
          <ac:chgData name="Al Friend" userId="e5ed79da-d858-46d4-9eed-a7a24903f2de" providerId="ADAL" clId="{66FE348F-243B-45F1-817C-ACD11198848F}" dt="2024-11-26T12:03:21.488" v="2259" actId="20577"/>
          <ac:spMkLst>
            <pc:docMk/>
            <pc:sldMk cId="3210650822" sldId="467"/>
            <ac:spMk id="4" creationId="{00000000-0000-0000-0000-000000000000}"/>
          </ac:spMkLst>
        </pc:spChg>
      </pc:sldChg>
      <pc:sldChg chg="modSp">
        <pc:chgData name="Al Friend" userId="e5ed79da-d858-46d4-9eed-a7a24903f2de" providerId="ADAL" clId="{66FE348F-243B-45F1-817C-ACD11198848F}" dt="2024-11-27T15:36:33.977" v="3384" actId="20577"/>
        <pc:sldMkLst>
          <pc:docMk/>
          <pc:sldMk cId="1083383636" sldId="468"/>
        </pc:sldMkLst>
        <pc:spChg chg="mod">
          <ac:chgData name="Al Friend" userId="e5ed79da-d858-46d4-9eed-a7a24903f2de" providerId="ADAL" clId="{66FE348F-243B-45F1-817C-ACD11198848F}" dt="2024-11-27T15:36:33.977" v="3384" actId="20577"/>
          <ac:spMkLst>
            <pc:docMk/>
            <pc:sldMk cId="1083383636" sldId="468"/>
            <ac:spMk id="2" creationId="{2CE87805-17F2-4B70-B505-57FB17E1FEE3}"/>
          </ac:spMkLst>
        </pc:spChg>
      </pc:sldChg>
      <pc:sldChg chg="addSp modSp modAnim">
        <pc:chgData name="Al Friend" userId="e5ed79da-d858-46d4-9eed-a7a24903f2de" providerId="ADAL" clId="{66FE348F-243B-45F1-817C-ACD11198848F}" dt="2024-12-02T09:49:47.403" v="4004" actId="20577"/>
        <pc:sldMkLst>
          <pc:docMk/>
          <pc:sldMk cId="818983537" sldId="471"/>
        </pc:sldMkLst>
        <pc:spChg chg="mod">
          <ac:chgData name="Al Friend" userId="e5ed79da-d858-46d4-9eed-a7a24903f2de" providerId="ADAL" clId="{66FE348F-243B-45F1-817C-ACD11198848F}" dt="2024-12-02T09:49:41.185" v="4001" actId="20577"/>
          <ac:spMkLst>
            <pc:docMk/>
            <pc:sldMk cId="818983537" sldId="471"/>
            <ac:spMk id="3" creationId="{E4EE7085-4C5B-409B-8843-A8A3D3CB6E90}"/>
          </ac:spMkLst>
        </pc:spChg>
        <pc:spChg chg="add mod">
          <ac:chgData name="Al Friend" userId="e5ed79da-d858-46d4-9eed-a7a24903f2de" providerId="ADAL" clId="{66FE348F-243B-45F1-817C-ACD11198848F}" dt="2024-11-28T11:39:58.855" v="3680" actId="20577"/>
          <ac:spMkLst>
            <pc:docMk/>
            <pc:sldMk cId="818983537" sldId="471"/>
            <ac:spMk id="5" creationId="{C4785491-7496-4582-835E-442310508A91}"/>
          </ac:spMkLst>
        </pc:spChg>
        <pc:spChg chg="add mod">
          <ac:chgData name="Al Friend" userId="e5ed79da-d858-46d4-9eed-a7a24903f2de" providerId="ADAL" clId="{66FE348F-243B-45F1-817C-ACD11198848F}" dt="2024-11-28T11:40:02.838" v="3683" actId="20577"/>
          <ac:spMkLst>
            <pc:docMk/>
            <pc:sldMk cId="818983537" sldId="471"/>
            <ac:spMk id="6" creationId="{59C09FE8-141C-499C-8AF0-744EF09E0A1B}"/>
          </ac:spMkLst>
        </pc:spChg>
        <pc:spChg chg="add mod">
          <ac:chgData name="Al Friend" userId="e5ed79da-d858-46d4-9eed-a7a24903f2de" providerId="ADAL" clId="{66FE348F-243B-45F1-817C-ACD11198848F}" dt="2024-12-02T09:49:47.403" v="4004" actId="20577"/>
          <ac:spMkLst>
            <pc:docMk/>
            <pc:sldMk cId="818983537" sldId="471"/>
            <ac:spMk id="7" creationId="{DFBCD4FE-B2C2-4A7E-BA42-AFCA68B5BE18}"/>
          </ac:spMkLst>
        </pc:spChg>
      </pc:sldChg>
      <pc:sldChg chg="modSp">
        <pc:chgData name="Al Friend" userId="e5ed79da-d858-46d4-9eed-a7a24903f2de" providerId="ADAL" clId="{66FE348F-243B-45F1-817C-ACD11198848F}" dt="2024-12-02T09:48:47.886" v="3965" actId="20577"/>
        <pc:sldMkLst>
          <pc:docMk/>
          <pc:sldMk cId="2545018025" sldId="472"/>
        </pc:sldMkLst>
        <pc:spChg chg="mod">
          <ac:chgData name="Al Friend" userId="e5ed79da-d858-46d4-9eed-a7a24903f2de" providerId="ADAL" clId="{66FE348F-243B-45F1-817C-ACD11198848F}" dt="2024-12-02T09:48:47.886" v="3965" actId="20577"/>
          <ac:spMkLst>
            <pc:docMk/>
            <pc:sldMk cId="2545018025" sldId="472"/>
            <ac:spMk id="3" creationId="{E4EE7085-4C5B-409B-8843-A8A3D3CB6E90}"/>
          </ac:spMkLst>
        </pc:spChg>
      </pc:sldChg>
      <pc:sldChg chg="modSp ord">
        <pc:chgData name="Al Friend" userId="e5ed79da-d858-46d4-9eed-a7a24903f2de" providerId="ADAL" clId="{66FE348F-243B-45F1-817C-ACD11198848F}" dt="2024-12-02T09:49:12.791" v="3983" actId="20577"/>
        <pc:sldMkLst>
          <pc:docMk/>
          <pc:sldMk cId="2752439583" sldId="473"/>
        </pc:sldMkLst>
        <pc:spChg chg="mod">
          <ac:chgData name="Al Friend" userId="e5ed79da-d858-46d4-9eed-a7a24903f2de" providerId="ADAL" clId="{66FE348F-243B-45F1-817C-ACD11198848F}" dt="2024-12-02T09:49:12.791" v="3983" actId="20577"/>
          <ac:spMkLst>
            <pc:docMk/>
            <pc:sldMk cId="2752439583" sldId="473"/>
            <ac:spMk id="3" creationId="{E4EE7085-4C5B-409B-8843-A8A3D3CB6E90}"/>
          </ac:spMkLst>
        </pc:spChg>
      </pc:sldChg>
      <pc:sldChg chg="modSp">
        <pc:chgData name="Al Friend" userId="e5ed79da-d858-46d4-9eed-a7a24903f2de" providerId="ADAL" clId="{66FE348F-243B-45F1-817C-ACD11198848F}" dt="2024-11-14T11:08:04.518" v="892" actId="14100"/>
        <pc:sldMkLst>
          <pc:docMk/>
          <pc:sldMk cId="1529298100" sldId="479"/>
        </pc:sldMkLst>
        <pc:cxnChg chg="mod">
          <ac:chgData name="Al Friend" userId="e5ed79da-d858-46d4-9eed-a7a24903f2de" providerId="ADAL" clId="{66FE348F-243B-45F1-817C-ACD11198848F}" dt="2024-11-14T11:07:54.140" v="890" actId="14100"/>
          <ac:cxnSpMkLst>
            <pc:docMk/>
            <pc:sldMk cId="1529298100" sldId="479"/>
            <ac:cxnSpMk id="4" creationId="{231371B6-0511-44D2-AF15-46D0C5B87BB2}"/>
          </ac:cxnSpMkLst>
        </pc:cxnChg>
        <pc:cxnChg chg="mod">
          <ac:chgData name="Al Friend" userId="e5ed79da-d858-46d4-9eed-a7a24903f2de" providerId="ADAL" clId="{66FE348F-243B-45F1-817C-ACD11198848F}" dt="2024-11-14T11:08:04.518" v="892" actId="14100"/>
          <ac:cxnSpMkLst>
            <pc:docMk/>
            <pc:sldMk cId="1529298100" sldId="479"/>
            <ac:cxnSpMk id="16" creationId="{06402D11-5365-4584-AF20-FCE4B78FE7A0}"/>
          </ac:cxnSpMkLst>
        </pc:cxnChg>
      </pc:sldChg>
      <pc:sldChg chg="addSp delSp modSp modAnim">
        <pc:chgData name="Al Friend" userId="e5ed79da-d858-46d4-9eed-a7a24903f2de" providerId="ADAL" clId="{66FE348F-243B-45F1-817C-ACD11198848F}" dt="2024-11-27T11:17:31.081" v="3029" actId="1035"/>
        <pc:sldMkLst>
          <pc:docMk/>
          <pc:sldMk cId="3883147362" sldId="482"/>
        </pc:sldMkLst>
        <pc:spChg chg="mod">
          <ac:chgData name="Al Friend" userId="e5ed79da-d858-46d4-9eed-a7a24903f2de" providerId="ADAL" clId="{66FE348F-243B-45F1-817C-ACD11198848F}" dt="2024-11-27T11:17:31.081" v="3029" actId="1035"/>
          <ac:spMkLst>
            <pc:docMk/>
            <pc:sldMk cId="3883147362" sldId="482"/>
            <ac:spMk id="10" creationId="{924404A3-ED4C-4699-9CA9-EFEB23F51AA9}"/>
          </ac:spMkLst>
        </pc:spChg>
        <pc:spChg chg="mod">
          <ac:chgData name="Al Friend" userId="e5ed79da-d858-46d4-9eed-a7a24903f2de" providerId="ADAL" clId="{66FE348F-243B-45F1-817C-ACD11198848F}" dt="2024-11-27T11:17:21.317" v="3013" actId="1038"/>
          <ac:spMkLst>
            <pc:docMk/>
            <pc:sldMk cId="3883147362" sldId="482"/>
            <ac:spMk id="11" creationId="{924404A3-ED4C-4699-9CA9-EFEB23F51AA9}"/>
          </ac:spMkLst>
        </pc:spChg>
        <pc:spChg chg="add">
          <ac:chgData name="Al Friend" userId="e5ed79da-d858-46d4-9eed-a7a24903f2de" providerId="ADAL" clId="{66FE348F-243B-45F1-817C-ACD11198848F}" dt="2024-11-27T11:17:07.272" v="2993"/>
          <ac:spMkLst>
            <pc:docMk/>
            <pc:sldMk cId="3883147362" sldId="482"/>
            <ac:spMk id="16" creationId="{15903424-A435-49A8-8F1F-D1306EA53915}"/>
          </ac:spMkLst>
        </pc:spChg>
        <pc:spChg chg="add">
          <ac:chgData name="Al Friend" userId="e5ed79da-d858-46d4-9eed-a7a24903f2de" providerId="ADAL" clId="{66FE348F-243B-45F1-817C-ACD11198848F}" dt="2024-11-27T11:17:07.272" v="2993"/>
          <ac:spMkLst>
            <pc:docMk/>
            <pc:sldMk cId="3883147362" sldId="482"/>
            <ac:spMk id="17" creationId="{30CB5969-0CD9-4051-A35F-FA7E4217BCA6}"/>
          </ac:spMkLst>
        </pc:spChg>
        <pc:graphicFrameChg chg="add">
          <ac:chgData name="Al Friend" userId="e5ed79da-d858-46d4-9eed-a7a24903f2de" providerId="ADAL" clId="{66FE348F-243B-45F1-817C-ACD11198848F}" dt="2024-11-27T11:17:07.272" v="2993"/>
          <ac:graphicFrameMkLst>
            <pc:docMk/>
            <pc:sldMk cId="3883147362" sldId="482"/>
            <ac:graphicFrameMk id="12" creationId="{57241102-6FFA-4A48-B0F0-30D2048C3B7F}"/>
          </ac:graphicFrameMkLst>
        </pc:graphicFrameChg>
        <pc:graphicFrameChg chg="add">
          <ac:chgData name="Al Friend" userId="e5ed79da-d858-46d4-9eed-a7a24903f2de" providerId="ADAL" clId="{66FE348F-243B-45F1-817C-ACD11198848F}" dt="2024-11-27T11:17:07.272" v="2993"/>
          <ac:graphicFrameMkLst>
            <pc:docMk/>
            <pc:sldMk cId="3883147362" sldId="482"/>
            <ac:graphicFrameMk id="13" creationId="{35037C23-5B95-45FB-890F-8341BB82BB00}"/>
          </ac:graphicFrameMkLst>
        </pc:graphicFrameChg>
      </pc:sldChg>
      <pc:sldChg chg="modSp">
        <pc:chgData name="Al Friend" userId="e5ed79da-d858-46d4-9eed-a7a24903f2de" providerId="ADAL" clId="{66FE348F-243B-45F1-817C-ACD11198848F}" dt="2024-12-02T13:23:39.182" v="4505" actId="122"/>
        <pc:sldMkLst>
          <pc:docMk/>
          <pc:sldMk cId="2467363616" sldId="493"/>
        </pc:sldMkLst>
        <pc:spChg chg="mod">
          <ac:chgData name="Al Friend" userId="e5ed79da-d858-46d4-9eed-a7a24903f2de" providerId="ADAL" clId="{66FE348F-243B-45F1-817C-ACD11198848F}" dt="2024-12-02T13:23:39.182" v="4505" actId="122"/>
          <ac:spMkLst>
            <pc:docMk/>
            <pc:sldMk cId="2467363616" sldId="493"/>
            <ac:spMk id="13" creationId="{55DC47B9-3D2E-4E16-9AC3-CBB2180D962E}"/>
          </ac:spMkLst>
        </pc:spChg>
        <pc:spChg chg="mod">
          <ac:chgData name="Al Friend" userId="e5ed79da-d858-46d4-9eed-a7a24903f2de" providerId="ADAL" clId="{66FE348F-243B-45F1-817C-ACD11198848F}" dt="2024-12-02T13:23:36.669" v="4504" actId="122"/>
          <ac:spMkLst>
            <pc:docMk/>
            <pc:sldMk cId="2467363616" sldId="493"/>
            <ac:spMk id="38" creationId="{663E3461-DC5D-48CF-AE13-69B629EAA16E}"/>
          </ac:spMkLst>
        </pc:spChg>
      </pc:sldChg>
      <pc:sldChg chg="modSp">
        <pc:chgData name="Al Friend" userId="e5ed79da-d858-46d4-9eed-a7a24903f2de" providerId="ADAL" clId="{66FE348F-243B-45F1-817C-ACD11198848F}" dt="2024-12-02T09:58:59.040" v="4367" actId="14100"/>
        <pc:sldMkLst>
          <pc:docMk/>
          <pc:sldMk cId="592100352" sldId="495"/>
        </pc:sldMkLst>
        <pc:spChg chg="mod">
          <ac:chgData name="Al Friend" userId="e5ed79da-d858-46d4-9eed-a7a24903f2de" providerId="ADAL" clId="{66FE348F-243B-45F1-817C-ACD11198848F}" dt="2024-12-02T09:58:39.671" v="4354" actId="20577"/>
          <ac:spMkLst>
            <pc:docMk/>
            <pc:sldMk cId="592100352" sldId="495"/>
            <ac:spMk id="5" creationId="{9E8D577D-F9B0-4C26-95CB-954FFDF61DBD}"/>
          </ac:spMkLst>
        </pc:spChg>
        <pc:spChg chg="mod">
          <ac:chgData name="Al Friend" userId="e5ed79da-d858-46d4-9eed-a7a24903f2de" providerId="ADAL" clId="{66FE348F-243B-45F1-817C-ACD11198848F}" dt="2024-12-02T09:58:47.584" v="4364" actId="20577"/>
          <ac:spMkLst>
            <pc:docMk/>
            <pc:sldMk cId="592100352" sldId="495"/>
            <ac:spMk id="6" creationId="{06B8E8D6-C037-4571-B1CB-E4BD14A48ED7}"/>
          </ac:spMkLst>
        </pc:spChg>
        <pc:spChg chg="mod">
          <ac:chgData name="Al Friend" userId="e5ed79da-d858-46d4-9eed-a7a24903f2de" providerId="ADAL" clId="{66FE348F-243B-45F1-817C-ACD11198848F}" dt="2024-12-02T09:58:51.815" v="4365" actId="14100"/>
          <ac:spMkLst>
            <pc:docMk/>
            <pc:sldMk cId="592100352" sldId="495"/>
            <ac:spMk id="16" creationId="{376D26D0-231A-4B18-94C4-B630246DF9C8}"/>
          </ac:spMkLst>
        </pc:spChg>
        <pc:spChg chg="mod">
          <ac:chgData name="Al Friend" userId="e5ed79da-d858-46d4-9eed-a7a24903f2de" providerId="ADAL" clId="{66FE348F-243B-45F1-817C-ACD11198848F}" dt="2024-12-02T09:58:59.040" v="4367" actId="14100"/>
          <ac:spMkLst>
            <pc:docMk/>
            <pc:sldMk cId="592100352" sldId="495"/>
            <ac:spMk id="17" creationId="{F7586BB6-2057-4CF7-A670-A8A12468AEB7}"/>
          </ac:spMkLst>
        </pc:spChg>
        <pc:grpChg chg="mod">
          <ac:chgData name="Al Friend" userId="e5ed79da-d858-46d4-9eed-a7a24903f2de" providerId="ADAL" clId="{66FE348F-243B-45F1-817C-ACD11198848F}" dt="2024-12-02T09:58:55.466" v="4366" actId="14100"/>
          <ac:grpSpMkLst>
            <pc:docMk/>
            <pc:sldMk cId="592100352" sldId="495"/>
            <ac:grpSpMk id="15" creationId="{779110AE-3899-4EB1-88A8-02F79F11D5AB}"/>
          </ac:grpSpMkLst>
        </pc:grpChg>
      </pc:sldChg>
      <pc:sldChg chg="modSp">
        <pc:chgData name="Al Friend" userId="e5ed79da-d858-46d4-9eed-a7a24903f2de" providerId="ADAL" clId="{66FE348F-243B-45F1-817C-ACD11198848F}" dt="2024-12-02T13:24:11.839" v="4515" actId="122"/>
        <pc:sldMkLst>
          <pc:docMk/>
          <pc:sldMk cId="1089194263" sldId="496"/>
        </pc:sldMkLst>
        <pc:spChg chg="mod">
          <ac:chgData name="Al Friend" userId="e5ed79da-d858-46d4-9eed-a7a24903f2de" providerId="ADAL" clId="{66FE348F-243B-45F1-817C-ACD11198848F}" dt="2024-12-02T13:24:06.967" v="4513" actId="122"/>
          <ac:spMkLst>
            <pc:docMk/>
            <pc:sldMk cId="1089194263" sldId="496"/>
            <ac:spMk id="38" creationId="{663E3461-DC5D-48CF-AE13-69B629EAA16E}"/>
          </ac:spMkLst>
        </pc:spChg>
        <pc:spChg chg="mod">
          <ac:chgData name="Al Friend" userId="e5ed79da-d858-46d4-9eed-a7a24903f2de" providerId="ADAL" clId="{66FE348F-243B-45F1-817C-ACD11198848F}" dt="2024-12-02T13:24:09.071" v="4514" actId="122"/>
          <ac:spMkLst>
            <pc:docMk/>
            <pc:sldMk cId="1089194263" sldId="496"/>
            <ac:spMk id="39" creationId="{663E3461-DC5D-48CF-AE13-69B629EAA16E}"/>
          </ac:spMkLst>
        </pc:spChg>
        <pc:spChg chg="mod">
          <ac:chgData name="Al Friend" userId="e5ed79da-d858-46d4-9eed-a7a24903f2de" providerId="ADAL" clId="{66FE348F-243B-45F1-817C-ACD11198848F}" dt="2024-12-02T13:24:11.839" v="4515" actId="122"/>
          <ac:spMkLst>
            <pc:docMk/>
            <pc:sldMk cId="1089194263" sldId="496"/>
            <ac:spMk id="40" creationId="{663E3461-DC5D-48CF-AE13-69B629EAA16E}"/>
          </ac:spMkLst>
        </pc:spChg>
      </pc:sldChg>
      <pc:sldChg chg="modSp">
        <pc:chgData name="Al Friend" userId="e5ed79da-d858-46d4-9eed-a7a24903f2de" providerId="ADAL" clId="{66FE348F-243B-45F1-817C-ACD11198848F}" dt="2024-12-02T13:23:48.428" v="4508" actId="122"/>
        <pc:sldMkLst>
          <pc:docMk/>
          <pc:sldMk cId="3552811018" sldId="499"/>
        </pc:sldMkLst>
        <pc:spChg chg="mod">
          <ac:chgData name="Al Friend" userId="e5ed79da-d858-46d4-9eed-a7a24903f2de" providerId="ADAL" clId="{66FE348F-243B-45F1-817C-ACD11198848F}" dt="2024-12-02T13:23:45.738" v="4507" actId="122"/>
          <ac:spMkLst>
            <pc:docMk/>
            <pc:sldMk cId="3552811018" sldId="499"/>
            <ac:spMk id="30" creationId="{38FDF8BB-0126-4237-8383-DB35B0B3EE27}"/>
          </ac:spMkLst>
        </pc:spChg>
        <pc:spChg chg="mod">
          <ac:chgData name="Al Friend" userId="e5ed79da-d858-46d4-9eed-a7a24903f2de" providerId="ADAL" clId="{66FE348F-243B-45F1-817C-ACD11198848F}" dt="2024-12-02T13:23:48.428" v="4508" actId="122"/>
          <ac:spMkLst>
            <pc:docMk/>
            <pc:sldMk cId="3552811018" sldId="499"/>
            <ac:spMk id="39" creationId="{9A331333-6526-4CF3-B84D-93950069E577}"/>
          </ac:spMkLst>
        </pc:spChg>
      </pc:sldChg>
      <pc:sldChg chg="modSp">
        <pc:chgData name="Al Friend" userId="e5ed79da-d858-46d4-9eed-a7a24903f2de" providerId="ADAL" clId="{66FE348F-243B-45F1-817C-ACD11198848F}" dt="2024-12-02T13:23:59.857" v="4511" actId="122"/>
        <pc:sldMkLst>
          <pc:docMk/>
          <pc:sldMk cId="3053095926" sldId="500"/>
        </pc:sldMkLst>
        <pc:spChg chg="mod">
          <ac:chgData name="Al Friend" userId="e5ed79da-d858-46d4-9eed-a7a24903f2de" providerId="ADAL" clId="{66FE348F-243B-45F1-817C-ACD11198848F}" dt="2024-12-02T13:23:59.857" v="4511" actId="122"/>
          <ac:spMkLst>
            <pc:docMk/>
            <pc:sldMk cId="3053095926" sldId="500"/>
            <ac:spMk id="26" creationId="{4F052754-CF53-4CC5-81E2-201FFCF1ADEF}"/>
          </ac:spMkLst>
        </pc:spChg>
        <pc:spChg chg="mod">
          <ac:chgData name="Al Friend" userId="e5ed79da-d858-46d4-9eed-a7a24903f2de" providerId="ADAL" clId="{66FE348F-243B-45F1-817C-ACD11198848F}" dt="2024-12-02T13:23:57.768" v="4510" actId="122"/>
          <ac:spMkLst>
            <pc:docMk/>
            <pc:sldMk cId="3053095926" sldId="500"/>
            <ac:spMk id="50" creationId="{B6B84172-F9B4-4F21-B3B5-E22731A18339}"/>
          </ac:spMkLst>
        </pc:spChg>
      </pc:sldChg>
      <pc:sldChg chg="modSp">
        <pc:chgData name="Al Friend" userId="e5ed79da-d858-46d4-9eed-a7a24903f2de" providerId="ADAL" clId="{66FE348F-243B-45F1-817C-ACD11198848F}" dt="2024-12-02T09:57:59.200" v="4336" actId="403"/>
        <pc:sldMkLst>
          <pc:docMk/>
          <pc:sldMk cId="471910484" sldId="501"/>
        </pc:sldMkLst>
        <pc:spChg chg="mod">
          <ac:chgData name="Al Friend" userId="e5ed79da-d858-46d4-9eed-a7a24903f2de" providerId="ADAL" clId="{66FE348F-243B-45F1-817C-ACD11198848F}" dt="2024-12-02T09:57:59.200" v="4336" actId="403"/>
          <ac:spMkLst>
            <pc:docMk/>
            <pc:sldMk cId="471910484" sldId="501"/>
            <ac:spMk id="2" creationId="{21A43677-27D9-48A8-975B-DEB27D9BB20F}"/>
          </ac:spMkLst>
        </pc:spChg>
        <pc:spChg chg="mod">
          <ac:chgData name="Al Friend" userId="e5ed79da-d858-46d4-9eed-a7a24903f2de" providerId="ADAL" clId="{66FE348F-243B-45F1-817C-ACD11198848F}" dt="2024-12-02T09:57:59.200" v="4336" actId="403"/>
          <ac:spMkLst>
            <pc:docMk/>
            <pc:sldMk cId="471910484" sldId="501"/>
            <ac:spMk id="9" creationId="{CE907ECB-1838-4B1E-B074-07F7F120418E}"/>
          </ac:spMkLst>
        </pc:spChg>
        <pc:spChg chg="mod">
          <ac:chgData name="Al Friend" userId="e5ed79da-d858-46d4-9eed-a7a24903f2de" providerId="ADAL" clId="{66FE348F-243B-45F1-817C-ACD11198848F}" dt="2024-12-02T09:57:59.200" v="4336" actId="403"/>
          <ac:spMkLst>
            <pc:docMk/>
            <pc:sldMk cId="471910484" sldId="501"/>
            <ac:spMk id="11" creationId="{DAFD7BF3-36FA-4B1E-8F1D-C6AF4CD5A0AE}"/>
          </ac:spMkLst>
        </pc:spChg>
        <pc:spChg chg="mod">
          <ac:chgData name="Al Friend" userId="e5ed79da-d858-46d4-9eed-a7a24903f2de" providerId="ADAL" clId="{66FE348F-243B-45F1-817C-ACD11198848F}" dt="2024-12-02T09:57:59.200" v="4336" actId="403"/>
          <ac:spMkLst>
            <pc:docMk/>
            <pc:sldMk cId="471910484" sldId="501"/>
            <ac:spMk id="12" creationId="{D277E8C4-3390-4899-A660-D6DD32735ABD}"/>
          </ac:spMkLst>
        </pc:spChg>
        <pc:spChg chg="mod">
          <ac:chgData name="Al Friend" userId="e5ed79da-d858-46d4-9eed-a7a24903f2de" providerId="ADAL" clId="{66FE348F-243B-45F1-817C-ACD11198848F}" dt="2024-12-02T09:57:59.200" v="4336" actId="403"/>
          <ac:spMkLst>
            <pc:docMk/>
            <pc:sldMk cId="471910484" sldId="501"/>
            <ac:spMk id="13" creationId="{075A89E4-4A1D-485C-B9EC-DEBBC86D7E89}"/>
          </ac:spMkLst>
        </pc:spChg>
        <pc:spChg chg="mod">
          <ac:chgData name="Al Friend" userId="e5ed79da-d858-46d4-9eed-a7a24903f2de" providerId="ADAL" clId="{66FE348F-243B-45F1-817C-ACD11198848F}" dt="2024-12-02T09:57:59.200" v="4336" actId="403"/>
          <ac:spMkLst>
            <pc:docMk/>
            <pc:sldMk cId="471910484" sldId="501"/>
            <ac:spMk id="14" creationId="{9AF3FD5B-61AD-4B2C-ACAE-0EAC02263C21}"/>
          </ac:spMkLst>
        </pc:spChg>
        <pc:spChg chg="mod">
          <ac:chgData name="Al Friend" userId="e5ed79da-d858-46d4-9eed-a7a24903f2de" providerId="ADAL" clId="{66FE348F-243B-45F1-817C-ACD11198848F}" dt="2024-12-02T09:57:59.200" v="4336" actId="403"/>
          <ac:spMkLst>
            <pc:docMk/>
            <pc:sldMk cId="471910484" sldId="501"/>
            <ac:spMk id="15" creationId="{FB225561-2443-4256-A1A6-B54AF7114BF3}"/>
          </ac:spMkLst>
        </pc:spChg>
        <pc:spChg chg="mod">
          <ac:chgData name="Al Friend" userId="e5ed79da-d858-46d4-9eed-a7a24903f2de" providerId="ADAL" clId="{66FE348F-243B-45F1-817C-ACD11198848F}" dt="2024-12-02T09:57:59.200" v="4336" actId="403"/>
          <ac:spMkLst>
            <pc:docMk/>
            <pc:sldMk cId="471910484" sldId="501"/>
            <ac:spMk id="16" creationId="{D1FDE5C1-F0FA-4D72-8D84-9B12BC8535DC}"/>
          </ac:spMkLst>
        </pc:spChg>
        <pc:spChg chg="mod">
          <ac:chgData name="Al Friend" userId="e5ed79da-d858-46d4-9eed-a7a24903f2de" providerId="ADAL" clId="{66FE348F-243B-45F1-817C-ACD11198848F}" dt="2024-12-02T09:57:59.200" v="4336" actId="403"/>
          <ac:spMkLst>
            <pc:docMk/>
            <pc:sldMk cId="471910484" sldId="501"/>
            <ac:spMk id="17" creationId="{439C57A0-2966-4A9D-BCF4-8F8A1CD12F93}"/>
          </ac:spMkLst>
        </pc:spChg>
      </pc:sldChg>
      <pc:sldChg chg="modSp">
        <pc:chgData name="Al Friend" userId="e5ed79da-d858-46d4-9eed-a7a24903f2de" providerId="ADAL" clId="{66FE348F-243B-45F1-817C-ACD11198848F}" dt="2024-12-02T10:04:01.386" v="4502" actId="20577"/>
        <pc:sldMkLst>
          <pc:docMk/>
          <pc:sldMk cId="1973041097" sldId="502"/>
        </pc:sldMkLst>
        <pc:spChg chg="mod">
          <ac:chgData name="Al Friend" userId="e5ed79da-d858-46d4-9eed-a7a24903f2de" providerId="ADAL" clId="{66FE348F-243B-45F1-817C-ACD11198848F}" dt="2024-12-02T10:03:46.535" v="4492"/>
          <ac:spMkLst>
            <pc:docMk/>
            <pc:sldMk cId="1973041097" sldId="502"/>
            <ac:spMk id="2" creationId="{2758866C-D163-466F-886D-CDF1E69610EA}"/>
          </ac:spMkLst>
        </pc:spChg>
        <pc:spChg chg="mod">
          <ac:chgData name="Al Friend" userId="e5ed79da-d858-46d4-9eed-a7a24903f2de" providerId="ADAL" clId="{66FE348F-243B-45F1-817C-ACD11198848F}" dt="2024-12-02T10:03:39.385" v="4488"/>
          <ac:spMkLst>
            <pc:docMk/>
            <pc:sldMk cId="1973041097" sldId="502"/>
            <ac:spMk id="4" creationId="{A1BFC853-8304-4B36-ABE6-4EFE5EDE6F3D}"/>
          </ac:spMkLst>
        </pc:spChg>
        <pc:spChg chg="mod">
          <ac:chgData name="Al Friend" userId="e5ed79da-d858-46d4-9eed-a7a24903f2de" providerId="ADAL" clId="{66FE348F-243B-45F1-817C-ACD11198848F}" dt="2024-12-02T10:03:43.578" v="4490"/>
          <ac:spMkLst>
            <pc:docMk/>
            <pc:sldMk cId="1973041097" sldId="502"/>
            <ac:spMk id="6" creationId="{831F97E7-1E0F-4C0A-B09F-844929766824}"/>
          </ac:spMkLst>
        </pc:spChg>
        <pc:graphicFrameChg chg="mod modGraphic">
          <ac:chgData name="Al Friend" userId="e5ed79da-d858-46d4-9eed-a7a24903f2de" providerId="ADAL" clId="{66FE348F-243B-45F1-817C-ACD11198848F}" dt="2024-12-02T10:04:01.386" v="4502" actId="20577"/>
          <ac:graphicFrameMkLst>
            <pc:docMk/>
            <pc:sldMk cId="1973041097" sldId="502"/>
            <ac:graphicFrameMk id="5" creationId="{38A8414E-6490-4AD8-90BD-DF0216F61C69}"/>
          </ac:graphicFrameMkLst>
        </pc:graphicFrameChg>
      </pc:sldChg>
      <pc:sldChg chg="modSp">
        <pc:chgData name="Al Friend" userId="e5ed79da-d858-46d4-9eed-a7a24903f2de" providerId="ADAL" clId="{66FE348F-243B-45F1-817C-ACD11198848F}" dt="2024-12-02T10:01:09.706" v="4435" actId="1038"/>
        <pc:sldMkLst>
          <pc:docMk/>
          <pc:sldMk cId="393934492" sldId="503"/>
        </pc:sldMkLst>
        <pc:spChg chg="mod">
          <ac:chgData name="Al Friend" userId="e5ed79da-d858-46d4-9eed-a7a24903f2de" providerId="ADAL" clId="{66FE348F-243B-45F1-817C-ACD11198848F}" dt="2024-12-02T10:01:09.706" v="4435" actId="1038"/>
          <ac:spMkLst>
            <pc:docMk/>
            <pc:sldMk cId="393934492" sldId="503"/>
            <ac:spMk id="8" creationId="{831F97E7-1E0F-4C0A-B09F-844929766824}"/>
          </ac:spMkLst>
        </pc:spChg>
        <pc:graphicFrameChg chg="modGraphic">
          <ac:chgData name="Al Friend" userId="e5ed79da-d858-46d4-9eed-a7a24903f2de" providerId="ADAL" clId="{66FE348F-243B-45F1-817C-ACD11198848F}" dt="2024-12-02T10:00:55.408" v="4425" actId="20577"/>
          <ac:graphicFrameMkLst>
            <pc:docMk/>
            <pc:sldMk cId="393934492" sldId="503"/>
            <ac:graphicFrameMk id="5" creationId="{38A8414E-6490-4AD8-90BD-DF0216F61C69}"/>
          </ac:graphicFrameMkLst>
        </pc:graphicFrameChg>
      </pc:sldChg>
      <pc:sldChg chg="modSp">
        <pc:chgData name="Al Friend" userId="e5ed79da-d858-46d4-9eed-a7a24903f2de" providerId="ADAL" clId="{66FE348F-243B-45F1-817C-ACD11198848F}" dt="2024-12-02T13:23:51.706" v="4509" actId="122"/>
        <pc:sldMkLst>
          <pc:docMk/>
          <pc:sldMk cId="1311849371" sldId="506"/>
        </pc:sldMkLst>
        <pc:spChg chg="mod">
          <ac:chgData name="Al Friend" userId="e5ed79da-d858-46d4-9eed-a7a24903f2de" providerId="ADAL" clId="{66FE348F-243B-45F1-817C-ACD11198848F}" dt="2024-12-02T13:23:51.706" v="4509" actId="122"/>
          <ac:spMkLst>
            <pc:docMk/>
            <pc:sldMk cId="1311849371" sldId="506"/>
            <ac:spMk id="30" creationId="{38FDF8BB-0126-4237-8383-DB35B0B3EE27}"/>
          </ac:spMkLst>
        </pc:spChg>
      </pc:sldChg>
      <pc:sldChg chg="modSp">
        <pc:chgData name="Al Friend" userId="e5ed79da-d858-46d4-9eed-a7a24903f2de" providerId="ADAL" clId="{66FE348F-243B-45F1-817C-ACD11198848F}" dt="2024-12-02T13:24:03.834" v="4512" actId="122"/>
        <pc:sldMkLst>
          <pc:docMk/>
          <pc:sldMk cId="1991034504" sldId="507"/>
        </pc:sldMkLst>
        <pc:spChg chg="mod">
          <ac:chgData name="Al Friend" userId="e5ed79da-d858-46d4-9eed-a7a24903f2de" providerId="ADAL" clId="{66FE348F-243B-45F1-817C-ACD11198848F}" dt="2024-12-02T13:24:03.834" v="4512" actId="122"/>
          <ac:spMkLst>
            <pc:docMk/>
            <pc:sldMk cId="1991034504" sldId="507"/>
            <ac:spMk id="26" creationId="{4F052754-CF53-4CC5-81E2-201FFCF1ADEF}"/>
          </ac:spMkLst>
        </pc:spChg>
      </pc:sldChg>
      <pc:sldChg chg="modSp">
        <pc:chgData name="Al Friend" userId="e5ed79da-d858-46d4-9eed-a7a24903f2de" providerId="ADAL" clId="{66FE348F-243B-45F1-817C-ACD11198848F}" dt="2024-12-02T09:58:28.154" v="4349" actId="403"/>
        <pc:sldMkLst>
          <pc:docMk/>
          <pc:sldMk cId="4039992985" sldId="508"/>
        </pc:sldMkLst>
        <pc:spChg chg="mod">
          <ac:chgData name="Al Friend" userId="e5ed79da-d858-46d4-9eed-a7a24903f2de" providerId="ADAL" clId="{66FE348F-243B-45F1-817C-ACD11198848F}" dt="2024-12-02T09:58:28.154" v="4349" actId="403"/>
          <ac:spMkLst>
            <pc:docMk/>
            <pc:sldMk cId="4039992985" sldId="508"/>
            <ac:spMk id="2" creationId="{21A43677-27D9-48A8-975B-DEB27D9BB20F}"/>
          </ac:spMkLst>
        </pc:spChg>
        <pc:spChg chg="mod">
          <ac:chgData name="Al Friend" userId="e5ed79da-d858-46d4-9eed-a7a24903f2de" providerId="ADAL" clId="{66FE348F-243B-45F1-817C-ACD11198848F}" dt="2024-12-02T09:58:28.154" v="4349" actId="403"/>
          <ac:spMkLst>
            <pc:docMk/>
            <pc:sldMk cId="4039992985" sldId="508"/>
            <ac:spMk id="9" creationId="{CE907ECB-1838-4B1E-B074-07F7F120418E}"/>
          </ac:spMkLst>
        </pc:spChg>
        <pc:spChg chg="mod">
          <ac:chgData name="Al Friend" userId="e5ed79da-d858-46d4-9eed-a7a24903f2de" providerId="ADAL" clId="{66FE348F-243B-45F1-817C-ACD11198848F}" dt="2024-12-02T09:58:28.154" v="4349" actId="403"/>
          <ac:spMkLst>
            <pc:docMk/>
            <pc:sldMk cId="4039992985" sldId="508"/>
            <ac:spMk id="11" creationId="{DAFD7BF3-36FA-4B1E-8F1D-C6AF4CD5A0AE}"/>
          </ac:spMkLst>
        </pc:spChg>
        <pc:spChg chg="mod">
          <ac:chgData name="Al Friend" userId="e5ed79da-d858-46d4-9eed-a7a24903f2de" providerId="ADAL" clId="{66FE348F-243B-45F1-817C-ACD11198848F}" dt="2024-12-02T09:58:28.154" v="4349" actId="403"/>
          <ac:spMkLst>
            <pc:docMk/>
            <pc:sldMk cId="4039992985" sldId="508"/>
            <ac:spMk id="12" creationId="{D277E8C4-3390-4899-A660-D6DD32735ABD}"/>
          </ac:spMkLst>
        </pc:spChg>
        <pc:spChg chg="mod">
          <ac:chgData name="Al Friend" userId="e5ed79da-d858-46d4-9eed-a7a24903f2de" providerId="ADAL" clId="{66FE348F-243B-45F1-817C-ACD11198848F}" dt="2024-12-02T09:58:28.154" v="4349" actId="403"/>
          <ac:spMkLst>
            <pc:docMk/>
            <pc:sldMk cId="4039992985" sldId="508"/>
            <ac:spMk id="13" creationId="{075A89E4-4A1D-485C-B9EC-DEBBC86D7E89}"/>
          </ac:spMkLst>
        </pc:spChg>
        <pc:spChg chg="mod">
          <ac:chgData name="Al Friend" userId="e5ed79da-d858-46d4-9eed-a7a24903f2de" providerId="ADAL" clId="{66FE348F-243B-45F1-817C-ACD11198848F}" dt="2024-12-02T09:58:28.154" v="4349" actId="403"/>
          <ac:spMkLst>
            <pc:docMk/>
            <pc:sldMk cId="4039992985" sldId="508"/>
            <ac:spMk id="14" creationId="{9AF3FD5B-61AD-4B2C-ACAE-0EAC02263C21}"/>
          </ac:spMkLst>
        </pc:spChg>
        <pc:spChg chg="mod">
          <ac:chgData name="Al Friend" userId="e5ed79da-d858-46d4-9eed-a7a24903f2de" providerId="ADAL" clId="{66FE348F-243B-45F1-817C-ACD11198848F}" dt="2024-12-02T09:58:28.154" v="4349" actId="403"/>
          <ac:spMkLst>
            <pc:docMk/>
            <pc:sldMk cId="4039992985" sldId="508"/>
            <ac:spMk id="15" creationId="{FB225561-2443-4256-A1A6-B54AF7114BF3}"/>
          </ac:spMkLst>
        </pc:spChg>
        <pc:spChg chg="mod">
          <ac:chgData name="Al Friend" userId="e5ed79da-d858-46d4-9eed-a7a24903f2de" providerId="ADAL" clId="{66FE348F-243B-45F1-817C-ACD11198848F}" dt="2024-12-02T09:58:28.154" v="4349" actId="403"/>
          <ac:spMkLst>
            <pc:docMk/>
            <pc:sldMk cId="4039992985" sldId="508"/>
            <ac:spMk id="16" creationId="{D1FDE5C1-F0FA-4D72-8D84-9B12BC8535DC}"/>
          </ac:spMkLst>
        </pc:spChg>
        <pc:spChg chg="mod">
          <ac:chgData name="Al Friend" userId="e5ed79da-d858-46d4-9eed-a7a24903f2de" providerId="ADAL" clId="{66FE348F-243B-45F1-817C-ACD11198848F}" dt="2024-12-02T09:58:28.154" v="4349" actId="403"/>
          <ac:spMkLst>
            <pc:docMk/>
            <pc:sldMk cId="4039992985" sldId="508"/>
            <ac:spMk id="17" creationId="{439C57A0-2966-4A9D-BCF4-8F8A1CD12F93}"/>
          </ac:spMkLst>
        </pc:spChg>
      </pc:sldChg>
      <pc:sldChg chg="modSp">
        <pc:chgData name="Al Friend" userId="e5ed79da-d858-46d4-9eed-a7a24903f2de" providerId="ADAL" clId="{66FE348F-243B-45F1-817C-ACD11198848F}" dt="2024-12-02T09:59:29.210" v="4387" actId="14100"/>
        <pc:sldMkLst>
          <pc:docMk/>
          <pc:sldMk cId="1918048754" sldId="509"/>
        </pc:sldMkLst>
        <pc:spChg chg="mod">
          <ac:chgData name="Al Friend" userId="e5ed79da-d858-46d4-9eed-a7a24903f2de" providerId="ADAL" clId="{66FE348F-243B-45F1-817C-ACD11198848F}" dt="2024-12-02T09:59:11.370" v="4372" actId="20577"/>
          <ac:spMkLst>
            <pc:docMk/>
            <pc:sldMk cId="1918048754" sldId="509"/>
            <ac:spMk id="5" creationId="{9E8D577D-F9B0-4C26-95CB-954FFDF61DBD}"/>
          </ac:spMkLst>
        </pc:spChg>
        <pc:spChg chg="mod">
          <ac:chgData name="Al Friend" userId="e5ed79da-d858-46d4-9eed-a7a24903f2de" providerId="ADAL" clId="{66FE348F-243B-45F1-817C-ACD11198848F}" dt="2024-12-02T09:59:21.758" v="4385" actId="20577"/>
          <ac:spMkLst>
            <pc:docMk/>
            <pc:sldMk cId="1918048754" sldId="509"/>
            <ac:spMk id="6" creationId="{06B8E8D6-C037-4571-B1CB-E4BD14A48ED7}"/>
          </ac:spMkLst>
        </pc:spChg>
        <pc:spChg chg="mod">
          <ac:chgData name="Al Friend" userId="e5ed79da-d858-46d4-9eed-a7a24903f2de" providerId="ADAL" clId="{66FE348F-243B-45F1-817C-ACD11198848F}" dt="2024-12-02T09:59:14.035" v="4373" actId="14100"/>
          <ac:spMkLst>
            <pc:docMk/>
            <pc:sldMk cId="1918048754" sldId="509"/>
            <ac:spMk id="16" creationId="{376D26D0-231A-4B18-94C4-B630246DF9C8}"/>
          </ac:spMkLst>
        </pc:spChg>
        <pc:spChg chg="mod">
          <ac:chgData name="Al Friend" userId="e5ed79da-d858-46d4-9eed-a7a24903f2de" providerId="ADAL" clId="{66FE348F-243B-45F1-817C-ACD11198848F}" dt="2024-12-02T09:59:25.176" v="4386" actId="14100"/>
          <ac:spMkLst>
            <pc:docMk/>
            <pc:sldMk cId="1918048754" sldId="509"/>
            <ac:spMk id="17" creationId="{F7586BB6-2057-4CF7-A670-A8A12468AEB7}"/>
          </ac:spMkLst>
        </pc:spChg>
        <pc:grpChg chg="mod">
          <ac:chgData name="Al Friend" userId="e5ed79da-d858-46d4-9eed-a7a24903f2de" providerId="ADAL" clId="{66FE348F-243B-45F1-817C-ACD11198848F}" dt="2024-12-02T09:59:29.210" v="4387" actId="14100"/>
          <ac:grpSpMkLst>
            <pc:docMk/>
            <pc:sldMk cId="1918048754" sldId="509"/>
            <ac:grpSpMk id="13" creationId="{EC8DFF32-96F2-4571-BBF3-A5D2E50DF81A}"/>
          </ac:grpSpMkLst>
        </pc:grpChg>
      </pc:sldChg>
      <pc:sldChg chg="modSp">
        <pc:chgData name="Al Friend" userId="e5ed79da-d858-46d4-9eed-a7a24903f2de" providerId="ADAL" clId="{66FE348F-243B-45F1-817C-ACD11198848F}" dt="2024-12-02T10:00:18.489" v="4422" actId="14734"/>
        <pc:sldMkLst>
          <pc:docMk/>
          <pc:sldMk cId="3834322360" sldId="512"/>
        </pc:sldMkLst>
        <pc:graphicFrameChg chg="modGraphic">
          <ac:chgData name="Al Friend" userId="e5ed79da-d858-46d4-9eed-a7a24903f2de" providerId="ADAL" clId="{66FE348F-243B-45F1-817C-ACD11198848F}" dt="2024-12-02T10:00:18.489" v="4422" actId="14734"/>
          <ac:graphicFrameMkLst>
            <pc:docMk/>
            <pc:sldMk cId="3834322360" sldId="512"/>
            <ac:graphicFrameMk id="5" creationId="{38A8414E-6490-4AD8-90BD-DF0216F61C69}"/>
          </ac:graphicFrameMkLst>
        </pc:graphicFrameChg>
      </pc:sldChg>
      <pc:sldChg chg="modSp">
        <pc:chgData name="Al Friend" userId="e5ed79da-d858-46d4-9eed-a7a24903f2de" providerId="ADAL" clId="{66FE348F-243B-45F1-817C-ACD11198848F}" dt="2024-12-02T10:01:22.663" v="4447" actId="20577"/>
        <pc:sldMkLst>
          <pc:docMk/>
          <pc:sldMk cId="788379079" sldId="519"/>
        </pc:sldMkLst>
        <pc:graphicFrameChg chg="modGraphic">
          <ac:chgData name="Al Friend" userId="e5ed79da-d858-46d4-9eed-a7a24903f2de" providerId="ADAL" clId="{66FE348F-243B-45F1-817C-ACD11198848F}" dt="2024-12-02T10:01:22.663" v="4447" actId="20577"/>
          <ac:graphicFrameMkLst>
            <pc:docMk/>
            <pc:sldMk cId="788379079" sldId="519"/>
            <ac:graphicFrameMk id="5" creationId="{38A8414E-6490-4AD8-90BD-DF0216F61C69}"/>
          </ac:graphicFrameMkLst>
        </pc:graphicFrameChg>
      </pc:sldChg>
      <pc:sldChg chg="modSp">
        <pc:chgData name="Al Friend" userId="e5ed79da-d858-46d4-9eed-a7a24903f2de" providerId="ADAL" clId="{66FE348F-243B-45F1-817C-ACD11198848F}" dt="2024-12-03T10:31:47.700" v="4727" actId="20577"/>
        <pc:sldMkLst>
          <pc:docMk/>
          <pc:sldMk cId="4015496597" sldId="521"/>
        </pc:sldMkLst>
        <pc:spChg chg="mod">
          <ac:chgData name="Al Friend" userId="e5ed79da-d858-46d4-9eed-a7a24903f2de" providerId="ADAL" clId="{66FE348F-243B-45F1-817C-ACD11198848F}" dt="2024-12-03T10:31:47.700" v="4727" actId="20577"/>
          <ac:spMkLst>
            <pc:docMk/>
            <pc:sldMk cId="4015496597" sldId="521"/>
            <ac:spMk id="3" creationId="{E4EE7085-4C5B-409B-8843-A8A3D3CB6E90}"/>
          </ac:spMkLst>
        </pc:spChg>
        <pc:spChg chg="mod">
          <ac:chgData name="Al Friend" userId="e5ed79da-d858-46d4-9eed-a7a24903f2de" providerId="ADAL" clId="{66FE348F-243B-45F1-817C-ACD11198848F}" dt="2024-12-03T10:12:20.709" v="4693" actId="2711"/>
          <ac:spMkLst>
            <pc:docMk/>
            <pc:sldMk cId="4015496597" sldId="521"/>
            <ac:spMk id="14" creationId="{DF4BA8FF-524A-4C13-87BF-68801971FA28}"/>
          </ac:spMkLst>
        </pc:spChg>
      </pc:sldChg>
      <pc:sldChg chg="modSp modAnim">
        <pc:chgData name="Al Friend" userId="e5ed79da-d858-46d4-9eed-a7a24903f2de" providerId="ADAL" clId="{66FE348F-243B-45F1-817C-ACD11198848F}" dt="2024-11-06T16:28:36.388" v="179" actId="403"/>
        <pc:sldMkLst>
          <pc:docMk/>
          <pc:sldMk cId="3622404688" sldId="523"/>
        </pc:sldMkLst>
        <pc:spChg chg="mod">
          <ac:chgData name="Al Friend" userId="e5ed79da-d858-46d4-9eed-a7a24903f2de" providerId="ADAL" clId="{66FE348F-243B-45F1-817C-ACD11198848F}" dt="2024-11-06T16:20:57.675" v="117" actId="20577"/>
          <ac:spMkLst>
            <pc:docMk/>
            <pc:sldMk cId="3622404688" sldId="523"/>
            <ac:spMk id="2" creationId="{8969B548-520E-4A1A-99D5-1A35599E9328}"/>
          </ac:spMkLst>
        </pc:spChg>
        <pc:spChg chg="mod">
          <ac:chgData name="Al Friend" userId="e5ed79da-d858-46d4-9eed-a7a24903f2de" providerId="ADAL" clId="{66FE348F-243B-45F1-817C-ACD11198848F}" dt="2024-11-06T16:28:36.388" v="179" actId="403"/>
          <ac:spMkLst>
            <pc:docMk/>
            <pc:sldMk cId="3622404688" sldId="523"/>
            <ac:spMk id="3" creationId="{257141CB-89B9-453C-950A-3B96F4293BEE}"/>
          </ac:spMkLst>
        </pc:spChg>
      </pc:sldChg>
      <pc:sldChg chg="modTransition">
        <pc:chgData name="Al Friend" userId="e5ed79da-d858-46d4-9eed-a7a24903f2de" providerId="ADAL" clId="{66FE348F-243B-45F1-817C-ACD11198848F}" dt="2024-12-02T09:10:21.333" v="3684"/>
        <pc:sldMkLst>
          <pc:docMk/>
          <pc:sldMk cId="2929010465" sldId="528"/>
        </pc:sldMkLst>
      </pc:sldChg>
      <pc:sldChg chg="modSp">
        <pc:chgData name="Al Friend" userId="e5ed79da-d858-46d4-9eed-a7a24903f2de" providerId="ADAL" clId="{66FE348F-243B-45F1-817C-ACD11198848F}" dt="2024-12-02T13:23:32.604" v="4503" actId="122"/>
        <pc:sldMkLst>
          <pc:docMk/>
          <pc:sldMk cId="749712412" sldId="529"/>
        </pc:sldMkLst>
        <pc:spChg chg="mod">
          <ac:chgData name="Al Friend" userId="e5ed79da-d858-46d4-9eed-a7a24903f2de" providerId="ADAL" clId="{66FE348F-243B-45F1-817C-ACD11198848F}" dt="2024-12-02T13:23:32.604" v="4503" actId="122"/>
          <ac:spMkLst>
            <pc:docMk/>
            <pc:sldMk cId="749712412" sldId="529"/>
            <ac:spMk id="38" creationId="{663E3461-DC5D-48CF-AE13-69B629EAA16E}"/>
          </ac:spMkLst>
        </pc:spChg>
      </pc:sldChg>
      <pc:sldChg chg="modSp">
        <pc:chgData name="Al Friend" userId="e5ed79da-d858-46d4-9eed-a7a24903f2de" providerId="ADAL" clId="{66FE348F-243B-45F1-817C-ACD11198848F}" dt="2024-12-02T13:23:42.630" v="4506" actId="122"/>
        <pc:sldMkLst>
          <pc:docMk/>
          <pc:sldMk cId="3819555592" sldId="530"/>
        </pc:sldMkLst>
        <pc:spChg chg="mod">
          <ac:chgData name="Al Friend" userId="e5ed79da-d858-46d4-9eed-a7a24903f2de" providerId="ADAL" clId="{66FE348F-243B-45F1-817C-ACD11198848F}" dt="2024-12-02T13:23:42.630" v="4506" actId="122"/>
          <ac:spMkLst>
            <pc:docMk/>
            <pc:sldMk cId="3819555592" sldId="530"/>
            <ac:spMk id="38" creationId="{663E3461-DC5D-48CF-AE13-69B629EAA16E}"/>
          </ac:spMkLst>
        </pc:spChg>
      </pc:sldChg>
      <pc:sldChg chg="modSp">
        <pc:chgData name="Al Friend" userId="e5ed79da-d858-46d4-9eed-a7a24903f2de" providerId="ADAL" clId="{66FE348F-243B-45F1-817C-ACD11198848F}" dt="2024-11-27T15:39:24.923" v="3431" actId="1076"/>
        <pc:sldMkLst>
          <pc:docMk/>
          <pc:sldMk cId="1086661506" sldId="532"/>
        </pc:sldMkLst>
        <pc:spChg chg="mod">
          <ac:chgData name="Al Friend" userId="e5ed79da-d858-46d4-9eed-a7a24903f2de" providerId="ADAL" clId="{66FE348F-243B-45F1-817C-ACD11198848F}" dt="2024-11-27T15:38:36.719" v="3425" actId="20577"/>
          <ac:spMkLst>
            <pc:docMk/>
            <pc:sldMk cId="1086661506" sldId="532"/>
            <ac:spMk id="3" creationId="{90265A99-404E-4BBB-940A-BBE407BE1CF0}"/>
          </ac:spMkLst>
        </pc:spChg>
        <pc:spChg chg="mod">
          <ac:chgData name="Al Friend" userId="e5ed79da-d858-46d4-9eed-a7a24903f2de" providerId="ADAL" clId="{66FE348F-243B-45F1-817C-ACD11198848F}" dt="2024-11-27T15:39:14.920" v="3429" actId="1076"/>
          <ac:spMkLst>
            <pc:docMk/>
            <pc:sldMk cId="1086661506" sldId="532"/>
            <ac:spMk id="9" creationId="{924404A3-ED4C-4699-9CA9-EFEB23F51AA9}"/>
          </ac:spMkLst>
        </pc:spChg>
        <pc:spChg chg="mod">
          <ac:chgData name="Al Friend" userId="e5ed79da-d858-46d4-9eed-a7a24903f2de" providerId="ADAL" clId="{66FE348F-243B-45F1-817C-ACD11198848F}" dt="2024-11-27T15:39:24.923" v="3431" actId="1076"/>
          <ac:spMkLst>
            <pc:docMk/>
            <pc:sldMk cId="1086661506" sldId="532"/>
            <ac:spMk id="12" creationId="{924404A3-ED4C-4699-9CA9-EFEB23F51AA9}"/>
          </ac:spMkLst>
        </pc:spChg>
        <pc:cxnChg chg="mod">
          <ac:chgData name="Al Friend" userId="e5ed79da-d858-46d4-9eed-a7a24903f2de" providerId="ADAL" clId="{66FE348F-243B-45F1-817C-ACD11198848F}" dt="2024-11-27T15:38:58.498" v="3427" actId="692"/>
          <ac:cxnSpMkLst>
            <pc:docMk/>
            <pc:sldMk cId="1086661506" sldId="532"/>
            <ac:cxnSpMk id="7" creationId="{8B19F821-1630-4A82-9343-B45712962E89}"/>
          </ac:cxnSpMkLst>
        </pc:cxnChg>
      </pc:sldChg>
      <pc:sldChg chg="modSp">
        <pc:chgData name="Al Friend" userId="e5ed79da-d858-46d4-9eed-a7a24903f2de" providerId="ADAL" clId="{66FE348F-243B-45F1-817C-ACD11198848F}" dt="2024-11-27T15:37:15.331" v="3397" actId="403"/>
        <pc:sldMkLst>
          <pc:docMk/>
          <pc:sldMk cId="1044966576" sldId="534"/>
        </pc:sldMkLst>
        <pc:spChg chg="mod">
          <ac:chgData name="Al Friend" userId="e5ed79da-d858-46d4-9eed-a7a24903f2de" providerId="ADAL" clId="{66FE348F-243B-45F1-817C-ACD11198848F}" dt="2024-11-27T15:37:15.331" v="3397" actId="403"/>
          <ac:spMkLst>
            <pc:docMk/>
            <pc:sldMk cId="1044966576" sldId="534"/>
            <ac:spMk id="3" creationId="{8F001589-01A8-453F-8E86-A87C58675ED2}"/>
          </ac:spMkLst>
        </pc:spChg>
      </pc:sldChg>
      <pc:sldChg chg="modSp">
        <pc:chgData name="Al Friend" userId="e5ed79da-d858-46d4-9eed-a7a24903f2de" providerId="ADAL" clId="{66FE348F-243B-45F1-817C-ACD11198848F}" dt="2024-11-27T15:44:03.758" v="3432" actId="403"/>
        <pc:sldMkLst>
          <pc:docMk/>
          <pc:sldMk cId="3598109470" sldId="538"/>
        </pc:sldMkLst>
        <pc:spChg chg="mod">
          <ac:chgData name="Al Friend" userId="e5ed79da-d858-46d4-9eed-a7a24903f2de" providerId="ADAL" clId="{66FE348F-243B-45F1-817C-ACD11198848F}" dt="2024-11-27T15:44:03.758" v="3432" actId="403"/>
          <ac:spMkLst>
            <pc:docMk/>
            <pc:sldMk cId="3598109470" sldId="538"/>
            <ac:spMk id="3" creationId="{6F519DC4-5D38-4394-B939-D133A2B4D012}"/>
          </ac:spMkLst>
        </pc:spChg>
      </pc:sldChg>
      <pc:sldChg chg="modAnim">
        <pc:chgData name="Al Friend" userId="e5ed79da-d858-46d4-9eed-a7a24903f2de" providerId="ADAL" clId="{66FE348F-243B-45F1-817C-ACD11198848F}" dt="2024-11-20T11:04:20.777" v="1784"/>
        <pc:sldMkLst>
          <pc:docMk/>
          <pc:sldMk cId="2796949558" sldId="553"/>
        </pc:sldMkLst>
      </pc:sldChg>
      <pc:sldChg chg="modSp">
        <pc:chgData name="Al Friend" userId="e5ed79da-d858-46d4-9eed-a7a24903f2de" providerId="ADAL" clId="{66FE348F-243B-45F1-817C-ACD11198848F}" dt="2024-11-20T11:22:09.576" v="1853" actId="20577"/>
        <pc:sldMkLst>
          <pc:docMk/>
          <pc:sldMk cId="3656827312" sldId="555"/>
        </pc:sldMkLst>
        <pc:spChg chg="mod">
          <ac:chgData name="Al Friend" userId="e5ed79da-d858-46d4-9eed-a7a24903f2de" providerId="ADAL" clId="{66FE348F-243B-45F1-817C-ACD11198848F}" dt="2024-11-20T11:22:09.576" v="1853" actId="20577"/>
          <ac:spMkLst>
            <pc:docMk/>
            <pc:sldMk cId="3656827312" sldId="555"/>
            <ac:spMk id="3" creationId="{E4EE7085-4C5B-409B-8843-A8A3D3CB6E90}"/>
          </ac:spMkLst>
        </pc:spChg>
      </pc:sldChg>
      <pc:sldChg chg="modSp">
        <pc:chgData name="Al Friend" userId="e5ed79da-d858-46d4-9eed-a7a24903f2de" providerId="ADAL" clId="{66FE348F-243B-45F1-817C-ACD11198848F}" dt="2024-11-20T11:20:30.325" v="1833" actId="20577"/>
        <pc:sldMkLst>
          <pc:docMk/>
          <pc:sldMk cId="970874047" sldId="559"/>
        </pc:sldMkLst>
        <pc:spChg chg="mod">
          <ac:chgData name="Al Friend" userId="e5ed79da-d858-46d4-9eed-a7a24903f2de" providerId="ADAL" clId="{66FE348F-243B-45F1-817C-ACD11198848F}" dt="2024-11-20T11:20:30.325" v="1833" actId="20577"/>
          <ac:spMkLst>
            <pc:docMk/>
            <pc:sldMk cId="970874047" sldId="559"/>
            <ac:spMk id="3" creationId="{E4EE7085-4C5B-409B-8843-A8A3D3CB6E90}"/>
          </ac:spMkLst>
        </pc:spChg>
      </pc:sldChg>
      <pc:sldChg chg="addSp delSp modSp delAnim modAnim">
        <pc:chgData name="Al Friend" userId="e5ed79da-d858-46d4-9eed-a7a24903f2de" providerId="ADAL" clId="{66FE348F-243B-45F1-817C-ACD11198848F}" dt="2024-12-10T10:13:32.137" v="5653"/>
        <pc:sldMkLst>
          <pc:docMk/>
          <pc:sldMk cId="3173619728" sldId="570"/>
        </pc:sldMkLst>
        <pc:spChg chg="mod">
          <ac:chgData name="Al Friend" userId="e5ed79da-d858-46d4-9eed-a7a24903f2de" providerId="ADAL" clId="{66FE348F-243B-45F1-817C-ACD11198848F}" dt="2024-11-27T15:36:48.639" v="3392" actId="20577"/>
          <ac:spMkLst>
            <pc:docMk/>
            <pc:sldMk cId="3173619728" sldId="570"/>
            <ac:spMk id="2" creationId="{2CE87805-17F2-4B70-B505-57FB17E1FEE3}"/>
          </ac:spMkLst>
        </pc:spChg>
        <pc:spChg chg="mod">
          <ac:chgData name="Al Friend" userId="e5ed79da-d858-46d4-9eed-a7a24903f2de" providerId="ADAL" clId="{66FE348F-243B-45F1-817C-ACD11198848F}" dt="2024-12-09T09:29:52.042" v="5473" actId="20577"/>
          <ac:spMkLst>
            <pc:docMk/>
            <pc:sldMk cId="3173619728" sldId="570"/>
            <ac:spMk id="3" creationId="{E4EE7085-4C5B-409B-8843-A8A3D3CB6E90}"/>
          </ac:spMkLst>
        </pc:spChg>
        <pc:spChg chg="mod">
          <ac:chgData name="Al Friend" userId="e5ed79da-d858-46d4-9eed-a7a24903f2de" providerId="ADAL" clId="{66FE348F-243B-45F1-817C-ACD11198848F}" dt="2024-12-10T09:18:38.220" v="5558" actId="14100"/>
          <ac:spMkLst>
            <pc:docMk/>
            <pc:sldMk cId="3173619728" sldId="570"/>
            <ac:spMk id="5" creationId="{44FEFF9E-B37B-D61A-0BB0-4A87C663B88F}"/>
          </ac:spMkLst>
        </pc:spChg>
        <pc:spChg chg="mod">
          <ac:chgData name="Al Friend" userId="e5ed79da-d858-46d4-9eed-a7a24903f2de" providerId="ADAL" clId="{66FE348F-243B-45F1-817C-ACD11198848F}" dt="2024-12-10T09:18:50.427" v="5571" actId="1037"/>
          <ac:spMkLst>
            <pc:docMk/>
            <pc:sldMk cId="3173619728" sldId="570"/>
            <ac:spMk id="6" creationId="{8C82E73A-9351-440B-AD5A-91B4FA5E208F}"/>
          </ac:spMkLst>
        </pc:spChg>
      </pc:sldChg>
      <pc:sldChg chg="modSp">
        <pc:chgData name="Al Friend" userId="e5ed79da-d858-46d4-9eed-a7a24903f2de" providerId="ADAL" clId="{66FE348F-243B-45F1-817C-ACD11198848F}" dt="2024-12-09T09:38:21.016" v="5488" actId="20577"/>
        <pc:sldMkLst>
          <pc:docMk/>
          <pc:sldMk cId="1563702757" sldId="574"/>
        </pc:sldMkLst>
        <pc:spChg chg="mod">
          <ac:chgData name="Al Friend" userId="e5ed79da-d858-46d4-9eed-a7a24903f2de" providerId="ADAL" clId="{66FE348F-243B-45F1-817C-ACD11198848F}" dt="2024-12-09T09:38:21.016" v="5488" actId="20577"/>
          <ac:spMkLst>
            <pc:docMk/>
            <pc:sldMk cId="1563702757" sldId="574"/>
            <ac:spMk id="3" creationId="{E4EE7085-4C5B-409B-8843-A8A3D3CB6E90}"/>
          </ac:spMkLst>
        </pc:spChg>
      </pc:sldChg>
      <pc:sldChg chg="modSp">
        <pc:chgData name="Al Friend" userId="e5ed79da-d858-46d4-9eed-a7a24903f2de" providerId="ADAL" clId="{66FE348F-243B-45F1-817C-ACD11198848F}" dt="2024-12-02T09:54:27.144" v="4221" actId="20577"/>
        <pc:sldMkLst>
          <pc:docMk/>
          <pc:sldMk cId="3474913239" sldId="581"/>
        </pc:sldMkLst>
        <pc:spChg chg="mod">
          <ac:chgData name="Al Friend" userId="e5ed79da-d858-46d4-9eed-a7a24903f2de" providerId="ADAL" clId="{66FE348F-243B-45F1-817C-ACD11198848F}" dt="2024-12-02T09:54:27.144" v="4221" actId="20577"/>
          <ac:spMkLst>
            <pc:docMk/>
            <pc:sldMk cId="3474913239" sldId="581"/>
            <ac:spMk id="3" creationId="{E4EE7085-4C5B-409B-8843-A8A3D3CB6E90}"/>
          </ac:spMkLst>
        </pc:spChg>
      </pc:sldChg>
      <pc:sldChg chg="modSp">
        <pc:chgData name="Al Friend" userId="e5ed79da-d858-46d4-9eed-a7a24903f2de" providerId="ADAL" clId="{66FE348F-243B-45F1-817C-ACD11198848F}" dt="2024-11-19T10:21:05.730" v="1753" actId="20577"/>
        <pc:sldMkLst>
          <pc:docMk/>
          <pc:sldMk cId="2929584588" sldId="590"/>
        </pc:sldMkLst>
        <pc:spChg chg="mod">
          <ac:chgData name="Al Friend" userId="e5ed79da-d858-46d4-9eed-a7a24903f2de" providerId="ADAL" clId="{66FE348F-243B-45F1-817C-ACD11198848F}" dt="2024-11-19T10:21:05.730" v="1753" actId="20577"/>
          <ac:spMkLst>
            <pc:docMk/>
            <pc:sldMk cId="2929584588" sldId="590"/>
            <ac:spMk id="4" creationId="{6F588E78-1F97-1E63-F2E2-0B7BF0B99B62}"/>
          </ac:spMkLst>
        </pc:spChg>
      </pc:sldChg>
      <pc:sldChg chg="modSp">
        <pc:chgData name="Al Friend" userId="e5ed79da-d858-46d4-9eed-a7a24903f2de" providerId="ADAL" clId="{66FE348F-243B-45F1-817C-ACD11198848F}" dt="2024-11-20T11:21:52.920" v="1843" actId="20577"/>
        <pc:sldMkLst>
          <pc:docMk/>
          <pc:sldMk cId="818404692" sldId="592"/>
        </pc:sldMkLst>
        <pc:spChg chg="mod">
          <ac:chgData name="Al Friend" userId="e5ed79da-d858-46d4-9eed-a7a24903f2de" providerId="ADAL" clId="{66FE348F-243B-45F1-817C-ACD11198848F}" dt="2024-11-20T11:21:52.920" v="1843" actId="20577"/>
          <ac:spMkLst>
            <pc:docMk/>
            <pc:sldMk cId="818404692" sldId="592"/>
            <ac:spMk id="3" creationId="{E4EE7085-4C5B-409B-8843-A8A3D3CB6E90}"/>
          </ac:spMkLst>
        </pc:spChg>
      </pc:sldChg>
      <pc:sldChg chg="modSp">
        <pc:chgData name="Al Friend" userId="e5ed79da-d858-46d4-9eed-a7a24903f2de" providerId="ADAL" clId="{66FE348F-243B-45F1-817C-ACD11198848F}" dt="2024-11-20T11:20:23.192" v="1831" actId="20577"/>
        <pc:sldMkLst>
          <pc:docMk/>
          <pc:sldMk cId="1368737392" sldId="593"/>
        </pc:sldMkLst>
        <pc:spChg chg="mod">
          <ac:chgData name="Al Friend" userId="e5ed79da-d858-46d4-9eed-a7a24903f2de" providerId="ADAL" clId="{66FE348F-243B-45F1-817C-ACD11198848F}" dt="2024-11-20T11:20:23.192" v="1831" actId="20577"/>
          <ac:spMkLst>
            <pc:docMk/>
            <pc:sldMk cId="1368737392" sldId="593"/>
            <ac:spMk id="3" creationId="{E4EE7085-4C5B-409B-8843-A8A3D3CB6E90}"/>
          </ac:spMkLst>
        </pc:spChg>
      </pc:sldChg>
      <pc:sldChg chg="ord modTransition">
        <pc:chgData name="Al Friend" userId="e5ed79da-d858-46d4-9eed-a7a24903f2de" providerId="ADAL" clId="{66FE348F-243B-45F1-817C-ACD11198848F}" dt="2024-11-19T09:56:05.725" v="1725"/>
        <pc:sldMkLst>
          <pc:docMk/>
          <pc:sldMk cId="3817082245" sldId="658"/>
        </pc:sldMkLst>
      </pc:sldChg>
      <pc:sldChg chg="ord">
        <pc:chgData name="Al Friend" userId="e5ed79da-d858-46d4-9eed-a7a24903f2de" providerId="ADAL" clId="{66FE348F-243B-45F1-817C-ACD11198848F}" dt="2024-11-19T09:56:05.725" v="1725"/>
        <pc:sldMkLst>
          <pc:docMk/>
          <pc:sldMk cId="861823585" sldId="661"/>
        </pc:sldMkLst>
      </pc:sldChg>
      <pc:sldChg chg="ord">
        <pc:chgData name="Al Friend" userId="e5ed79da-d858-46d4-9eed-a7a24903f2de" providerId="ADAL" clId="{66FE348F-243B-45F1-817C-ACD11198848F}" dt="2024-11-20T11:05:35.393" v="1785"/>
        <pc:sldMkLst>
          <pc:docMk/>
          <pc:sldMk cId="3697990193" sldId="665"/>
        </pc:sldMkLst>
      </pc:sldChg>
      <pc:sldChg chg="modSp">
        <pc:chgData name="Al Friend" userId="e5ed79da-d858-46d4-9eed-a7a24903f2de" providerId="ADAL" clId="{66FE348F-243B-45F1-817C-ACD11198848F}" dt="2024-12-02T09:50:36.458" v="4046" actId="20577"/>
        <pc:sldMkLst>
          <pc:docMk/>
          <pc:sldMk cId="1343084538" sldId="669"/>
        </pc:sldMkLst>
        <pc:spChg chg="mod">
          <ac:chgData name="Al Friend" userId="e5ed79da-d858-46d4-9eed-a7a24903f2de" providerId="ADAL" clId="{66FE348F-243B-45F1-817C-ACD11198848F}" dt="2024-12-02T09:50:36.458" v="4046" actId="20577"/>
          <ac:spMkLst>
            <pc:docMk/>
            <pc:sldMk cId="1343084538" sldId="669"/>
            <ac:spMk id="3" creationId="{E4EE7085-4C5B-409B-8843-A8A3D3CB6E90}"/>
          </ac:spMkLst>
        </pc:spChg>
      </pc:sldChg>
      <pc:sldChg chg="modSp">
        <pc:chgData name="Al Friend" userId="e5ed79da-d858-46d4-9eed-a7a24903f2de" providerId="ADAL" clId="{66FE348F-243B-45F1-817C-ACD11198848F}" dt="2024-12-03T10:31:09.643" v="4711" actId="20577"/>
        <pc:sldMkLst>
          <pc:docMk/>
          <pc:sldMk cId="3710722696" sldId="671"/>
        </pc:sldMkLst>
        <pc:spChg chg="mod">
          <ac:chgData name="Al Friend" userId="e5ed79da-d858-46d4-9eed-a7a24903f2de" providerId="ADAL" clId="{66FE348F-243B-45F1-817C-ACD11198848F}" dt="2024-12-03T10:31:09.643" v="4711" actId="20577"/>
          <ac:spMkLst>
            <pc:docMk/>
            <pc:sldMk cId="3710722696" sldId="671"/>
            <ac:spMk id="3" creationId="{E4EE7085-4C5B-409B-8843-A8A3D3CB6E90}"/>
          </ac:spMkLst>
        </pc:spChg>
        <pc:spChg chg="mod">
          <ac:chgData name="Al Friend" userId="e5ed79da-d858-46d4-9eed-a7a24903f2de" providerId="ADAL" clId="{66FE348F-243B-45F1-817C-ACD11198848F}" dt="2024-12-02T09:42:55.800" v="3907" actId="20577"/>
          <ac:spMkLst>
            <pc:docMk/>
            <pc:sldMk cId="3710722696" sldId="671"/>
            <ac:spMk id="4" creationId="{5EFB4FAF-1ED0-1A8F-7F29-6C7FB17CB6B3}"/>
          </ac:spMkLst>
        </pc:spChg>
      </pc:sldChg>
      <pc:sldChg chg="modSp modAnim">
        <pc:chgData name="Al Friend" userId="e5ed79da-d858-46d4-9eed-a7a24903f2de" providerId="ADAL" clId="{66FE348F-243B-45F1-817C-ACD11198848F}" dt="2024-12-10T10:14:55.293" v="5657" actId="207"/>
        <pc:sldMkLst>
          <pc:docMk/>
          <pc:sldMk cId="864512744" sldId="673"/>
        </pc:sldMkLst>
        <pc:spChg chg="mod">
          <ac:chgData name="Al Friend" userId="e5ed79da-d858-46d4-9eed-a7a24903f2de" providerId="ADAL" clId="{66FE348F-243B-45F1-817C-ACD11198848F}" dt="2024-11-27T15:36:41.325" v="3388" actId="20577"/>
          <ac:spMkLst>
            <pc:docMk/>
            <pc:sldMk cId="864512744" sldId="673"/>
            <ac:spMk id="2" creationId="{2CE87805-17F2-4B70-B505-57FB17E1FEE3}"/>
          </ac:spMkLst>
        </pc:spChg>
        <pc:spChg chg="mod">
          <ac:chgData name="Al Friend" userId="e5ed79da-d858-46d4-9eed-a7a24903f2de" providerId="ADAL" clId="{66FE348F-243B-45F1-817C-ACD11198848F}" dt="2024-12-10T10:14:55.293" v="5657" actId="207"/>
          <ac:spMkLst>
            <pc:docMk/>
            <pc:sldMk cId="864512744" sldId="673"/>
            <ac:spMk id="8" creationId="{DF4BA8FF-524A-4C13-87BF-68801971FA28}"/>
          </ac:spMkLst>
        </pc:spChg>
      </pc:sldChg>
      <pc:sldChg chg="addSp delSp modSp modAnim modNotesTx">
        <pc:chgData name="Al Friend" userId="e5ed79da-d858-46d4-9eed-a7a24903f2de" providerId="ADAL" clId="{66FE348F-243B-45F1-817C-ACD11198848F}" dt="2024-12-10T10:13:44.834" v="5656"/>
        <pc:sldMkLst>
          <pc:docMk/>
          <pc:sldMk cId="98939593" sldId="674"/>
        </pc:sldMkLst>
        <pc:spChg chg="mod">
          <ac:chgData name="Al Friend" userId="e5ed79da-d858-46d4-9eed-a7a24903f2de" providerId="ADAL" clId="{66FE348F-243B-45F1-817C-ACD11198848F}" dt="2024-11-27T15:36:53.070" v="3396" actId="20577"/>
          <ac:spMkLst>
            <pc:docMk/>
            <pc:sldMk cId="98939593" sldId="674"/>
            <ac:spMk id="2" creationId="{2CE87805-17F2-4B70-B505-57FB17E1FEE3}"/>
          </ac:spMkLst>
        </pc:spChg>
        <pc:spChg chg="mod">
          <ac:chgData name="Al Friend" userId="e5ed79da-d858-46d4-9eed-a7a24903f2de" providerId="ADAL" clId="{66FE348F-243B-45F1-817C-ACD11198848F}" dt="2024-12-09T09:29:45.691" v="5471" actId="20577"/>
          <ac:spMkLst>
            <pc:docMk/>
            <pc:sldMk cId="98939593" sldId="674"/>
            <ac:spMk id="3" creationId="{E4EE7085-4C5B-409B-8843-A8A3D3CB6E90}"/>
          </ac:spMkLst>
        </pc:spChg>
      </pc:sldChg>
      <pc:sldChg chg="addSp modSp modAnim">
        <pc:chgData name="Al Friend" userId="e5ed79da-d858-46d4-9eed-a7a24903f2de" providerId="ADAL" clId="{66FE348F-243B-45F1-817C-ACD11198848F}" dt="2024-12-10T10:10:53.397" v="5633"/>
        <pc:sldMkLst>
          <pc:docMk/>
          <pc:sldMk cId="2837841370" sldId="675"/>
        </pc:sldMkLst>
        <pc:spChg chg="mod">
          <ac:chgData name="Al Friend" userId="e5ed79da-d858-46d4-9eed-a7a24903f2de" providerId="ADAL" clId="{66FE348F-243B-45F1-817C-ACD11198848F}" dt="2024-12-09T09:24:49.229" v="5469" actId="20577"/>
          <ac:spMkLst>
            <pc:docMk/>
            <pc:sldMk cId="2837841370" sldId="675"/>
            <ac:spMk id="3" creationId="{E4EE7085-4C5B-409B-8843-A8A3D3CB6E90}"/>
          </ac:spMkLst>
        </pc:spChg>
      </pc:sldChg>
      <pc:sldChg chg="modSp">
        <pc:chgData name="Al Friend" userId="e5ed79da-d858-46d4-9eed-a7a24903f2de" providerId="ADAL" clId="{66FE348F-243B-45F1-817C-ACD11198848F}" dt="2024-12-09T09:37:56.525" v="5478" actId="207"/>
        <pc:sldMkLst>
          <pc:docMk/>
          <pc:sldMk cId="3328011524" sldId="676"/>
        </pc:sldMkLst>
        <pc:spChg chg="mod">
          <ac:chgData name="Al Friend" userId="e5ed79da-d858-46d4-9eed-a7a24903f2de" providerId="ADAL" clId="{66FE348F-243B-45F1-817C-ACD11198848F}" dt="2024-12-09T09:37:47.189" v="5477" actId="20577"/>
          <ac:spMkLst>
            <pc:docMk/>
            <pc:sldMk cId="3328011524" sldId="676"/>
            <ac:spMk id="3" creationId="{E4EE7085-4C5B-409B-8843-A8A3D3CB6E90}"/>
          </ac:spMkLst>
        </pc:spChg>
        <pc:spChg chg="mod">
          <ac:chgData name="Al Friend" userId="e5ed79da-d858-46d4-9eed-a7a24903f2de" providerId="ADAL" clId="{66FE348F-243B-45F1-817C-ACD11198848F}" dt="2024-12-09T09:37:56.525" v="5478" actId="207"/>
          <ac:spMkLst>
            <pc:docMk/>
            <pc:sldMk cId="3328011524" sldId="676"/>
            <ac:spMk id="5" creationId="{32C88DB2-4D2B-79F2-D24D-8D005D8CED13}"/>
          </ac:spMkLst>
        </pc:spChg>
      </pc:sldChg>
      <pc:sldChg chg="modSp">
        <pc:chgData name="Al Friend" userId="e5ed79da-d858-46d4-9eed-a7a24903f2de" providerId="ADAL" clId="{66FE348F-243B-45F1-817C-ACD11198848F}" dt="2024-12-09T09:38:32.304" v="5491" actId="207"/>
        <pc:sldMkLst>
          <pc:docMk/>
          <pc:sldMk cId="2927532629" sldId="677"/>
        </pc:sldMkLst>
        <pc:spChg chg="mod">
          <ac:chgData name="Al Friend" userId="e5ed79da-d858-46d4-9eed-a7a24903f2de" providerId="ADAL" clId="{66FE348F-243B-45F1-817C-ACD11198848F}" dt="2024-12-09T09:38:28.297" v="5490" actId="20577"/>
          <ac:spMkLst>
            <pc:docMk/>
            <pc:sldMk cId="2927532629" sldId="677"/>
            <ac:spMk id="3" creationId="{E4EE7085-4C5B-409B-8843-A8A3D3CB6E90}"/>
          </ac:spMkLst>
        </pc:spChg>
        <pc:spChg chg="mod">
          <ac:chgData name="Al Friend" userId="e5ed79da-d858-46d4-9eed-a7a24903f2de" providerId="ADAL" clId="{66FE348F-243B-45F1-817C-ACD11198848F}" dt="2024-12-09T09:38:32.304" v="5491" actId="207"/>
          <ac:spMkLst>
            <pc:docMk/>
            <pc:sldMk cId="2927532629" sldId="677"/>
            <ac:spMk id="4" creationId="{88744E53-6521-DB39-3E4D-AA698E15D4D0}"/>
          </ac:spMkLst>
        </pc:spChg>
      </pc:sldChg>
      <pc:sldChg chg="modSp">
        <pc:chgData name="Al Friend" userId="e5ed79da-d858-46d4-9eed-a7a24903f2de" providerId="ADAL" clId="{66FE348F-243B-45F1-817C-ACD11198848F}" dt="2024-12-09T09:48:22.115" v="5495" actId="20577"/>
        <pc:sldMkLst>
          <pc:docMk/>
          <pc:sldMk cId="1479912318" sldId="678"/>
        </pc:sldMkLst>
        <pc:spChg chg="mod">
          <ac:chgData name="Al Friend" userId="e5ed79da-d858-46d4-9eed-a7a24903f2de" providerId="ADAL" clId="{66FE348F-243B-45F1-817C-ACD11198848F}" dt="2024-12-09T09:48:22.115" v="5495" actId="20577"/>
          <ac:spMkLst>
            <pc:docMk/>
            <pc:sldMk cId="1479912318" sldId="678"/>
            <ac:spMk id="3" creationId="{E4EE7085-4C5B-409B-8843-A8A3D3CB6E90}"/>
          </ac:spMkLst>
        </pc:spChg>
      </pc:sldChg>
      <pc:sldChg chg="modAnim">
        <pc:chgData name="Al Friend" userId="e5ed79da-d858-46d4-9eed-a7a24903f2de" providerId="ADAL" clId="{66FE348F-243B-45F1-817C-ACD11198848F}" dt="2024-11-07T13:58:01.092" v="308"/>
        <pc:sldMkLst>
          <pc:docMk/>
          <pc:sldMk cId="1164188483" sldId="680"/>
        </pc:sldMkLst>
      </pc:sldChg>
      <pc:sldChg chg="addSp modSp modAnim">
        <pc:chgData name="Al Friend" userId="e5ed79da-d858-46d4-9eed-a7a24903f2de" providerId="ADAL" clId="{66FE348F-243B-45F1-817C-ACD11198848F}" dt="2024-11-07T13:58:27.091" v="317" actId="20577"/>
        <pc:sldMkLst>
          <pc:docMk/>
          <pc:sldMk cId="3347276238" sldId="682"/>
        </pc:sldMkLst>
        <pc:spChg chg="add mod">
          <ac:chgData name="Al Friend" userId="e5ed79da-d858-46d4-9eed-a7a24903f2de" providerId="ADAL" clId="{66FE348F-243B-45F1-817C-ACD11198848F}" dt="2024-11-07T13:58:27.091" v="317" actId="20577"/>
          <ac:spMkLst>
            <pc:docMk/>
            <pc:sldMk cId="3347276238" sldId="682"/>
            <ac:spMk id="21" creationId="{0CE56262-06B5-4468-A8EC-F6B52D8201A8}"/>
          </ac:spMkLst>
        </pc:spChg>
      </pc:sldChg>
      <pc:sldChg chg="ord">
        <pc:chgData name="Al Friend" userId="e5ed79da-d858-46d4-9eed-a7a24903f2de" providerId="ADAL" clId="{66FE348F-243B-45F1-817C-ACD11198848F}" dt="2024-11-27T15:44:32.917" v="3434"/>
        <pc:sldMkLst>
          <pc:docMk/>
          <pc:sldMk cId="1375829400" sldId="691"/>
        </pc:sldMkLst>
      </pc:sldChg>
      <pc:sldChg chg="ord">
        <pc:chgData name="Al Friend" userId="e5ed79da-d858-46d4-9eed-a7a24903f2de" providerId="ADAL" clId="{66FE348F-243B-45F1-817C-ACD11198848F}" dt="2024-11-27T15:44:32.917" v="3434"/>
        <pc:sldMkLst>
          <pc:docMk/>
          <pc:sldMk cId="2618537864" sldId="692"/>
        </pc:sldMkLst>
      </pc:sldChg>
      <pc:sldChg chg="ord">
        <pc:chgData name="Al Friend" userId="e5ed79da-d858-46d4-9eed-a7a24903f2de" providerId="ADAL" clId="{66FE348F-243B-45F1-817C-ACD11198848F}" dt="2024-11-27T15:44:32.917" v="3434"/>
        <pc:sldMkLst>
          <pc:docMk/>
          <pc:sldMk cId="4018443571" sldId="693"/>
        </pc:sldMkLst>
      </pc:sldChg>
      <pc:sldChg chg="ord">
        <pc:chgData name="Al Friend" userId="e5ed79da-d858-46d4-9eed-a7a24903f2de" providerId="ADAL" clId="{66FE348F-243B-45F1-817C-ACD11198848F}" dt="2024-11-27T15:44:32.917" v="3434"/>
        <pc:sldMkLst>
          <pc:docMk/>
          <pc:sldMk cId="205046543" sldId="694"/>
        </pc:sldMkLst>
      </pc:sldChg>
      <pc:sldChg chg="ord">
        <pc:chgData name="Al Friend" userId="e5ed79da-d858-46d4-9eed-a7a24903f2de" providerId="ADAL" clId="{66FE348F-243B-45F1-817C-ACD11198848F}" dt="2024-11-27T15:44:32.917" v="3434"/>
        <pc:sldMkLst>
          <pc:docMk/>
          <pc:sldMk cId="395831837" sldId="695"/>
        </pc:sldMkLst>
      </pc:sldChg>
      <pc:sldChg chg="ord">
        <pc:chgData name="Al Friend" userId="e5ed79da-d858-46d4-9eed-a7a24903f2de" providerId="ADAL" clId="{66FE348F-243B-45F1-817C-ACD11198848F}" dt="2024-11-27T15:44:32.917" v="3434"/>
        <pc:sldMkLst>
          <pc:docMk/>
          <pc:sldMk cId="3219669152" sldId="696"/>
        </pc:sldMkLst>
      </pc:sldChg>
      <pc:sldChg chg="ord">
        <pc:chgData name="Al Friend" userId="e5ed79da-d858-46d4-9eed-a7a24903f2de" providerId="ADAL" clId="{66FE348F-243B-45F1-817C-ACD11198848F}" dt="2024-11-27T15:44:32.917" v="3434"/>
        <pc:sldMkLst>
          <pc:docMk/>
          <pc:sldMk cId="702006361" sldId="697"/>
        </pc:sldMkLst>
      </pc:sldChg>
      <pc:sldChg chg="ord">
        <pc:chgData name="Al Friend" userId="e5ed79da-d858-46d4-9eed-a7a24903f2de" providerId="ADAL" clId="{66FE348F-243B-45F1-817C-ACD11198848F}" dt="2024-11-27T15:44:32.917" v="3434"/>
        <pc:sldMkLst>
          <pc:docMk/>
          <pc:sldMk cId="3166796811" sldId="698"/>
        </pc:sldMkLst>
      </pc:sldChg>
      <pc:sldChg chg="ord">
        <pc:chgData name="Al Friend" userId="e5ed79da-d858-46d4-9eed-a7a24903f2de" providerId="ADAL" clId="{66FE348F-243B-45F1-817C-ACD11198848F}" dt="2024-11-27T15:44:32.917" v="3434"/>
        <pc:sldMkLst>
          <pc:docMk/>
          <pc:sldMk cId="3869543484" sldId="699"/>
        </pc:sldMkLst>
      </pc:sldChg>
      <pc:sldChg chg="ord">
        <pc:chgData name="Al Friend" userId="e5ed79da-d858-46d4-9eed-a7a24903f2de" providerId="ADAL" clId="{66FE348F-243B-45F1-817C-ACD11198848F}" dt="2024-11-27T15:44:32.917" v="3434"/>
        <pc:sldMkLst>
          <pc:docMk/>
          <pc:sldMk cId="109803462" sldId="700"/>
        </pc:sldMkLst>
      </pc:sldChg>
      <pc:sldChg chg="modSp">
        <pc:chgData name="Al Friend" userId="e5ed79da-d858-46d4-9eed-a7a24903f2de" providerId="ADAL" clId="{66FE348F-243B-45F1-817C-ACD11198848F}" dt="2024-12-02T09:54:14.785" v="4208" actId="20577"/>
        <pc:sldMkLst>
          <pc:docMk/>
          <pc:sldMk cId="1819570850" sldId="703"/>
        </pc:sldMkLst>
        <pc:spChg chg="mod">
          <ac:chgData name="Al Friend" userId="e5ed79da-d858-46d4-9eed-a7a24903f2de" providerId="ADAL" clId="{66FE348F-243B-45F1-817C-ACD11198848F}" dt="2024-12-02T09:54:14.785" v="4208" actId="20577"/>
          <ac:spMkLst>
            <pc:docMk/>
            <pc:sldMk cId="1819570850" sldId="703"/>
            <ac:spMk id="10" creationId="{0E523A2E-4E81-1110-D5F2-FAB72AD8D149}"/>
          </ac:spMkLst>
        </pc:spChg>
      </pc:sldChg>
      <pc:sldChg chg="modSp">
        <pc:chgData name="Al Friend" userId="e5ed79da-d858-46d4-9eed-a7a24903f2de" providerId="ADAL" clId="{66FE348F-243B-45F1-817C-ACD11198848F}" dt="2024-12-02T09:48:59.567" v="3974" actId="20577"/>
        <pc:sldMkLst>
          <pc:docMk/>
          <pc:sldMk cId="630824385" sldId="711"/>
        </pc:sldMkLst>
        <pc:spChg chg="mod">
          <ac:chgData name="Al Friend" userId="e5ed79da-d858-46d4-9eed-a7a24903f2de" providerId="ADAL" clId="{66FE348F-243B-45F1-817C-ACD11198848F}" dt="2024-12-02T09:48:59.567" v="3974" actId="20577"/>
          <ac:spMkLst>
            <pc:docMk/>
            <pc:sldMk cId="630824385" sldId="711"/>
            <ac:spMk id="3" creationId="{E4EE7085-4C5B-409B-8843-A8A3D3CB6E90}"/>
          </ac:spMkLst>
        </pc:spChg>
      </pc:sldChg>
      <pc:sldChg chg="modSp ord">
        <pc:chgData name="Al Friend" userId="e5ed79da-d858-46d4-9eed-a7a24903f2de" providerId="ADAL" clId="{66FE348F-243B-45F1-817C-ACD11198848F}" dt="2024-12-02T09:49:28.156" v="3992" actId="20577"/>
        <pc:sldMkLst>
          <pc:docMk/>
          <pc:sldMk cId="2327285765" sldId="712"/>
        </pc:sldMkLst>
        <pc:spChg chg="mod">
          <ac:chgData name="Al Friend" userId="e5ed79da-d858-46d4-9eed-a7a24903f2de" providerId="ADAL" clId="{66FE348F-243B-45F1-817C-ACD11198848F}" dt="2024-12-02T09:49:28.156" v="3992" actId="20577"/>
          <ac:spMkLst>
            <pc:docMk/>
            <pc:sldMk cId="2327285765" sldId="712"/>
            <ac:spMk id="3" creationId="{E4EE7085-4C5B-409B-8843-A8A3D3CB6E90}"/>
          </ac:spMkLst>
        </pc:spChg>
      </pc:sldChg>
      <pc:sldChg chg="modSp">
        <pc:chgData name="Al Friend" userId="e5ed79da-d858-46d4-9eed-a7a24903f2de" providerId="ADAL" clId="{66FE348F-243B-45F1-817C-ACD11198848F}" dt="2024-12-02T09:50:00.505" v="4015" actId="20577"/>
        <pc:sldMkLst>
          <pc:docMk/>
          <pc:sldMk cId="3019406255" sldId="713"/>
        </pc:sldMkLst>
        <pc:spChg chg="mod">
          <ac:chgData name="Al Friend" userId="e5ed79da-d858-46d4-9eed-a7a24903f2de" providerId="ADAL" clId="{66FE348F-243B-45F1-817C-ACD11198848F}" dt="2024-12-02T09:50:00.505" v="4015" actId="20577"/>
          <ac:spMkLst>
            <pc:docMk/>
            <pc:sldMk cId="3019406255" sldId="713"/>
            <ac:spMk id="3" creationId="{E4EE7085-4C5B-409B-8843-A8A3D3CB6E90}"/>
          </ac:spMkLst>
        </pc:spChg>
      </pc:sldChg>
      <pc:sldChg chg="modSp">
        <pc:chgData name="Al Friend" userId="e5ed79da-d858-46d4-9eed-a7a24903f2de" providerId="ADAL" clId="{66FE348F-243B-45F1-817C-ACD11198848F}" dt="2024-12-02T09:54:03.187" v="4195" actId="20577"/>
        <pc:sldMkLst>
          <pc:docMk/>
          <pc:sldMk cId="2509845556" sldId="718"/>
        </pc:sldMkLst>
        <pc:spChg chg="mod">
          <ac:chgData name="Al Friend" userId="e5ed79da-d858-46d4-9eed-a7a24903f2de" providerId="ADAL" clId="{66FE348F-243B-45F1-817C-ACD11198848F}" dt="2024-12-02T09:54:03.187" v="4195" actId="20577"/>
          <ac:spMkLst>
            <pc:docMk/>
            <pc:sldMk cId="2509845556" sldId="718"/>
            <ac:spMk id="10" creationId="{0E523A2E-4E81-1110-D5F2-FAB72AD8D149}"/>
          </ac:spMkLst>
        </pc:spChg>
      </pc:sldChg>
      <pc:sldChg chg="modSp">
        <pc:chgData name="Al Friend" userId="e5ed79da-d858-46d4-9eed-a7a24903f2de" providerId="ADAL" clId="{66FE348F-243B-45F1-817C-ACD11198848F}" dt="2024-12-02T09:53:34.034" v="4169" actId="20577"/>
        <pc:sldMkLst>
          <pc:docMk/>
          <pc:sldMk cId="2098198221" sldId="719"/>
        </pc:sldMkLst>
        <pc:spChg chg="mod">
          <ac:chgData name="Al Friend" userId="e5ed79da-d858-46d4-9eed-a7a24903f2de" providerId="ADAL" clId="{66FE348F-243B-45F1-817C-ACD11198848F}" dt="2024-12-02T09:53:34.034" v="4169" actId="20577"/>
          <ac:spMkLst>
            <pc:docMk/>
            <pc:sldMk cId="2098198221" sldId="719"/>
            <ac:spMk id="10" creationId="{0E523A2E-4E81-1110-D5F2-FAB72AD8D149}"/>
          </ac:spMkLst>
        </pc:spChg>
      </pc:sldChg>
      <pc:sldChg chg="modSp">
        <pc:chgData name="Al Friend" userId="e5ed79da-d858-46d4-9eed-a7a24903f2de" providerId="ADAL" clId="{66FE348F-243B-45F1-817C-ACD11198848F}" dt="2024-11-27T15:34:29.772" v="3370" actId="20577"/>
        <pc:sldMkLst>
          <pc:docMk/>
          <pc:sldMk cId="2111382978" sldId="730"/>
        </pc:sldMkLst>
        <pc:spChg chg="mod">
          <ac:chgData name="Al Friend" userId="e5ed79da-d858-46d4-9eed-a7a24903f2de" providerId="ADAL" clId="{66FE348F-243B-45F1-817C-ACD11198848F}" dt="2024-11-27T15:34:29.772" v="3370" actId="20577"/>
          <ac:spMkLst>
            <pc:docMk/>
            <pc:sldMk cId="2111382978" sldId="730"/>
            <ac:spMk id="4" creationId="{F9578B56-32C7-4DB0-B023-458E8479DA80}"/>
          </ac:spMkLst>
        </pc:spChg>
      </pc:sldChg>
      <pc:sldChg chg="modSp">
        <pc:chgData name="Al Friend" userId="e5ed79da-d858-46d4-9eed-a7a24903f2de" providerId="ADAL" clId="{66FE348F-243B-45F1-817C-ACD11198848F}" dt="2024-11-27T15:34:41.214" v="3380" actId="20577"/>
        <pc:sldMkLst>
          <pc:docMk/>
          <pc:sldMk cId="3199892318" sldId="731"/>
        </pc:sldMkLst>
        <pc:spChg chg="mod">
          <ac:chgData name="Al Friend" userId="e5ed79da-d858-46d4-9eed-a7a24903f2de" providerId="ADAL" clId="{66FE348F-243B-45F1-817C-ACD11198848F}" dt="2024-11-27T15:34:36.751" v="3375" actId="20577"/>
          <ac:spMkLst>
            <pc:docMk/>
            <pc:sldMk cId="3199892318" sldId="731"/>
            <ac:spMk id="3" creationId="{E4EE7085-4C5B-409B-8843-A8A3D3CB6E90}"/>
          </ac:spMkLst>
        </pc:spChg>
        <pc:spChg chg="mod">
          <ac:chgData name="Al Friend" userId="e5ed79da-d858-46d4-9eed-a7a24903f2de" providerId="ADAL" clId="{66FE348F-243B-45F1-817C-ACD11198848F}" dt="2024-11-27T15:34:41.214" v="3380" actId="20577"/>
          <ac:spMkLst>
            <pc:docMk/>
            <pc:sldMk cId="3199892318" sldId="731"/>
            <ac:spMk id="6" creationId="{01874BD1-A196-48C3-BD84-7782EF92C462}"/>
          </ac:spMkLst>
        </pc:spChg>
      </pc:sldChg>
      <pc:sldChg chg="addSp delSp modSp delAnim modAnim">
        <pc:chgData name="Al Friend" userId="e5ed79da-d858-46d4-9eed-a7a24903f2de" providerId="ADAL" clId="{66FE348F-243B-45F1-817C-ACD11198848F}" dt="2024-12-03T09:33:08.833" v="4690" actId="403"/>
        <pc:sldMkLst>
          <pc:docMk/>
          <pc:sldMk cId="476690512" sldId="732"/>
        </pc:sldMkLst>
        <pc:spChg chg="mod">
          <ac:chgData name="Al Friend" userId="e5ed79da-d858-46d4-9eed-a7a24903f2de" providerId="ADAL" clId="{66FE348F-243B-45F1-817C-ACD11198848F}" dt="2024-12-02T13:31:08.678" v="4634" actId="962"/>
          <ac:spMkLst>
            <pc:docMk/>
            <pc:sldMk cId="476690512" sldId="732"/>
            <ac:spMk id="2" creationId="{5F704C70-63DD-5CD2-81E0-68A28F00CDBA}"/>
          </ac:spMkLst>
        </pc:spChg>
        <pc:spChg chg="mod">
          <ac:chgData name="Al Friend" userId="e5ed79da-d858-46d4-9eed-a7a24903f2de" providerId="ADAL" clId="{66FE348F-243B-45F1-817C-ACD11198848F}" dt="2024-12-02T13:31:17.886" v="4635" actId="962"/>
          <ac:spMkLst>
            <pc:docMk/>
            <pc:sldMk cId="476690512" sldId="732"/>
            <ac:spMk id="7" creationId="{663E3461-DC5D-48CF-AE13-69B629EAA16E}"/>
          </ac:spMkLst>
        </pc:spChg>
        <pc:spChg chg="add mod">
          <ac:chgData name="Al Friend" userId="e5ed79da-d858-46d4-9eed-a7a24903f2de" providerId="ADAL" clId="{66FE348F-243B-45F1-817C-ACD11198848F}" dt="2024-12-03T09:33:08.833" v="4690" actId="403"/>
          <ac:spMkLst>
            <pc:docMk/>
            <pc:sldMk cId="476690512" sldId="732"/>
            <ac:spMk id="12" creationId="{DB0883C9-01FE-4D89-B150-38DC55AEFC10}"/>
          </ac:spMkLst>
        </pc:spChg>
        <pc:grpChg chg="add mod">
          <ac:chgData name="Al Friend" userId="e5ed79da-d858-46d4-9eed-a7a24903f2de" providerId="ADAL" clId="{66FE348F-243B-45F1-817C-ACD11198848F}" dt="2024-12-02T13:30:24.228" v="4630" actId="962"/>
          <ac:grpSpMkLst>
            <pc:docMk/>
            <pc:sldMk cId="476690512" sldId="732"/>
            <ac:grpSpMk id="13" creationId="{999086BD-AB94-47EE-8DB1-32155A3F5AD8}"/>
          </ac:grpSpMkLst>
        </pc:grpChg>
        <pc:grpChg chg="add mod">
          <ac:chgData name="Al Friend" userId="e5ed79da-d858-46d4-9eed-a7a24903f2de" providerId="ADAL" clId="{66FE348F-243B-45F1-817C-ACD11198848F}" dt="2024-12-02T13:30:45.310" v="4632" actId="962"/>
          <ac:grpSpMkLst>
            <pc:docMk/>
            <pc:sldMk cId="476690512" sldId="732"/>
            <ac:grpSpMk id="16" creationId="{26A1FAA3-CC81-49D6-AB17-4E0AC8A72287}"/>
          </ac:grpSpMkLst>
        </pc:grpChg>
        <pc:grpChg chg="add mod">
          <ac:chgData name="Al Friend" userId="e5ed79da-d858-46d4-9eed-a7a24903f2de" providerId="ADAL" clId="{66FE348F-243B-45F1-817C-ACD11198848F}" dt="2024-12-02T13:30:31.479" v="4631" actId="962"/>
          <ac:grpSpMkLst>
            <pc:docMk/>
            <pc:sldMk cId="476690512" sldId="732"/>
            <ac:grpSpMk id="20" creationId="{875D6F1B-A908-4F59-B0B7-94D23EF5C00E}"/>
          </ac:grpSpMkLst>
        </pc:grpChg>
        <pc:cxnChg chg="mod">
          <ac:chgData name="Al Friend" userId="e5ed79da-d858-46d4-9eed-a7a24903f2de" providerId="ADAL" clId="{66FE348F-243B-45F1-817C-ACD11198848F}" dt="2024-12-02T13:27:48.089" v="4598" actId="1582"/>
          <ac:cxnSpMkLst>
            <pc:docMk/>
            <pc:sldMk cId="476690512" sldId="732"/>
            <ac:cxnSpMk id="17" creationId="{94AB25B3-E0EA-4F25-AC9F-5298AC30E16D}"/>
          </ac:cxnSpMkLst>
        </pc:cxnChg>
        <pc:cxnChg chg="mod">
          <ac:chgData name="Al Friend" userId="e5ed79da-d858-46d4-9eed-a7a24903f2de" providerId="ADAL" clId="{66FE348F-243B-45F1-817C-ACD11198848F}" dt="2024-12-02T13:27:48.089" v="4598" actId="1582"/>
          <ac:cxnSpMkLst>
            <pc:docMk/>
            <pc:sldMk cId="476690512" sldId="732"/>
            <ac:cxnSpMk id="18" creationId="{5AD0ABB3-EDA3-4162-973D-0BAD756A6638}"/>
          </ac:cxnSpMkLst>
        </pc:cxnChg>
        <pc:cxnChg chg="mod">
          <ac:chgData name="Al Friend" userId="e5ed79da-d858-46d4-9eed-a7a24903f2de" providerId="ADAL" clId="{66FE348F-243B-45F1-817C-ACD11198848F}" dt="2024-12-02T13:27:48.089" v="4598" actId="1582"/>
          <ac:cxnSpMkLst>
            <pc:docMk/>
            <pc:sldMk cId="476690512" sldId="732"/>
            <ac:cxnSpMk id="19" creationId="{A7EE2AB4-EF10-4E5F-9FE6-E0465F160441}"/>
          </ac:cxnSpMkLst>
        </pc:cxnChg>
      </pc:sldChg>
      <pc:sldChg chg="modSp">
        <pc:chgData name="Al Friend" userId="e5ed79da-d858-46d4-9eed-a7a24903f2de" providerId="ADAL" clId="{66FE348F-243B-45F1-817C-ACD11198848F}" dt="2024-12-03T10:31:33.539" v="4719" actId="20577"/>
        <pc:sldMkLst>
          <pc:docMk/>
          <pc:sldMk cId="3963149759" sldId="735"/>
        </pc:sldMkLst>
        <pc:spChg chg="mod">
          <ac:chgData name="Al Friend" userId="e5ed79da-d858-46d4-9eed-a7a24903f2de" providerId="ADAL" clId="{66FE348F-243B-45F1-817C-ACD11198848F}" dt="2024-12-03T10:31:33.539" v="4719" actId="20577"/>
          <ac:spMkLst>
            <pc:docMk/>
            <pc:sldMk cId="3963149759" sldId="735"/>
            <ac:spMk id="3" creationId="{E4EE7085-4C5B-409B-8843-A8A3D3CB6E90}"/>
          </ac:spMkLst>
        </pc:spChg>
        <pc:spChg chg="mod">
          <ac:chgData name="Al Friend" userId="e5ed79da-d858-46d4-9eed-a7a24903f2de" providerId="ADAL" clId="{66FE348F-243B-45F1-817C-ACD11198848F}" dt="2024-12-03T10:12:12.133" v="4692" actId="2711"/>
          <ac:spMkLst>
            <pc:docMk/>
            <pc:sldMk cId="3963149759" sldId="735"/>
            <ac:spMk id="14" creationId="{DF4BA8FF-524A-4C13-87BF-68801971FA28}"/>
          </ac:spMkLst>
        </pc:spChg>
      </pc:sldChg>
      <pc:sldChg chg="modSp">
        <pc:chgData name="Al Friend" userId="e5ed79da-d858-46d4-9eed-a7a24903f2de" providerId="ADAL" clId="{66FE348F-243B-45F1-817C-ACD11198848F}" dt="2024-12-09T09:38:05.464" v="5482" actId="20577"/>
        <pc:sldMkLst>
          <pc:docMk/>
          <pc:sldMk cId="2545875336" sldId="736"/>
        </pc:sldMkLst>
        <pc:spChg chg="mod">
          <ac:chgData name="Al Friend" userId="e5ed79da-d858-46d4-9eed-a7a24903f2de" providerId="ADAL" clId="{66FE348F-243B-45F1-817C-ACD11198848F}" dt="2024-12-09T09:38:02.680" v="5480" actId="20577"/>
          <ac:spMkLst>
            <pc:docMk/>
            <pc:sldMk cId="2545875336" sldId="736"/>
            <ac:spMk id="3" creationId="{95A0844E-7BAE-4F4A-A1DA-DD7BE74B9B74}"/>
          </ac:spMkLst>
        </pc:spChg>
        <pc:spChg chg="mod">
          <ac:chgData name="Al Friend" userId="e5ed79da-d858-46d4-9eed-a7a24903f2de" providerId="ADAL" clId="{66FE348F-243B-45F1-817C-ACD11198848F}" dt="2024-12-09T09:38:05.464" v="5482" actId="20577"/>
          <ac:spMkLst>
            <pc:docMk/>
            <pc:sldMk cId="2545875336" sldId="736"/>
            <ac:spMk id="4" creationId="{D6A3CFF1-8569-4597-ADB2-1CADEA342D2F}"/>
          </ac:spMkLst>
        </pc:spChg>
      </pc:sldChg>
      <pc:sldChg chg="modSp">
        <pc:chgData name="Al Friend" userId="e5ed79da-d858-46d4-9eed-a7a24903f2de" providerId="ADAL" clId="{66FE348F-243B-45F1-817C-ACD11198848F}" dt="2024-12-09T09:38:14.376" v="5486" actId="20577"/>
        <pc:sldMkLst>
          <pc:docMk/>
          <pc:sldMk cId="456428960" sldId="737"/>
        </pc:sldMkLst>
        <pc:spChg chg="mod">
          <ac:chgData name="Al Friend" userId="e5ed79da-d858-46d4-9eed-a7a24903f2de" providerId="ADAL" clId="{66FE348F-243B-45F1-817C-ACD11198848F}" dt="2024-12-09T09:38:11.272" v="5484" actId="20577"/>
          <ac:spMkLst>
            <pc:docMk/>
            <pc:sldMk cId="456428960" sldId="737"/>
            <ac:spMk id="3" creationId="{95A0844E-7BAE-4F4A-A1DA-DD7BE74B9B74}"/>
          </ac:spMkLst>
        </pc:spChg>
        <pc:spChg chg="mod">
          <ac:chgData name="Al Friend" userId="e5ed79da-d858-46d4-9eed-a7a24903f2de" providerId="ADAL" clId="{66FE348F-243B-45F1-817C-ACD11198848F}" dt="2024-12-09T09:38:14.376" v="5486" actId="20577"/>
          <ac:spMkLst>
            <pc:docMk/>
            <pc:sldMk cId="456428960" sldId="737"/>
            <ac:spMk id="4" creationId="{D6A3CFF1-8569-4597-ADB2-1CADEA342D2F}"/>
          </ac:spMkLst>
        </pc:spChg>
      </pc:sldChg>
      <pc:sldChg chg="modSp">
        <pc:chgData name="Al Friend" userId="e5ed79da-d858-46d4-9eed-a7a24903f2de" providerId="ADAL" clId="{66FE348F-243B-45F1-817C-ACD11198848F}" dt="2024-12-09T09:48:30.074" v="5499" actId="20577"/>
        <pc:sldMkLst>
          <pc:docMk/>
          <pc:sldMk cId="2351112501" sldId="738"/>
        </pc:sldMkLst>
        <pc:spChg chg="mod">
          <ac:chgData name="Al Friend" userId="e5ed79da-d858-46d4-9eed-a7a24903f2de" providerId="ADAL" clId="{66FE348F-243B-45F1-817C-ACD11198848F}" dt="2024-12-09T09:48:27.279" v="5497" actId="20577"/>
          <ac:spMkLst>
            <pc:docMk/>
            <pc:sldMk cId="2351112501" sldId="738"/>
            <ac:spMk id="3" creationId="{95A0844E-7BAE-4F4A-A1DA-DD7BE74B9B74}"/>
          </ac:spMkLst>
        </pc:spChg>
        <pc:spChg chg="mod">
          <ac:chgData name="Al Friend" userId="e5ed79da-d858-46d4-9eed-a7a24903f2de" providerId="ADAL" clId="{66FE348F-243B-45F1-817C-ACD11198848F}" dt="2024-12-09T09:48:30.074" v="5499" actId="20577"/>
          <ac:spMkLst>
            <pc:docMk/>
            <pc:sldMk cId="2351112501" sldId="738"/>
            <ac:spMk id="4" creationId="{D6A3CFF1-8569-4597-ADB2-1CADEA342D2F}"/>
          </ac:spMkLst>
        </pc:spChg>
        <pc:spChg chg="mod">
          <ac:chgData name="Al Friend" userId="e5ed79da-d858-46d4-9eed-a7a24903f2de" providerId="ADAL" clId="{66FE348F-243B-45F1-817C-ACD11198848F}" dt="2024-12-02T09:51:51.697" v="4098" actId="692"/>
          <ac:spMkLst>
            <pc:docMk/>
            <pc:sldMk cId="2351112501" sldId="738"/>
            <ac:spMk id="8" creationId="{6F055A38-53AB-4D21-B310-4508FD3AA00E}"/>
          </ac:spMkLst>
        </pc:spChg>
      </pc:sldChg>
      <pc:sldChg chg="modSp">
        <pc:chgData name="Al Friend" userId="e5ed79da-d858-46d4-9eed-a7a24903f2de" providerId="ADAL" clId="{66FE348F-243B-45F1-817C-ACD11198848F}" dt="2024-12-09T09:48:37.064" v="5503" actId="20577"/>
        <pc:sldMkLst>
          <pc:docMk/>
          <pc:sldMk cId="3289411279" sldId="739"/>
        </pc:sldMkLst>
        <pc:spChg chg="mod">
          <ac:chgData name="Al Friend" userId="e5ed79da-d858-46d4-9eed-a7a24903f2de" providerId="ADAL" clId="{66FE348F-243B-45F1-817C-ACD11198848F}" dt="2024-12-09T09:48:34.138" v="5501" actId="20577"/>
          <ac:spMkLst>
            <pc:docMk/>
            <pc:sldMk cId="3289411279" sldId="739"/>
            <ac:spMk id="3" creationId="{95A0844E-7BAE-4F4A-A1DA-DD7BE74B9B74}"/>
          </ac:spMkLst>
        </pc:spChg>
        <pc:spChg chg="mod">
          <ac:chgData name="Al Friend" userId="e5ed79da-d858-46d4-9eed-a7a24903f2de" providerId="ADAL" clId="{66FE348F-243B-45F1-817C-ACD11198848F}" dt="2024-12-09T09:48:37.064" v="5503" actId="20577"/>
          <ac:spMkLst>
            <pc:docMk/>
            <pc:sldMk cId="3289411279" sldId="739"/>
            <ac:spMk id="4" creationId="{D6A3CFF1-8569-4597-ADB2-1CADEA342D2F}"/>
          </ac:spMkLst>
        </pc:spChg>
      </pc:sldChg>
      <pc:sldChg chg="modSp">
        <pc:chgData name="Al Friend" userId="e5ed79da-d858-46d4-9eed-a7a24903f2de" providerId="ADAL" clId="{66FE348F-243B-45F1-817C-ACD11198848F}" dt="2024-12-02T09:52:12.966" v="4113" actId="20577"/>
        <pc:sldMkLst>
          <pc:docMk/>
          <pc:sldMk cId="2529387688" sldId="748"/>
        </pc:sldMkLst>
        <pc:graphicFrameChg chg="modGraphic">
          <ac:chgData name="Al Friend" userId="e5ed79da-d858-46d4-9eed-a7a24903f2de" providerId="ADAL" clId="{66FE348F-243B-45F1-817C-ACD11198848F}" dt="2024-12-02T09:52:12.966" v="4113" actId="20577"/>
          <ac:graphicFrameMkLst>
            <pc:docMk/>
            <pc:sldMk cId="2529387688" sldId="748"/>
            <ac:graphicFrameMk id="5" creationId="{38A8414E-6490-4AD8-90BD-DF0216F61C69}"/>
          </ac:graphicFrameMkLst>
        </pc:graphicFrameChg>
      </pc:sldChg>
      <pc:sldChg chg="modSp">
        <pc:chgData name="Al Friend" userId="e5ed79da-d858-46d4-9eed-a7a24903f2de" providerId="ADAL" clId="{66FE348F-243B-45F1-817C-ACD11198848F}" dt="2024-12-02T09:52:33.797" v="4133" actId="20577"/>
        <pc:sldMkLst>
          <pc:docMk/>
          <pc:sldMk cId="3090781528" sldId="749"/>
        </pc:sldMkLst>
        <pc:graphicFrameChg chg="modGraphic">
          <ac:chgData name="Al Friend" userId="e5ed79da-d858-46d4-9eed-a7a24903f2de" providerId="ADAL" clId="{66FE348F-243B-45F1-817C-ACD11198848F}" dt="2024-12-02T09:52:33.797" v="4133" actId="20577"/>
          <ac:graphicFrameMkLst>
            <pc:docMk/>
            <pc:sldMk cId="3090781528" sldId="749"/>
            <ac:graphicFrameMk id="5" creationId="{38A8414E-6490-4AD8-90BD-DF0216F61C69}"/>
          </ac:graphicFrameMkLst>
        </pc:graphicFrameChg>
      </pc:sldChg>
      <pc:sldChg chg="modSp">
        <pc:chgData name="Al Friend" userId="e5ed79da-d858-46d4-9eed-a7a24903f2de" providerId="ADAL" clId="{66FE348F-243B-45F1-817C-ACD11198848F}" dt="2024-12-02T09:52:24.966" v="4123" actId="20577"/>
        <pc:sldMkLst>
          <pc:docMk/>
          <pc:sldMk cId="2543260375" sldId="750"/>
        </pc:sldMkLst>
        <pc:spChg chg="mod">
          <ac:chgData name="Al Friend" userId="e5ed79da-d858-46d4-9eed-a7a24903f2de" providerId="ADAL" clId="{66FE348F-243B-45F1-817C-ACD11198848F}" dt="2024-12-02T09:52:24.966" v="4123" actId="20577"/>
          <ac:spMkLst>
            <pc:docMk/>
            <pc:sldMk cId="2543260375" sldId="750"/>
            <ac:spMk id="3" creationId="{E4EE7085-4C5B-409B-8843-A8A3D3CB6E90}"/>
          </ac:spMkLst>
        </pc:spChg>
      </pc:sldChg>
      <pc:sldChg chg="modSp">
        <pc:chgData name="Al Friend" userId="e5ed79da-d858-46d4-9eed-a7a24903f2de" providerId="ADAL" clId="{66FE348F-243B-45F1-817C-ACD11198848F}" dt="2024-12-02T09:52:58.507" v="4154" actId="20577"/>
        <pc:sldMkLst>
          <pc:docMk/>
          <pc:sldMk cId="1162080353" sldId="751"/>
        </pc:sldMkLst>
        <pc:spChg chg="mod">
          <ac:chgData name="Al Friend" userId="e5ed79da-d858-46d4-9eed-a7a24903f2de" providerId="ADAL" clId="{66FE348F-243B-45F1-817C-ACD11198848F}" dt="2024-12-02T09:52:58.507" v="4154" actId="20577"/>
          <ac:spMkLst>
            <pc:docMk/>
            <pc:sldMk cId="1162080353" sldId="751"/>
            <ac:spMk id="3" creationId="{E4EE7085-4C5B-409B-8843-A8A3D3CB6E90}"/>
          </ac:spMkLst>
        </pc:spChg>
      </pc:sldChg>
      <pc:sldChg chg="modSp">
        <pc:chgData name="Al Friend" userId="e5ed79da-d858-46d4-9eed-a7a24903f2de" providerId="ADAL" clId="{66FE348F-243B-45F1-817C-ACD11198848F}" dt="2024-12-02T09:54:40.145" v="4236" actId="20577"/>
        <pc:sldMkLst>
          <pc:docMk/>
          <pc:sldMk cId="1476730994" sldId="753"/>
        </pc:sldMkLst>
        <pc:spChg chg="mod">
          <ac:chgData name="Al Friend" userId="e5ed79da-d858-46d4-9eed-a7a24903f2de" providerId="ADAL" clId="{66FE348F-243B-45F1-817C-ACD11198848F}" dt="2024-12-02T09:54:40.145" v="4236" actId="20577"/>
          <ac:spMkLst>
            <pc:docMk/>
            <pc:sldMk cId="1476730994" sldId="753"/>
            <ac:spMk id="3" creationId="{E4EE7085-4C5B-409B-8843-A8A3D3CB6E90}"/>
          </ac:spMkLst>
        </pc:spChg>
      </pc:sldChg>
      <pc:sldChg chg="modSp">
        <pc:chgData name="Al Friend" userId="e5ed79da-d858-46d4-9eed-a7a24903f2de" providerId="ADAL" clId="{66FE348F-243B-45F1-817C-ACD11198848F}" dt="2024-12-02T10:03:18.596" v="4484"/>
        <pc:sldMkLst>
          <pc:docMk/>
          <pc:sldMk cId="2021259202" sldId="757"/>
        </pc:sldMkLst>
        <pc:spChg chg="mod">
          <ac:chgData name="Al Friend" userId="e5ed79da-d858-46d4-9eed-a7a24903f2de" providerId="ADAL" clId="{66FE348F-243B-45F1-817C-ACD11198848F}" dt="2024-12-02T09:56:29.086" v="4291" actId="20577"/>
          <ac:spMkLst>
            <pc:docMk/>
            <pc:sldMk cId="2021259202" sldId="757"/>
            <ac:spMk id="5" creationId="{9E8D577D-F9B0-4C26-95CB-954FFDF61DBD}"/>
          </ac:spMkLst>
        </pc:spChg>
        <pc:spChg chg="mod">
          <ac:chgData name="Al Friend" userId="e5ed79da-d858-46d4-9eed-a7a24903f2de" providerId="ADAL" clId="{66FE348F-243B-45F1-817C-ACD11198848F}" dt="2024-12-02T10:03:14.093" v="4481" actId="20577"/>
          <ac:spMkLst>
            <pc:docMk/>
            <pc:sldMk cId="2021259202" sldId="757"/>
            <ac:spMk id="6" creationId="{06B8E8D6-C037-4571-B1CB-E4BD14A48ED7}"/>
          </ac:spMkLst>
        </pc:spChg>
        <pc:spChg chg="mod">
          <ac:chgData name="Al Friend" userId="e5ed79da-d858-46d4-9eed-a7a24903f2de" providerId="ADAL" clId="{66FE348F-243B-45F1-817C-ACD11198848F}" dt="2024-12-02T09:56:32.214" v="4292" actId="14100"/>
          <ac:spMkLst>
            <pc:docMk/>
            <pc:sldMk cId="2021259202" sldId="757"/>
            <ac:spMk id="16" creationId="{376D26D0-231A-4B18-94C4-B630246DF9C8}"/>
          </ac:spMkLst>
        </pc:spChg>
        <pc:spChg chg="mod ord">
          <ac:chgData name="Al Friend" userId="e5ed79da-d858-46d4-9eed-a7a24903f2de" providerId="ADAL" clId="{66FE348F-243B-45F1-817C-ACD11198848F}" dt="2024-12-02T10:02:46.886" v="4475" actId="167"/>
          <ac:spMkLst>
            <pc:docMk/>
            <pc:sldMk cId="2021259202" sldId="757"/>
            <ac:spMk id="25" creationId="{1AFBB813-144C-D1E5-6A0E-2EE81C1E5136}"/>
          </ac:spMkLst>
        </pc:spChg>
        <pc:spChg chg="mod">
          <ac:chgData name="Al Friend" userId="e5ed79da-d858-46d4-9eed-a7a24903f2de" providerId="ADAL" clId="{66FE348F-243B-45F1-817C-ACD11198848F}" dt="2024-12-02T09:57:01.670" v="4309" actId="14100"/>
          <ac:spMkLst>
            <pc:docMk/>
            <pc:sldMk cId="2021259202" sldId="757"/>
            <ac:spMk id="26" creationId="{7C4E9CC6-AB7C-D903-FDFB-0C1AD87715C6}"/>
          </ac:spMkLst>
        </pc:spChg>
        <pc:grpChg chg="mod">
          <ac:chgData name="Al Friend" userId="e5ed79da-d858-46d4-9eed-a7a24903f2de" providerId="ADAL" clId="{66FE348F-243B-45F1-817C-ACD11198848F}" dt="2024-12-02T10:03:17.761" v="4483"/>
          <ac:grpSpMkLst>
            <pc:docMk/>
            <pc:sldMk cId="2021259202" sldId="757"/>
            <ac:grpSpMk id="19" creationId="{1F565CB8-10B5-434D-9118-818C6E69EDA5}"/>
          </ac:grpSpMkLst>
        </pc:grpChg>
        <pc:grpChg chg="mod">
          <ac:chgData name="Al Friend" userId="e5ed79da-d858-46d4-9eed-a7a24903f2de" providerId="ADAL" clId="{66FE348F-243B-45F1-817C-ACD11198848F}" dt="2024-12-02T10:03:18.596" v="4484"/>
          <ac:grpSpMkLst>
            <pc:docMk/>
            <pc:sldMk cId="2021259202" sldId="757"/>
            <ac:grpSpMk id="24" creationId="{B3DF221B-C6A2-6FA7-48E2-C0A032EFC0E0}"/>
          </ac:grpSpMkLst>
        </pc:grpChg>
        <pc:cxnChg chg="mod">
          <ac:chgData name="Al Friend" userId="e5ed79da-d858-46d4-9eed-a7a24903f2de" providerId="ADAL" clId="{66FE348F-243B-45F1-817C-ACD11198848F}" dt="2024-12-02T09:56:47.506" v="4298" actId="14100"/>
          <ac:cxnSpMkLst>
            <pc:docMk/>
            <pc:sldMk cId="2021259202" sldId="757"/>
            <ac:cxnSpMk id="3" creationId="{CCB18A4B-1901-DFFD-D4FC-44FF35D4DB13}"/>
          </ac:cxnSpMkLst>
        </pc:cxnChg>
      </pc:sldChg>
      <pc:sldChg chg="modSp">
        <pc:chgData name="Al Friend" userId="e5ed79da-d858-46d4-9eed-a7a24903f2de" providerId="ADAL" clId="{66FE348F-243B-45F1-817C-ACD11198848F}" dt="2024-12-02T09:57:30.396" v="4320" actId="14100"/>
        <pc:sldMkLst>
          <pc:docMk/>
          <pc:sldMk cId="317975627" sldId="758"/>
        </pc:sldMkLst>
        <pc:spChg chg="mod">
          <ac:chgData name="Al Friend" userId="e5ed79da-d858-46d4-9eed-a7a24903f2de" providerId="ADAL" clId="{66FE348F-243B-45F1-817C-ACD11198848F}" dt="2024-12-02T09:57:23.973" v="4314" actId="20577"/>
          <ac:spMkLst>
            <pc:docMk/>
            <pc:sldMk cId="317975627" sldId="758"/>
            <ac:spMk id="5" creationId="{9E8D577D-F9B0-4C26-95CB-954FFDF61DBD}"/>
          </ac:spMkLst>
        </pc:spChg>
        <pc:spChg chg="mod">
          <ac:chgData name="Al Friend" userId="e5ed79da-d858-46d4-9eed-a7a24903f2de" providerId="ADAL" clId="{66FE348F-243B-45F1-817C-ACD11198848F}" dt="2024-12-02T09:57:27.612" v="4319" actId="20577"/>
          <ac:spMkLst>
            <pc:docMk/>
            <pc:sldMk cId="317975627" sldId="758"/>
            <ac:spMk id="6" creationId="{06B8E8D6-C037-4571-B1CB-E4BD14A48ED7}"/>
          </ac:spMkLst>
        </pc:spChg>
        <pc:spChg chg="mod">
          <ac:chgData name="Al Friend" userId="e5ed79da-d858-46d4-9eed-a7a24903f2de" providerId="ADAL" clId="{66FE348F-243B-45F1-817C-ACD11198848F}" dt="2024-12-02T09:57:30.396" v="4320" actId="14100"/>
          <ac:spMkLst>
            <pc:docMk/>
            <pc:sldMk cId="317975627" sldId="758"/>
            <ac:spMk id="16" creationId="{376D26D0-231A-4B18-94C4-B630246DF9C8}"/>
          </ac:spMkLst>
        </pc:spChg>
      </pc:sldChg>
      <pc:sldChg chg="modSp">
        <pc:chgData name="Al Friend" userId="e5ed79da-d858-46d4-9eed-a7a24903f2de" providerId="ADAL" clId="{66FE348F-243B-45F1-817C-ACD11198848F}" dt="2024-12-12T13:12:16.394" v="5658" actId="1076"/>
        <pc:sldMkLst>
          <pc:docMk/>
          <pc:sldMk cId="914793800" sldId="759"/>
        </pc:sldMkLst>
        <pc:spChg chg="mod">
          <ac:chgData name="Al Friend" userId="e5ed79da-d858-46d4-9eed-a7a24903f2de" providerId="ADAL" clId="{66FE348F-243B-45F1-817C-ACD11198848F}" dt="2024-12-02T09:55:46.005" v="4265" actId="20577"/>
          <ac:spMkLst>
            <pc:docMk/>
            <pc:sldMk cId="914793800" sldId="759"/>
            <ac:spMk id="5" creationId="{9E8D577D-F9B0-4C26-95CB-954FFDF61DBD}"/>
          </ac:spMkLst>
        </pc:spChg>
        <pc:spChg chg="mod">
          <ac:chgData name="Al Friend" userId="e5ed79da-d858-46d4-9eed-a7a24903f2de" providerId="ADAL" clId="{66FE348F-243B-45F1-817C-ACD11198848F}" dt="2024-12-02T09:56:05.185" v="4275" actId="20577"/>
          <ac:spMkLst>
            <pc:docMk/>
            <pc:sldMk cId="914793800" sldId="759"/>
            <ac:spMk id="6" creationId="{06B8E8D6-C037-4571-B1CB-E4BD14A48ED7}"/>
          </ac:spMkLst>
        </pc:spChg>
        <pc:spChg chg="mod">
          <ac:chgData name="Al Friend" userId="e5ed79da-d858-46d4-9eed-a7a24903f2de" providerId="ADAL" clId="{66FE348F-243B-45F1-817C-ACD11198848F}" dt="2024-12-02T09:55:51.626" v="4267" actId="14100"/>
          <ac:spMkLst>
            <pc:docMk/>
            <pc:sldMk cId="914793800" sldId="759"/>
            <ac:spMk id="16" creationId="{376D26D0-231A-4B18-94C4-B630246DF9C8}"/>
          </ac:spMkLst>
        </pc:spChg>
        <pc:spChg chg="mod">
          <ac:chgData name="Al Friend" userId="e5ed79da-d858-46d4-9eed-a7a24903f2de" providerId="ADAL" clId="{66FE348F-243B-45F1-817C-ACD11198848F}" dt="2024-12-12T13:12:16.394" v="5658" actId="1076"/>
          <ac:spMkLst>
            <pc:docMk/>
            <pc:sldMk cId="914793800" sldId="759"/>
            <ac:spMk id="21" creationId="{C94ED22F-8452-163D-85D5-A3ED48A8F6FC}"/>
          </ac:spMkLst>
        </pc:spChg>
        <pc:spChg chg="mod">
          <ac:chgData name="Al Friend" userId="e5ed79da-d858-46d4-9eed-a7a24903f2de" providerId="ADAL" clId="{66FE348F-243B-45F1-817C-ACD11198848F}" dt="2024-12-12T13:12:16.394" v="5658" actId="1076"/>
          <ac:spMkLst>
            <pc:docMk/>
            <pc:sldMk cId="914793800" sldId="759"/>
            <ac:spMk id="23" creationId="{B7B19BF9-6E34-5C97-3810-B94C6343DDAC}"/>
          </ac:spMkLst>
        </pc:spChg>
        <pc:cxnChg chg="mod">
          <ac:chgData name="Al Friend" userId="e5ed79da-d858-46d4-9eed-a7a24903f2de" providerId="ADAL" clId="{66FE348F-243B-45F1-817C-ACD11198848F}" dt="2024-12-02T09:55:59.753" v="4270" actId="14100"/>
          <ac:cxnSpMkLst>
            <pc:docMk/>
            <pc:sldMk cId="914793800" sldId="759"/>
            <ac:cxnSpMk id="13" creationId="{0320D1A5-A702-82E6-DE29-45343BB8E315}"/>
          </ac:cxnSpMkLst>
        </pc:cxnChg>
      </pc:sldChg>
      <pc:sldChg chg="modSp">
        <pc:chgData name="Al Friend" userId="e5ed79da-d858-46d4-9eed-a7a24903f2de" providerId="ADAL" clId="{66FE348F-243B-45F1-817C-ACD11198848F}" dt="2024-12-02T09:56:21.674" v="4286" actId="20577"/>
        <pc:sldMkLst>
          <pc:docMk/>
          <pc:sldMk cId="3808520573" sldId="760"/>
        </pc:sldMkLst>
        <pc:spChg chg="mod">
          <ac:chgData name="Al Friend" userId="e5ed79da-d858-46d4-9eed-a7a24903f2de" providerId="ADAL" clId="{66FE348F-243B-45F1-817C-ACD11198848F}" dt="2024-12-02T09:56:15.133" v="4280" actId="20577"/>
          <ac:spMkLst>
            <pc:docMk/>
            <pc:sldMk cId="3808520573" sldId="760"/>
            <ac:spMk id="5" creationId="{9E8D577D-F9B0-4C26-95CB-954FFDF61DBD}"/>
          </ac:spMkLst>
        </pc:spChg>
        <pc:spChg chg="mod">
          <ac:chgData name="Al Friend" userId="e5ed79da-d858-46d4-9eed-a7a24903f2de" providerId="ADAL" clId="{66FE348F-243B-45F1-817C-ACD11198848F}" dt="2024-12-02T09:56:21.674" v="4286" actId="20577"/>
          <ac:spMkLst>
            <pc:docMk/>
            <pc:sldMk cId="3808520573" sldId="760"/>
            <ac:spMk id="6" creationId="{06B8E8D6-C037-4571-B1CB-E4BD14A48ED7}"/>
          </ac:spMkLst>
        </pc:spChg>
        <pc:spChg chg="mod">
          <ac:chgData name="Al Friend" userId="e5ed79da-d858-46d4-9eed-a7a24903f2de" providerId="ADAL" clId="{66FE348F-243B-45F1-817C-ACD11198848F}" dt="2024-12-02T09:56:17.814" v="4281" actId="14100"/>
          <ac:spMkLst>
            <pc:docMk/>
            <pc:sldMk cId="3808520573" sldId="760"/>
            <ac:spMk id="16" creationId="{376D26D0-231A-4B18-94C4-B630246DF9C8}"/>
          </ac:spMkLst>
        </pc:spChg>
      </pc:sldChg>
      <pc:sldChg chg="modSp">
        <pc:chgData name="Al Friend" userId="e5ed79da-d858-46d4-9eed-a7a24903f2de" providerId="ADAL" clId="{66FE348F-243B-45F1-817C-ACD11198848F}" dt="2024-12-02T09:55:38.870" v="4260" actId="403"/>
        <pc:sldMkLst>
          <pc:docMk/>
          <pc:sldMk cId="669716453" sldId="761"/>
        </pc:sldMkLst>
        <pc:spChg chg="mod">
          <ac:chgData name="Al Friend" userId="e5ed79da-d858-46d4-9eed-a7a24903f2de" providerId="ADAL" clId="{66FE348F-243B-45F1-817C-ACD11198848F}" dt="2024-12-02T09:55:38.870" v="4260" actId="403"/>
          <ac:spMkLst>
            <pc:docMk/>
            <pc:sldMk cId="669716453" sldId="761"/>
            <ac:spMk id="27" creationId="{5C79223C-F87D-9D4A-2FC0-1D0A4E23A7E8}"/>
          </ac:spMkLst>
        </pc:spChg>
        <pc:spChg chg="mod">
          <ac:chgData name="Al Friend" userId="e5ed79da-d858-46d4-9eed-a7a24903f2de" providerId="ADAL" clId="{66FE348F-243B-45F1-817C-ACD11198848F}" dt="2024-12-02T09:55:38.870" v="4260" actId="403"/>
          <ac:spMkLst>
            <pc:docMk/>
            <pc:sldMk cId="669716453" sldId="761"/>
            <ac:spMk id="30" creationId="{26ABCA27-83CF-C618-EF84-D7BA1DD089B0}"/>
          </ac:spMkLst>
        </pc:spChg>
        <pc:spChg chg="mod">
          <ac:chgData name="Al Friend" userId="e5ed79da-d858-46d4-9eed-a7a24903f2de" providerId="ADAL" clId="{66FE348F-243B-45F1-817C-ACD11198848F}" dt="2024-12-02T09:55:38.870" v="4260" actId="403"/>
          <ac:spMkLst>
            <pc:docMk/>
            <pc:sldMk cId="669716453" sldId="761"/>
            <ac:spMk id="33" creationId="{AD6265B6-77C5-E966-0025-E0F8C13CB1C3}"/>
          </ac:spMkLst>
        </pc:spChg>
        <pc:spChg chg="mod">
          <ac:chgData name="Al Friend" userId="e5ed79da-d858-46d4-9eed-a7a24903f2de" providerId="ADAL" clId="{66FE348F-243B-45F1-817C-ACD11198848F}" dt="2024-12-02T09:55:38.870" v="4260" actId="403"/>
          <ac:spMkLst>
            <pc:docMk/>
            <pc:sldMk cId="669716453" sldId="761"/>
            <ac:spMk id="36" creationId="{5895D21C-3B11-DD94-529C-A0BF6B790A5B}"/>
          </ac:spMkLst>
        </pc:spChg>
        <pc:spChg chg="mod">
          <ac:chgData name="Al Friend" userId="e5ed79da-d858-46d4-9eed-a7a24903f2de" providerId="ADAL" clId="{66FE348F-243B-45F1-817C-ACD11198848F}" dt="2024-12-02T09:55:26.476" v="4254" actId="20577"/>
          <ac:spMkLst>
            <pc:docMk/>
            <pc:sldMk cId="669716453" sldId="761"/>
            <ac:spMk id="60" creationId="{FF3C45D0-632D-F7B1-F94D-C175CEB6FC87}"/>
          </ac:spMkLst>
        </pc:spChg>
        <pc:spChg chg="mod">
          <ac:chgData name="Al Friend" userId="e5ed79da-d858-46d4-9eed-a7a24903f2de" providerId="ADAL" clId="{66FE348F-243B-45F1-817C-ACD11198848F}" dt="2024-12-02T09:55:28.924" v="4255" actId="14100"/>
          <ac:spMkLst>
            <pc:docMk/>
            <pc:sldMk cId="669716453" sldId="761"/>
            <ac:spMk id="61" creationId="{D8A2A582-A5F5-2F9C-A3D3-8B64D0792D1A}"/>
          </ac:spMkLst>
        </pc:spChg>
      </pc:sldChg>
      <pc:sldChg chg="modSp">
        <pc:chgData name="Al Friend" userId="e5ed79da-d858-46d4-9eed-a7a24903f2de" providerId="ADAL" clId="{66FE348F-243B-45F1-817C-ACD11198848F}" dt="2024-12-02T09:55:12.513" v="4249" actId="403"/>
        <pc:sldMkLst>
          <pc:docMk/>
          <pc:sldMk cId="4198218161" sldId="763"/>
        </pc:sldMkLst>
        <pc:spChg chg="mod">
          <ac:chgData name="Al Friend" userId="e5ed79da-d858-46d4-9eed-a7a24903f2de" providerId="ADAL" clId="{66FE348F-243B-45F1-817C-ACD11198848F}" dt="2024-12-02T09:55:07.366" v="4248" actId="403"/>
          <ac:spMkLst>
            <pc:docMk/>
            <pc:sldMk cId="4198218161" sldId="763"/>
            <ac:spMk id="27" creationId="{5C79223C-F87D-9D4A-2FC0-1D0A4E23A7E8}"/>
          </ac:spMkLst>
        </pc:spChg>
        <pc:spChg chg="mod">
          <ac:chgData name="Al Friend" userId="e5ed79da-d858-46d4-9eed-a7a24903f2de" providerId="ADAL" clId="{66FE348F-243B-45F1-817C-ACD11198848F}" dt="2024-12-02T09:55:12.513" v="4249" actId="403"/>
          <ac:spMkLst>
            <pc:docMk/>
            <pc:sldMk cId="4198218161" sldId="763"/>
            <ac:spMk id="30" creationId="{26ABCA27-83CF-C618-EF84-D7BA1DD089B0}"/>
          </ac:spMkLst>
        </pc:spChg>
        <pc:spChg chg="mod">
          <ac:chgData name="Al Friend" userId="e5ed79da-d858-46d4-9eed-a7a24903f2de" providerId="ADAL" clId="{66FE348F-243B-45F1-817C-ACD11198848F}" dt="2024-12-02T09:55:12.513" v="4249" actId="403"/>
          <ac:spMkLst>
            <pc:docMk/>
            <pc:sldMk cId="4198218161" sldId="763"/>
            <ac:spMk id="33" creationId="{AD6265B6-77C5-E966-0025-E0F8C13CB1C3}"/>
          </ac:spMkLst>
        </pc:spChg>
        <pc:spChg chg="mod">
          <ac:chgData name="Al Friend" userId="e5ed79da-d858-46d4-9eed-a7a24903f2de" providerId="ADAL" clId="{66FE348F-243B-45F1-817C-ACD11198848F}" dt="2024-12-02T09:55:12.513" v="4249" actId="403"/>
          <ac:spMkLst>
            <pc:docMk/>
            <pc:sldMk cId="4198218161" sldId="763"/>
            <ac:spMk id="36" creationId="{5895D21C-3B11-DD94-529C-A0BF6B790A5B}"/>
          </ac:spMkLst>
        </pc:spChg>
        <pc:spChg chg="mod">
          <ac:chgData name="Al Friend" userId="e5ed79da-d858-46d4-9eed-a7a24903f2de" providerId="ADAL" clId="{66FE348F-243B-45F1-817C-ACD11198848F}" dt="2024-12-02T09:54:50.786" v="4241" actId="20577"/>
          <ac:spMkLst>
            <pc:docMk/>
            <pc:sldMk cId="4198218161" sldId="763"/>
            <ac:spMk id="60" creationId="{FF3C45D0-632D-F7B1-F94D-C175CEB6FC87}"/>
          </ac:spMkLst>
        </pc:spChg>
        <pc:spChg chg="mod">
          <ac:chgData name="Al Friend" userId="e5ed79da-d858-46d4-9eed-a7a24903f2de" providerId="ADAL" clId="{66FE348F-243B-45F1-817C-ACD11198848F}" dt="2024-12-02T09:54:54.346" v="4242" actId="14100"/>
          <ac:spMkLst>
            <pc:docMk/>
            <pc:sldMk cId="4198218161" sldId="763"/>
            <ac:spMk id="61" creationId="{D8A2A582-A5F5-2F9C-A3D3-8B64D0792D1A}"/>
          </ac:spMkLst>
        </pc:spChg>
      </pc:sldChg>
      <pc:sldChg chg="modSp modAnim">
        <pc:chgData name="Al Friend" userId="e5ed79da-d858-46d4-9eed-a7a24903f2de" providerId="ADAL" clId="{66FE348F-243B-45F1-817C-ACD11198848F}" dt="2024-11-21T11:01:20.594" v="1864" actId="692"/>
        <pc:sldMkLst>
          <pc:docMk/>
          <pc:sldMk cId="3816715675" sldId="772"/>
        </pc:sldMkLst>
        <pc:spChg chg="mod">
          <ac:chgData name="Al Friend" userId="e5ed79da-d858-46d4-9eed-a7a24903f2de" providerId="ADAL" clId="{66FE348F-243B-45F1-817C-ACD11198848F}" dt="2024-11-19T10:26:09.051" v="1775" actId="20577"/>
          <ac:spMkLst>
            <pc:docMk/>
            <pc:sldMk cId="3816715675" sldId="772"/>
            <ac:spMk id="4" creationId="{08C76DEA-F650-51AB-7EE7-9B3064808EC0}"/>
          </ac:spMkLst>
        </pc:spChg>
        <pc:spChg chg="mod">
          <ac:chgData name="Al Friend" userId="e5ed79da-d858-46d4-9eed-a7a24903f2de" providerId="ADAL" clId="{66FE348F-243B-45F1-817C-ACD11198848F}" dt="2024-11-14T11:37:26.238" v="1020" actId="1037"/>
          <ac:spMkLst>
            <pc:docMk/>
            <pc:sldMk cId="3816715675" sldId="772"/>
            <ac:spMk id="17" creationId="{37697A85-FE4A-5F49-87D3-DF60452AD532}"/>
          </ac:spMkLst>
        </pc:spChg>
        <pc:spChg chg="mod">
          <ac:chgData name="Al Friend" userId="e5ed79da-d858-46d4-9eed-a7a24903f2de" providerId="ADAL" clId="{66FE348F-243B-45F1-817C-ACD11198848F}" dt="2024-11-14T11:48:06.859" v="1080" actId="208"/>
          <ac:spMkLst>
            <pc:docMk/>
            <pc:sldMk cId="3816715675" sldId="772"/>
            <ac:spMk id="18" creationId="{D91C0E01-A6BE-4A60-8F93-0BBA5801C23F}"/>
          </ac:spMkLst>
        </pc:spChg>
        <pc:spChg chg="mod">
          <ac:chgData name="Al Friend" userId="e5ed79da-d858-46d4-9eed-a7a24903f2de" providerId="ADAL" clId="{66FE348F-243B-45F1-817C-ACD11198848F}" dt="2024-11-14T11:48:06.859" v="1080" actId="208"/>
          <ac:spMkLst>
            <pc:docMk/>
            <pc:sldMk cId="3816715675" sldId="772"/>
            <ac:spMk id="20" creationId="{CE0478C3-5F85-4F8D-AAFC-F12F58437907}"/>
          </ac:spMkLst>
        </pc:spChg>
        <pc:spChg chg="mod">
          <ac:chgData name="Al Friend" userId="e5ed79da-d858-46d4-9eed-a7a24903f2de" providerId="ADAL" clId="{66FE348F-243B-45F1-817C-ACD11198848F}" dt="2024-11-14T11:48:06.859" v="1080" actId="208"/>
          <ac:spMkLst>
            <pc:docMk/>
            <pc:sldMk cId="3816715675" sldId="772"/>
            <ac:spMk id="21" creationId="{BE13FF1D-AE89-48DE-9545-FC614FA1848F}"/>
          </ac:spMkLst>
        </pc:spChg>
        <pc:spChg chg="mod">
          <ac:chgData name="Al Friend" userId="e5ed79da-d858-46d4-9eed-a7a24903f2de" providerId="ADAL" clId="{66FE348F-243B-45F1-817C-ACD11198848F}" dt="2024-11-14T11:37:56.323" v="1068" actId="1076"/>
          <ac:spMkLst>
            <pc:docMk/>
            <pc:sldMk cId="3816715675" sldId="772"/>
            <ac:spMk id="28" creationId="{27833E17-04CE-E6AD-804B-EB51B8F41239}"/>
          </ac:spMkLst>
        </pc:spChg>
        <pc:spChg chg="mod">
          <ac:chgData name="Al Friend" userId="e5ed79da-d858-46d4-9eed-a7a24903f2de" providerId="ADAL" clId="{66FE348F-243B-45F1-817C-ACD11198848F}" dt="2024-11-14T11:37:38.517" v="1067" actId="1037"/>
          <ac:spMkLst>
            <pc:docMk/>
            <pc:sldMk cId="3816715675" sldId="772"/>
            <ac:spMk id="32" creationId="{56038AF1-3FFC-CE48-15B4-04B9F7CE57D9}"/>
          </ac:spMkLst>
        </pc:spChg>
        <pc:graphicFrameChg chg="mod">
          <ac:chgData name="Al Friend" userId="e5ed79da-d858-46d4-9eed-a7a24903f2de" providerId="ADAL" clId="{66FE348F-243B-45F1-817C-ACD11198848F}" dt="2024-11-14T11:37:26.238" v="1020" actId="1037"/>
          <ac:graphicFrameMkLst>
            <pc:docMk/>
            <pc:sldMk cId="3816715675" sldId="772"/>
            <ac:graphicFrameMk id="22" creationId="{E1C47C29-B1FD-7991-E626-2F12DC1AFFDE}"/>
          </ac:graphicFrameMkLst>
        </pc:graphicFrameChg>
        <pc:graphicFrameChg chg="mod">
          <ac:chgData name="Al Friend" userId="e5ed79da-d858-46d4-9eed-a7a24903f2de" providerId="ADAL" clId="{66FE348F-243B-45F1-817C-ACD11198848F}" dt="2024-11-14T11:36:34.925" v="911"/>
          <ac:graphicFrameMkLst>
            <pc:docMk/>
            <pc:sldMk cId="3816715675" sldId="772"/>
            <ac:graphicFrameMk id="23" creationId="{57FE39BF-DC05-E516-87E6-26364C7BBE24}"/>
          </ac:graphicFrameMkLst>
        </pc:graphicFrameChg>
        <pc:graphicFrameChg chg="mod">
          <ac:chgData name="Al Friend" userId="e5ed79da-d858-46d4-9eed-a7a24903f2de" providerId="ADAL" clId="{66FE348F-243B-45F1-817C-ACD11198848F}" dt="2024-11-14T11:37:38.517" v="1067" actId="1037"/>
          <ac:graphicFrameMkLst>
            <pc:docMk/>
            <pc:sldMk cId="3816715675" sldId="772"/>
            <ac:graphicFrameMk id="24" creationId="{31F6E6FA-42D3-E5C9-36B8-B7C6109BDE21}"/>
          </ac:graphicFrameMkLst>
        </pc:graphicFrameChg>
        <pc:cxnChg chg="mod">
          <ac:chgData name="Al Friend" userId="e5ed79da-d858-46d4-9eed-a7a24903f2de" providerId="ADAL" clId="{66FE348F-243B-45F1-817C-ACD11198848F}" dt="2024-11-21T11:01:20.594" v="1864" actId="692"/>
          <ac:cxnSpMkLst>
            <pc:docMk/>
            <pc:sldMk cId="3816715675" sldId="772"/>
            <ac:cxnSpMk id="5" creationId="{74743580-1BBD-44D1-9B4B-3FCD69A573CA}"/>
          </ac:cxnSpMkLst>
        </pc:cxnChg>
        <pc:cxnChg chg="mod">
          <ac:chgData name="Al Friend" userId="e5ed79da-d858-46d4-9eed-a7a24903f2de" providerId="ADAL" clId="{66FE348F-243B-45F1-817C-ACD11198848F}" dt="2024-11-21T11:01:20.594" v="1864" actId="692"/>
          <ac:cxnSpMkLst>
            <pc:docMk/>
            <pc:sldMk cId="3816715675" sldId="772"/>
            <ac:cxnSpMk id="9" creationId="{4A59694F-BFA9-47E0-AA51-53E4E5936D1D}"/>
          </ac:cxnSpMkLst>
        </pc:cxnChg>
      </pc:sldChg>
      <pc:sldChg chg="modSp modAnim">
        <pc:chgData name="Al Friend" userId="e5ed79da-d858-46d4-9eed-a7a24903f2de" providerId="ADAL" clId="{66FE348F-243B-45F1-817C-ACD11198848F}" dt="2024-11-21T11:00:27.478" v="1860" actId="692"/>
        <pc:sldMkLst>
          <pc:docMk/>
          <pc:sldMk cId="1135862847" sldId="773"/>
        </pc:sldMkLst>
        <pc:spChg chg="mod">
          <ac:chgData name="Al Friend" userId="e5ed79da-d858-46d4-9eed-a7a24903f2de" providerId="ADAL" clId="{66FE348F-243B-45F1-817C-ACD11198848F}" dt="2024-11-20T11:06:09.262" v="1791" actId="20577"/>
          <ac:spMkLst>
            <pc:docMk/>
            <pc:sldMk cId="1135862847" sldId="773"/>
            <ac:spMk id="4" creationId="{08C76DEA-F650-51AB-7EE7-9B3064808EC0}"/>
          </ac:spMkLst>
        </pc:spChg>
        <pc:spChg chg="mod">
          <ac:chgData name="Al Friend" userId="e5ed79da-d858-46d4-9eed-a7a24903f2de" providerId="ADAL" clId="{66FE348F-243B-45F1-817C-ACD11198848F}" dt="2024-11-14T11:50:29.488" v="1094" actId="207"/>
          <ac:spMkLst>
            <pc:docMk/>
            <pc:sldMk cId="1135862847" sldId="773"/>
            <ac:spMk id="6" creationId="{C460184D-D803-F499-E82E-972FB39F9288}"/>
          </ac:spMkLst>
        </pc:spChg>
        <pc:spChg chg="mod">
          <ac:chgData name="Al Friend" userId="e5ed79da-d858-46d4-9eed-a7a24903f2de" providerId="ADAL" clId="{66FE348F-243B-45F1-817C-ACD11198848F}" dt="2024-11-14T11:52:20.193" v="1249" actId="1037"/>
          <ac:spMkLst>
            <pc:docMk/>
            <pc:sldMk cId="1135862847" sldId="773"/>
            <ac:spMk id="17" creationId="{37697A85-FE4A-5F49-87D3-DF60452AD532}"/>
          </ac:spMkLst>
        </pc:spChg>
        <pc:spChg chg="mod">
          <ac:chgData name="Al Friend" userId="e5ed79da-d858-46d4-9eed-a7a24903f2de" providerId="ADAL" clId="{66FE348F-243B-45F1-817C-ACD11198848F}" dt="2024-11-14T11:51:25.573" v="1174" actId="14100"/>
          <ac:spMkLst>
            <pc:docMk/>
            <pc:sldMk cId="1135862847" sldId="773"/>
            <ac:spMk id="20" creationId="{CE0478C3-5F85-4F8D-AAFC-F12F58437907}"/>
          </ac:spMkLst>
        </pc:spChg>
        <pc:spChg chg="mod">
          <ac:chgData name="Al Friend" userId="e5ed79da-d858-46d4-9eed-a7a24903f2de" providerId="ADAL" clId="{66FE348F-243B-45F1-817C-ACD11198848F}" dt="2024-11-14T11:51:30.715" v="1175" actId="14100"/>
          <ac:spMkLst>
            <pc:docMk/>
            <pc:sldMk cId="1135862847" sldId="773"/>
            <ac:spMk id="21" creationId="{BE13FF1D-AE89-48DE-9545-FC614FA1848F}"/>
          </ac:spMkLst>
        </pc:spChg>
        <pc:spChg chg="mod">
          <ac:chgData name="Al Friend" userId="e5ed79da-d858-46d4-9eed-a7a24903f2de" providerId="ADAL" clId="{66FE348F-243B-45F1-817C-ACD11198848F}" dt="2024-11-14T11:52:57.690" v="1329" actId="1037"/>
          <ac:spMkLst>
            <pc:docMk/>
            <pc:sldMk cId="1135862847" sldId="773"/>
            <ac:spMk id="26" creationId="{0812AA0D-71D1-9B9D-4AED-E09E855A4185}"/>
          </ac:spMkLst>
        </pc:spChg>
        <pc:spChg chg="mod">
          <ac:chgData name="Al Friend" userId="e5ed79da-d858-46d4-9eed-a7a24903f2de" providerId="ADAL" clId="{66FE348F-243B-45F1-817C-ACD11198848F}" dt="2024-11-14T11:52:53.277" v="1326" actId="1038"/>
          <ac:spMkLst>
            <pc:docMk/>
            <pc:sldMk cId="1135862847" sldId="773"/>
            <ac:spMk id="28" creationId="{27833E17-04CE-E6AD-804B-EB51B8F41239}"/>
          </ac:spMkLst>
        </pc:spChg>
        <pc:spChg chg="mod">
          <ac:chgData name="Al Friend" userId="e5ed79da-d858-46d4-9eed-a7a24903f2de" providerId="ADAL" clId="{66FE348F-243B-45F1-817C-ACD11198848F}" dt="2024-11-14T11:52:42.662" v="1322" actId="1037"/>
          <ac:spMkLst>
            <pc:docMk/>
            <pc:sldMk cId="1135862847" sldId="773"/>
            <ac:spMk id="32" creationId="{56038AF1-3FFC-CE48-15B4-04B9F7CE57D9}"/>
          </ac:spMkLst>
        </pc:spChg>
        <pc:spChg chg="mod">
          <ac:chgData name="Al Friend" userId="e5ed79da-d858-46d4-9eed-a7a24903f2de" providerId="ADAL" clId="{66FE348F-243B-45F1-817C-ACD11198848F}" dt="2024-11-14T11:51:43.455" v="1183" actId="14100"/>
          <ac:spMkLst>
            <pc:docMk/>
            <pc:sldMk cId="1135862847" sldId="773"/>
            <ac:spMk id="38" creationId="{3E43DA8B-85F2-4ED1-8CB9-4C679A6B601F}"/>
          </ac:spMkLst>
        </pc:spChg>
        <pc:spChg chg="mod">
          <ac:chgData name="Al Friend" userId="e5ed79da-d858-46d4-9eed-a7a24903f2de" providerId="ADAL" clId="{66FE348F-243B-45F1-817C-ACD11198848F}" dt="2024-11-14T11:51:51.262" v="1187" actId="1037"/>
          <ac:spMkLst>
            <pc:docMk/>
            <pc:sldMk cId="1135862847" sldId="773"/>
            <ac:spMk id="39" creationId="{AB6F678D-D2D5-49A1-8AF3-02EE2A30680D}"/>
          </ac:spMkLst>
        </pc:spChg>
        <pc:graphicFrameChg chg="mod modGraphic">
          <ac:chgData name="Al Friend" userId="e5ed79da-d858-46d4-9eed-a7a24903f2de" providerId="ADAL" clId="{66FE348F-243B-45F1-817C-ACD11198848F}" dt="2024-11-14T11:52:20.193" v="1249" actId="1037"/>
          <ac:graphicFrameMkLst>
            <pc:docMk/>
            <pc:sldMk cId="1135862847" sldId="773"/>
            <ac:graphicFrameMk id="22" creationId="{E1C47C29-B1FD-7991-E626-2F12DC1AFFDE}"/>
          </ac:graphicFrameMkLst>
        </pc:graphicFrameChg>
        <pc:graphicFrameChg chg="mod modGraphic">
          <ac:chgData name="Al Friend" userId="e5ed79da-d858-46d4-9eed-a7a24903f2de" providerId="ADAL" clId="{66FE348F-243B-45F1-817C-ACD11198848F}" dt="2024-11-14T11:51:16.321" v="1173"/>
          <ac:graphicFrameMkLst>
            <pc:docMk/>
            <pc:sldMk cId="1135862847" sldId="773"/>
            <ac:graphicFrameMk id="23" creationId="{57FE39BF-DC05-E516-87E6-26364C7BBE24}"/>
          </ac:graphicFrameMkLst>
        </pc:graphicFrameChg>
        <pc:graphicFrameChg chg="mod">
          <ac:chgData name="Al Friend" userId="e5ed79da-d858-46d4-9eed-a7a24903f2de" providerId="ADAL" clId="{66FE348F-243B-45F1-817C-ACD11198848F}" dt="2024-11-14T11:52:42.662" v="1322" actId="1037"/>
          <ac:graphicFrameMkLst>
            <pc:docMk/>
            <pc:sldMk cId="1135862847" sldId="773"/>
            <ac:graphicFrameMk id="24" creationId="{31F6E6FA-42D3-E5C9-36B8-B7C6109BDE21}"/>
          </ac:graphicFrameMkLst>
        </pc:graphicFrameChg>
        <pc:cxnChg chg="mod">
          <ac:chgData name="Al Friend" userId="e5ed79da-d858-46d4-9eed-a7a24903f2de" providerId="ADAL" clId="{66FE348F-243B-45F1-817C-ACD11198848F}" dt="2024-11-21T11:00:27.478" v="1860" actId="692"/>
          <ac:cxnSpMkLst>
            <pc:docMk/>
            <pc:sldMk cId="1135862847" sldId="773"/>
            <ac:cxnSpMk id="5" creationId="{74743580-1BBD-44D1-9B4B-3FCD69A573CA}"/>
          </ac:cxnSpMkLst>
        </pc:cxnChg>
        <pc:cxnChg chg="mod">
          <ac:chgData name="Al Friend" userId="e5ed79da-d858-46d4-9eed-a7a24903f2de" providerId="ADAL" clId="{66FE348F-243B-45F1-817C-ACD11198848F}" dt="2024-11-21T11:00:27.478" v="1860" actId="692"/>
          <ac:cxnSpMkLst>
            <pc:docMk/>
            <pc:sldMk cId="1135862847" sldId="773"/>
            <ac:cxnSpMk id="9" creationId="{4A59694F-BFA9-47E0-AA51-53E4E5936D1D}"/>
          </ac:cxnSpMkLst>
        </pc:cxnChg>
        <pc:cxnChg chg="mod">
          <ac:chgData name="Al Friend" userId="e5ed79da-d858-46d4-9eed-a7a24903f2de" providerId="ADAL" clId="{66FE348F-243B-45F1-817C-ACD11198848F}" dt="2024-11-21T11:00:27.478" v="1860" actId="692"/>
          <ac:cxnSpMkLst>
            <pc:docMk/>
            <pc:sldMk cId="1135862847" sldId="773"/>
            <ac:cxnSpMk id="18" creationId="{B2F61D89-25E6-4B6D-C1B6-6EC2F5A92982}"/>
          </ac:cxnSpMkLst>
        </pc:cxnChg>
        <pc:cxnChg chg="mod">
          <ac:chgData name="Al Friend" userId="e5ed79da-d858-46d4-9eed-a7a24903f2de" providerId="ADAL" clId="{66FE348F-243B-45F1-817C-ACD11198848F}" dt="2024-11-21T11:00:27.478" v="1860" actId="692"/>
          <ac:cxnSpMkLst>
            <pc:docMk/>
            <pc:sldMk cId="1135862847" sldId="773"/>
            <ac:cxnSpMk id="42" creationId="{A690C114-1660-9D11-3BF9-99F60F168DE6}"/>
          </ac:cxnSpMkLst>
        </pc:cxnChg>
      </pc:sldChg>
      <pc:sldChg chg="add ord">
        <pc:chgData name="Al Friend" userId="e5ed79da-d858-46d4-9eed-a7a24903f2de" providerId="ADAL" clId="{66FE348F-243B-45F1-817C-ACD11198848F}" dt="2024-11-27T15:44:40.559" v="3435"/>
        <pc:sldMkLst>
          <pc:docMk/>
          <pc:sldMk cId="2635279827" sldId="774"/>
        </pc:sldMkLst>
      </pc:sldChg>
      <pc:sldChg chg="addSp modSp ord modAnim">
        <pc:chgData name="Al Friend" userId="e5ed79da-d858-46d4-9eed-a7a24903f2de" providerId="ADAL" clId="{66FE348F-243B-45F1-817C-ACD11198848F}" dt="2024-12-05T11:27:18.462" v="5455" actId="1076"/>
        <pc:sldMkLst>
          <pc:docMk/>
          <pc:sldMk cId="3929749998" sldId="776"/>
        </pc:sldMkLst>
        <pc:spChg chg="mod">
          <ac:chgData name="Al Friend" userId="e5ed79da-d858-46d4-9eed-a7a24903f2de" providerId="ADAL" clId="{66FE348F-243B-45F1-817C-ACD11198848F}" dt="2024-12-04T11:27:55.145" v="4876" actId="20577"/>
          <ac:spMkLst>
            <pc:docMk/>
            <pc:sldMk cId="3929749998" sldId="776"/>
            <ac:spMk id="4" creationId="{08C76DEA-F650-51AB-7EE7-9B3064808EC0}"/>
          </ac:spMkLst>
        </pc:spChg>
        <pc:spChg chg="add mod">
          <ac:chgData name="Al Friend" userId="e5ed79da-d858-46d4-9eed-a7a24903f2de" providerId="ADAL" clId="{66FE348F-243B-45F1-817C-ACD11198848F}" dt="2024-12-04T12:04:45.223" v="5264" actId="962"/>
          <ac:spMkLst>
            <pc:docMk/>
            <pc:sldMk cId="3929749998" sldId="776"/>
            <ac:spMk id="7" creationId="{A35A661D-58BB-43A0-B5BA-FA8551E8C962}"/>
          </ac:spMkLst>
        </pc:spChg>
        <pc:spChg chg="mod">
          <ac:chgData name="Al Friend" userId="e5ed79da-d858-46d4-9eed-a7a24903f2de" providerId="ADAL" clId="{66FE348F-243B-45F1-817C-ACD11198848F}" dt="2024-12-04T11:26:34.953" v="4872" actId="20577"/>
          <ac:spMkLst>
            <pc:docMk/>
            <pc:sldMk cId="3929749998" sldId="776"/>
            <ac:spMk id="19" creationId="{39027E70-266E-C921-B96A-180149336170}"/>
          </ac:spMkLst>
        </pc:spChg>
        <pc:spChg chg="add mod">
          <ac:chgData name="Al Friend" userId="e5ed79da-d858-46d4-9eed-a7a24903f2de" providerId="ADAL" clId="{66FE348F-243B-45F1-817C-ACD11198848F}" dt="2024-12-05T11:27:18.462" v="5455" actId="1076"/>
          <ac:spMkLst>
            <pc:docMk/>
            <pc:sldMk cId="3929749998" sldId="776"/>
            <ac:spMk id="26" creationId="{51A85133-9936-421C-ADA9-CC0C711D817F}"/>
          </ac:spMkLst>
        </pc:spChg>
        <pc:spChg chg="mod">
          <ac:chgData name="Al Friend" userId="e5ed79da-d858-46d4-9eed-a7a24903f2de" providerId="ADAL" clId="{66FE348F-243B-45F1-817C-ACD11198848F}" dt="2024-12-03T10:16:48.710" v="4697"/>
          <ac:spMkLst>
            <pc:docMk/>
            <pc:sldMk cId="3929749998" sldId="776"/>
            <ac:spMk id="53" creationId="{92831D18-72D2-C4FA-FD15-A525AFB4E5C5}"/>
          </ac:spMkLst>
        </pc:spChg>
      </pc:sldChg>
      <pc:sldChg chg="modSp ord modAnim">
        <pc:chgData name="Al Friend" userId="e5ed79da-d858-46d4-9eed-a7a24903f2de" providerId="ADAL" clId="{66FE348F-243B-45F1-817C-ACD11198848F}" dt="2024-12-03T09:30:13.928" v="4687"/>
        <pc:sldMkLst>
          <pc:docMk/>
          <pc:sldMk cId="2352829044" sldId="778"/>
        </pc:sldMkLst>
        <pc:spChg chg="mod">
          <ac:chgData name="Al Friend" userId="e5ed79da-d858-46d4-9eed-a7a24903f2de" providerId="ADAL" clId="{66FE348F-243B-45F1-817C-ACD11198848F}" dt="2024-12-03T09:29:34.365" v="4682" actId="20577"/>
          <ac:spMkLst>
            <pc:docMk/>
            <pc:sldMk cId="2352829044" sldId="778"/>
            <ac:spMk id="7" creationId="{A7748392-0430-47F2-9A73-6449587C132E}"/>
          </ac:spMkLst>
        </pc:spChg>
        <pc:spChg chg="mod">
          <ac:chgData name="Al Friend" userId="e5ed79da-d858-46d4-9eed-a7a24903f2de" providerId="ADAL" clId="{66FE348F-243B-45F1-817C-ACD11198848F}" dt="2024-12-03T09:29:43.757" v="4685" actId="6549"/>
          <ac:spMkLst>
            <pc:docMk/>
            <pc:sldMk cId="2352829044" sldId="778"/>
            <ac:spMk id="8" creationId="{8E9F13E4-7830-4921-B255-D2BF3B973DB4}"/>
          </ac:spMkLst>
        </pc:spChg>
      </pc:sldChg>
      <pc:sldChg chg="modSp">
        <pc:chgData name="Al Friend" userId="e5ed79da-d858-46d4-9eed-a7a24903f2de" providerId="ADAL" clId="{66FE348F-243B-45F1-817C-ACD11198848F}" dt="2024-12-02T09:53:49.202" v="4182" actId="20577"/>
        <pc:sldMkLst>
          <pc:docMk/>
          <pc:sldMk cId="1585838069" sldId="780"/>
        </pc:sldMkLst>
        <pc:spChg chg="mod">
          <ac:chgData name="Al Friend" userId="e5ed79da-d858-46d4-9eed-a7a24903f2de" providerId="ADAL" clId="{66FE348F-243B-45F1-817C-ACD11198848F}" dt="2024-12-02T09:53:49.202" v="4182" actId="20577"/>
          <ac:spMkLst>
            <pc:docMk/>
            <pc:sldMk cId="1585838069" sldId="780"/>
            <ac:spMk id="10" creationId="{DC2B2D4D-62A8-D1A0-DC6A-ACF5A5C232E3}"/>
          </ac:spMkLst>
        </pc:spChg>
      </pc:sldChg>
      <pc:sldChg chg="ord">
        <pc:chgData name="Al Friend" userId="e5ed79da-d858-46d4-9eed-a7a24903f2de" providerId="ADAL" clId="{66FE348F-243B-45F1-817C-ACD11198848F}" dt="2024-12-03T09:30:15.709" v="4688"/>
        <pc:sldMkLst>
          <pc:docMk/>
          <pc:sldMk cId="142200069" sldId="781"/>
        </pc:sldMkLst>
      </pc:sldChg>
      <pc:sldChg chg="modSp">
        <pc:chgData name="Al Friend" userId="e5ed79da-d858-46d4-9eed-a7a24903f2de" providerId="ADAL" clId="{66FE348F-243B-45F1-817C-ACD11198848F}" dt="2024-11-06T16:32:58.640" v="225" actId="20577"/>
        <pc:sldMkLst>
          <pc:docMk/>
          <pc:sldMk cId="2179619999" sldId="820"/>
        </pc:sldMkLst>
        <pc:spChg chg="mod">
          <ac:chgData name="Al Friend" userId="e5ed79da-d858-46d4-9eed-a7a24903f2de" providerId="ADAL" clId="{66FE348F-243B-45F1-817C-ACD11198848F}" dt="2024-11-06T16:18:25.989" v="75" actId="20577"/>
          <ac:spMkLst>
            <pc:docMk/>
            <pc:sldMk cId="2179619999" sldId="820"/>
            <ac:spMk id="2" creationId="{E59E83AA-EE28-0599-B167-E9F38D289DF6}"/>
          </ac:spMkLst>
        </pc:spChg>
        <pc:spChg chg="mod">
          <ac:chgData name="Al Friend" userId="e5ed79da-d858-46d4-9eed-a7a24903f2de" providerId="ADAL" clId="{66FE348F-243B-45F1-817C-ACD11198848F}" dt="2024-11-06T16:32:58.640" v="225" actId="20577"/>
          <ac:spMkLst>
            <pc:docMk/>
            <pc:sldMk cId="2179619999" sldId="820"/>
            <ac:spMk id="3" creationId="{3BF8633D-C374-D6AF-17C9-F89D591C2E40}"/>
          </ac:spMkLst>
        </pc:spChg>
      </pc:sldChg>
      <pc:sldChg chg="modSp">
        <pc:chgData name="Al Friend" userId="e5ed79da-d858-46d4-9eed-a7a24903f2de" providerId="ADAL" clId="{66FE348F-243B-45F1-817C-ACD11198848F}" dt="2024-11-06T16:35:31.405" v="266" actId="20577"/>
        <pc:sldMkLst>
          <pc:docMk/>
          <pc:sldMk cId="1923468790" sldId="821"/>
        </pc:sldMkLst>
        <pc:spChg chg="mod">
          <ac:chgData name="Al Friend" userId="e5ed79da-d858-46d4-9eed-a7a24903f2de" providerId="ADAL" clId="{66FE348F-243B-45F1-817C-ACD11198848F}" dt="2024-11-06T16:18:49.691" v="78" actId="20577"/>
          <ac:spMkLst>
            <pc:docMk/>
            <pc:sldMk cId="1923468790" sldId="821"/>
            <ac:spMk id="2" creationId="{F9F40209-8C1E-4D03-17F1-0B25A569229B}"/>
          </ac:spMkLst>
        </pc:spChg>
        <pc:spChg chg="mod">
          <ac:chgData name="Al Friend" userId="e5ed79da-d858-46d4-9eed-a7a24903f2de" providerId="ADAL" clId="{66FE348F-243B-45F1-817C-ACD11198848F}" dt="2024-11-06T16:35:31.405" v="266" actId="20577"/>
          <ac:spMkLst>
            <pc:docMk/>
            <pc:sldMk cId="1923468790" sldId="821"/>
            <ac:spMk id="3" creationId="{AC0A1240-16F4-825F-0457-BCDA2A4D97D3}"/>
          </ac:spMkLst>
        </pc:spChg>
      </pc:sldChg>
      <pc:sldChg chg="modSp">
        <pc:chgData name="Al Friend" userId="e5ed79da-d858-46d4-9eed-a7a24903f2de" providerId="ADAL" clId="{66FE348F-243B-45F1-817C-ACD11198848F}" dt="2024-11-06T16:36:54.722" v="296" actId="20577"/>
        <pc:sldMkLst>
          <pc:docMk/>
          <pc:sldMk cId="864826872" sldId="822"/>
        </pc:sldMkLst>
        <pc:spChg chg="mod">
          <ac:chgData name="Al Friend" userId="e5ed79da-d858-46d4-9eed-a7a24903f2de" providerId="ADAL" clId="{66FE348F-243B-45F1-817C-ACD11198848F}" dt="2024-11-06T16:19:07.870" v="82" actId="20577"/>
          <ac:spMkLst>
            <pc:docMk/>
            <pc:sldMk cId="864826872" sldId="822"/>
            <ac:spMk id="2" creationId="{547D8603-1AE1-AA52-FACD-E6BE787027BB}"/>
          </ac:spMkLst>
        </pc:spChg>
        <pc:spChg chg="mod">
          <ac:chgData name="Al Friend" userId="e5ed79da-d858-46d4-9eed-a7a24903f2de" providerId="ADAL" clId="{66FE348F-243B-45F1-817C-ACD11198848F}" dt="2024-11-06T16:36:54.722" v="296" actId="20577"/>
          <ac:spMkLst>
            <pc:docMk/>
            <pc:sldMk cId="864826872" sldId="822"/>
            <ac:spMk id="3" creationId="{D0433B07-78A7-33E9-8E02-3014F87FE084}"/>
          </ac:spMkLst>
        </pc:spChg>
      </pc:sldChg>
      <pc:sldChg chg="modSp">
        <pc:chgData name="Al Friend" userId="e5ed79da-d858-46d4-9eed-a7a24903f2de" providerId="ADAL" clId="{66FE348F-243B-45F1-817C-ACD11198848F}" dt="2024-11-06T16:38:15.527" v="302" actId="20577"/>
        <pc:sldMkLst>
          <pc:docMk/>
          <pc:sldMk cId="2465990110" sldId="823"/>
        </pc:sldMkLst>
        <pc:spChg chg="mod">
          <ac:chgData name="Al Friend" userId="e5ed79da-d858-46d4-9eed-a7a24903f2de" providerId="ADAL" clId="{66FE348F-243B-45F1-817C-ACD11198848F}" dt="2024-11-06T16:19:20.076" v="86" actId="20577"/>
          <ac:spMkLst>
            <pc:docMk/>
            <pc:sldMk cId="2465990110" sldId="823"/>
            <ac:spMk id="2" creationId="{7D6914D0-9D77-EAD9-8D32-2C3A50E60221}"/>
          </ac:spMkLst>
        </pc:spChg>
        <pc:spChg chg="mod">
          <ac:chgData name="Al Friend" userId="e5ed79da-d858-46d4-9eed-a7a24903f2de" providerId="ADAL" clId="{66FE348F-243B-45F1-817C-ACD11198848F}" dt="2024-11-06T16:38:15.527" v="302" actId="20577"/>
          <ac:spMkLst>
            <pc:docMk/>
            <pc:sldMk cId="2465990110" sldId="823"/>
            <ac:spMk id="3" creationId="{3E14A3DB-E2AE-A8B5-E68C-9822353BC769}"/>
          </ac:spMkLst>
        </pc:spChg>
      </pc:sldChg>
      <pc:sldChg chg="modSp">
        <pc:chgData name="Al Friend" userId="e5ed79da-d858-46d4-9eed-a7a24903f2de" providerId="ADAL" clId="{66FE348F-243B-45F1-817C-ACD11198848F}" dt="2024-11-06T16:29:03.729" v="185" actId="403"/>
        <pc:sldMkLst>
          <pc:docMk/>
          <pc:sldMk cId="3704889719" sldId="824"/>
        </pc:sldMkLst>
        <pc:spChg chg="mod">
          <ac:chgData name="Al Friend" userId="e5ed79da-d858-46d4-9eed-a7a24903f2de" providerId="ADAL" clId="{66FE348F-243B-45F1-817C-ACD11198848F}" dt="2024-11-06T16:19:34.117" v="89" actId="20577"/>
          <ac:spMkLst>
            <pc:docMk/>
            <pc:sldMk cId="3704889719" sldId="824"/>
            <ac:spMk id="2" creationId="{E0E6D224-A02B-F736-6D46-C7590119C67C}"/>
          </ac:spMkLst>
        </pc:spChg>
        <pc:spChg chg="mod">
          <ac:chgData name="Al Friend" userId="e5ed79da-d858-46d4-9eed-a7a24903f2de" providerId="ADAL" clId="{66FE348F-243B-45F1-817C-ACD11198848F}" dt="2024-11-06T16:29:03.729" v="185" actId="403"/>
          <ac:spMkLst>
            <pc:docMk/>
            <pc:sldMk cId="3704889719" sldId="824"/>
            <ac:spMk id="3" creationId="{C270B8E5-83C1-EC42-FE1A-05D0ED85F473}"/>
          </ac:spMkLst>
        </pc:spChg>
      </pc:sldChg>
      <pc:sldChg chg="modSp ord">
        <pc:chgData name="Al Friend" userId="e5ed79da-d858-46d4-9eed-a7a24903f2de" providerId="ADAL" clId="{66FE348F-243B-45F1-817C-ACD11198848F}" dt="2024-11-06T16:29:07.239" v="186" actId="403"/>
        <pc:sldMkLst>
          <pc:docMk/>
          <pc:sldMk cId="4193087359" sldId="826"/>
        </pc:sldMkLst>
        <pc:spChg chg="mod">
          <ac:chgData name="Al Friend" userId="e5ed79da-d858-46d4-9eed-a7a24903f2de" providerId="ADAL" clId="{66FE348F-243B-45F1-817C-ACD11198848F}" dt="2024-11-06T16:20:16.895" v="95"/>
          <ac:spMkLst>
            <pc:docMk/>
            <pc:sldMk cId="4193087359" sldId="826"/>
            <ac:spMk id="2" creationId="{B8D041FE-B04D-6D94-1A3E-225B9EB3BCBC}"/>
          </ac:spMkLst>
        </pc:spChg>
        <pc:spChg chg="mod">
          <ac:chgData name="Al Friend" userId="e5ed79da-d858-46d4-9eed-a7a24903f2de" providerId="ADAL" clId="{66FE348F-243B-45F1-817C-ACD11198848F}" dt="2024-11-06T16:29:07.239" v="186" actId="403"/>
          <ac:spMkLst>
            <pc:docMk/>
            <pc:sldMk cId="4193087359" sldId="826"/>
            <ac:spMk id="3" creationId="{E9A49755-BB00-33FD-7E1B-FD41E624CF57}"/>
          </ac:spMkLst>
        </pc:spChg>
      </pc:sldChg>
      <pc:sldChg chg="modSp add modTransition modAnim modNotesTx">
        <pc:chgData name="Al Friend" userId="e5ed79da-d858-46d4-9eed-a7a24903f2de" providerId="ADAL" clId="{66FE348F-243B-45F1-817C-ACD11198848F}" dt="2024-11-06T16:28:42.127" v="180" actId="403"/>
        <pc:sldMkLst>
          <pc:docMk/>
          <pc:sldMk cId="2584223036" sldId="827"/>
        </pc:sldMkLst>
        <pc:spChg chg="mod">
          <ac:chgData name="Al Friend" userId="e5ed79da-d858-46d4-9eed-a7a24903f2de" providerId="ADAL" clId="{66FE348F-243B-45F1-817C-ACD11198848F}" dt="2024-11-06T16:28:42.127" v="180" actId="403"/>
          <ac:spMkLst>
            <pc:docMk/>
            <pc:sldMk cId="2584223036" sldId="827"/>
            <ac:spMk id="3" creationId="{257141CB-89B9-453C-950A-3B96F4293BEE}"/>
          </ac:spMkLst>
        </pc:spChg>
      </pc:sldChg>
      <pc:sldChg chg="addSp delSp modSp add modAnim">
        <pc:chgData name="Al Friend" userId="e5ed79da-d858-46d4-9eed-a7a24903f2de" providerId="ADAL" clId="{66FE348F-243B-45F1-817C-ACD11198848F}" dt="2024-11-14T10:07:50.859" v="884" actId="20577"/>
        <pc:sldMkLst>
          <pc:docMk/>
          <pc:sldMk cId="3950987584" sldId="828"/>
        </pc:sldMkLst>
        <pc:spChg chg="mod">
          <ac:chgData name="Al Friend" userId="e5ed79da-d858-46d4-9eed-a7a24903f2de" providerId="ADAL" clId="{66FE348F-243B-45F1-817C-ACD11198848F}" dt="2024-11-14T08:57:47.465" v="541" actId="20577"/>
          <ac:spMkLst>
            <pc:docMk/>
            <pc:sldMk cId="3950987584" sldId="828"/>
            <ac:spMk id="2" creationId="{5EDF98C3-902A-499C-8A4D-D2F4A8D7AAA9}"/>
          </ac:spMkLst>
        </pc:spChg>
        <pc:spChg chg="mod">
          <ac:chgData name="Al Friend" userId="e5ed79da-d858-46d4-9eed-a7a24903f2de" providerId="ADAL" clId="{66FE348F-243B-45F1-817C-ACD11198848F}" dt="2024-11-14T09:48:44.964" v="858" actId="27636"/>
          <ac:spMkLst>
            <pc:docMk/>
            <pc:sldMk cId="3950987584" sldId="828"/>
            <ac:spMk id="3" creationId="{6715D380-2C52-46D9-A4CE-62FDED32379C}"/>
          </ac:spMkLst>
        </pc:spChg>
        <pc:spChg chg="add mod">
          <ac:chgData name="Al Friend" userId="e5ed79da-d858-46d4-9eed-a7a24903f2de" providerId="ADAL" clId="{66FE348F-243B-45F1-817C-ACD11198848F}" dt="2024-11-14T10:07:50.859" v="884" actId="20577"/>
          <ac:spMkLst>
            <pc:docMk/>
            <pc:sldMk cId="3950987584" sldId="828"/>
            <ac:spMk id="5" creationId="{E6515FC1-61F9-4D67-A5B2-633AFBD54911}"/>
          </ac:spMkLst>
        </pc:spChg>
        <pc:spChg chg="add mod">
          <ac:chgData name="Al Friend" userId="e5ed79da-d858-46d4-9eed-a7a24903f2de" providerId="ADAL" clId="{66FE348F-243B-45F1-817C-ACD11198848F}" dt="2024-11-14T09:20:13.383" v="786" actId="1076"/>
          <ac:spMkLst>
            <pc:docMk/>
            <pc:sldMk cId="3950987584" sldId="828"/>
            <ac:spMk id="10" creationId="{927B0EBB-8777-4395-9D72-7F77B933E75B}"/>
          </ac:spMkLst>
        </pc:spChg>
        <pc:cxnChg chg="add mod">
          <ac:chgData name="Al Friend" userId="e5ed79da-d858-46d4-9eed-a7a24903f2de" providerId="ADAL" clId="{66FE348F-243B-45F1-817C-ACD11198848F}" dt="2024-11-14T09:19:23.740" v="763" actId="1582"/>
          <ac:cxnSpMkLst>
            <pc:docMk/>
            <pc:sldMk cId="3950987584" sldId="828"/>
            <ac:cxnSpMk id="7" creationId="{6E853A1C-0D23-4AC4-87CA-7819E0A902E4}"/>
          </ac:cxnSpMkLst>
        </pc:cxnChg>
      </pc:sldChg>
      <pc:sldChg chg="modSp add modTransition modAnim modNotesTx">
        <pc:chgData name="Al Friend" userId="e5ed79da-d858-46d4-9eed-a7a24903f2de" providerId="ADAL" clId="{66FE348F-243B-45F1-817C-ACD11198848F}" dt="2024-11-14T09:26:38.285" v="822"/>
        <pc:sldMkLst>
          <pc:docMk/>
          <pc:sldMk cId="3605423829" sldId="829"/>
        </pc:sldMkLst>
        <pc:spChg chg="mod">
          <ac:chgData name="Al Friend" userId="e5ed79da-d858-46d4-9eed-a7a24903f2de" providerId="ADAL" clId="{66FE348F-243B-45F1-817C-ACD11198848F}" dt="2024-11-14T09:26:14.128" v="821" actId="20577"/>
          <ac:spMkLst>
            <pc:docMk/>
            <pc:sldMk cId="3605423829" sldId="829"/>
            <ac:spMk id="5" creationId="{E6515FC1-61F9-4D67-A5B2-633AFBD54911}"/>
          </ac:spMkLst>
        </pc:spChg>
      </pc:sldChg>
      <pc:sldChg chg="modSp add modAnim">
        <pc:chgData name="Al Friend" userId="e5ed79da-d858-46d4-9eed-a7a24903f2de" providerId="ADAL" clId="{66FE348F-243B-45F1-817C-ACD11198848F}" dt="2024-11-19T10:26:36.829" v="1783" actId="20577"/>
        <pc:sldMkLst>
          <pc:docMk/>
          <pc:sldMk cId="1481678819" sldId="830"/>
        </pc:sldMkLst>
        <pc:spChg chg="mod">
          <ac:chgData name="Al Friend" userId="e5ed79da-d858-46d4-9eed-a7a24903f2de" providerId="ADAL" clId="{66FE348F-243B-45F1-817C-ACD11198848F}" dt="2024-11-19T10:26:36.829" v="1783" actId="20577"/>
          <ac:spMkLst>
            <pc:docMk/>
            <pc:sldMk cId="1481678819" sldId="830"/>
            <ac:spMk id="4" creationId="{08C76DEA-F650-51AB-7EE7-9B3064808EC0}"/>
          </ac:spMkLst>
        </pc:spChg>
        <pc:spChg chg="mod">
          <ac:chgData name="Al Friend" userId="e5ed79da-d858-46d4-9eed-a7a24903f2de" providerId="ADAL" clId="{66FE348F-243B-45F1-817C-ACD11198848F}" dt="2024-11-14T11:20:53.448" v="897" actId="1076"/>
          <ac:spMkLst>
            <pc:docMk/>
            <pc:sldMk cId="1481678819" sldId="830"/>
            <ac:spMk id="17" creationId="{37697A85-FE4A-5F49-87D3-DF60452AD532}"/>
          </ac:spMkLst>
        </pc:spChg>
        <pc:spChg chg="mod">
          <ac:chgData name="Al Friend" userId="e5ed79da-d858-46d4-9eed-a7a24903f2de" providerId="ADAL" clId="{66FE348F-243B-45F1-817C-ACD11198848F}" dt="2024-11-14T11:22:12.358" v="899" actId="1076"/>
          <ac:spMkLst>
            <pc:docMk/>
            <pc:sldMk cId="1481678819" sldId="830"/>
            <ac:spMk id="28" creationId="{27833E17-04CE-E6AD-804B-EB51B8F41239}"/>
          </ac:spMkLst>
        </pc:spChg>
        <pc:spChg chg="mod">
          <ac:chgData name="Al Friend" userId="e5ed79da-d858-46d4-9eed-a7a24903f2de" providerId="ADAL" clId="{66FE348F-243B-45F1-817C-ACD11198848F}" dt="2024-11-14T11:21:08.684" v="898" actId="1076"/>
          <ac:spMkLst>
            <pc:docMk/>
            <pc:sldMk cId="1481678819" sldId="830"/>
            <ac:spMk id="32" creationId="{56038AF1-3FFC-CE48-15B4-04B9F7CE57D9}"/>
          </ac:spMkLst>
        </pc:spChg>
        <pc:graphicFrameChg chg="mod">
          <ac:chgData name="Al Friend" userId="e5ed79da-d858-46d4-9eed-a7a24903f2de" providerId="ADAL" clId="{66FE348F-243B-45F1-817C-ACD11198848F}" dt="2024-11-14T11:20:53.448" v="897" actId="1076"/>
          <ac:graphicFrameMkLst>
            <pc:docMk/>
            <pc:sldMk cId="1481678819" sldId="830"/>
            <ac:graphicFrameMk id="22" creationId="{E1C47C29-B1FD-7991-E626-2F12DC1AFFDE}"/>
          </ac:graphicFrameMkLst>
        </pc:graphicFrameChg>
        <pc:graphicFrameChg chg="mod">
          <ac:chgData name="Al Friend" userId="e5ed79da-d858-46d4-9eed-a7a24903f2de" providerId="ADAL" clId="{66FE348F-243B-45F1-817C-ACD11198848F}" dt="2024-11-14T11:20:36.451" v="896"/>
          <ac:graphicFrameMkLst>
            <pc:docMk/>
            <pc:sldMk cId="1481678819" sldId="830"/>
            <ac:graphicFrameMk id="23" creationId="{57FE39BF-DC05-E516-87E6-26364C7BBE24}"/>
          </ac:graphicFrameMkLst>
        </pc:graphicFrameChg>
        <pc:graphicFrameChg chg="mod">
          <ac:chgData name="Al Friend" userId="e5ed79da-d858-46d4-9eed-a7a24903f2de" providerId="ADAL" clId="{66FE348F-243B-45F1-817C-ACD11198848F}" dt="2024-11-14T11:21:08.684" v="898" actId="1076"/>
          <ac:graphicFrameMkLst>
            <pc:docMk/>
            <pc:sldMk cId="1481678819" sldId="830"/>
            <ac:graphicFrameMk id="39" creationId="{FE9A9C9B-4CA8-4DC8-AA69-A07BDFBF0F34}"/>
          </ac:graphicFrameMkLst>
        </pc:graphicFrameChg>
      </pc:sldChg>
      <pc:sldChg chg="delSp modSp add modTransition delAnim modAnim modNotesTx">
        <pc:chgData name="Al Friend" userId="e5ed79da-d858-46d4-9eed-a7a24903f2de" providerId="ADAL" clId="{66FE348F-243B-45F1-817C-ACD11198848F}" dt="2024-11-19T10:26:32.282" v="1779" actId="20577"/>
        <pc:sldMkLst>
          <pc:docMk/>
          <pc:sldMk cId="693302603" sldId="831"/>
        </pc:sldMkLst>
        <pc:spChg chg="mod">
          <ac:chgData name="Al Friend" userId="e5ed79da-d858-46d4-9eed-a7a24903f2de" providerId="ADAL" clId="{66FE348F-243B-45F1-817C-ACD11198848F}" dt="2024-11-19T10:26:32.282" v="1779" actId="20577"/>
          <ac:spMkLst>
            <pc:docMk/>
            <pc:sldMk cId="693302603" sldId="831"/>
            <ac:spMk id="4" creationId="{08C76DEA-F650-51AB-7EE7-9B3064808EC0}"/>
          </ac:spMkLst>
        </pc:spChg>
        <pc:spChg chg="mod">
          <ac:chgData name="Al Friend" userId="e5ed79da-d858-46d4-9eed-a7a24903f2de" providerId="ADAL" clId="{66FE348F-243B-45F1-817C-ACD11198848F}" dt="2024-11-19T10:06:01.192" v="1728" actId="6549"/>
          <ac:spMkLst>
            <pc:docMk/>
            <pc:sldMk cId="693302603" sldId="831"/>
            <ac:spMk id="19" creationId="{39027E70-266E-C921-B96A-180149336170}"/>
          </ac:spMkLst>
        </pc:spChg>
      </pc:sldChg>
      <pc:sldChg chg="delSp modSp add modTransition modAnim modNotesTx">
        <pc:chgData name="Al Friend" userId="e5ed79da-d858-46d4-9eed-a7a24903f2de" providerId="ADAL" clId="{66FE348F-243B-45F1-817C-ACD11198848F}" dt="2024-11-21T11:01:30.965" v="1866" actId="692"/>
        <pc:sldMkLst>
          <pc:docMk/>
          <pc:sldMk cId="2411660748" sldId="832"/>
        </pc:sldMkLst>
        <pc:spChg chg="mod">
          <ac:chgData name="Al Friend" userId="e5ed79da-d858-46d4-9eed-a7a24903f2de" providerId="ADAL" clId="{66FE348F-243B-45F1-817C-ACD11198848F}" dt="2024-11-19T10:26:03.240" v="1771" actId="20577"/>
          <ac:spMkLst>
            <pc:docMk/>
            <pc:sldMk cId="2411660748" sldId="832"/>
            <ac:spMk id="4" creationId="{08C76DEA-F650-51AB-7EE7-9B3064808EC0}"/>
          </ac:spMkLst>
        </pc:spChg>
        <pc:spChg chg="mod">
          <ac:chgData name="Al Friend" userId="e5ed79da-d858-46d4-9eed-a7a24903f2de" providerId="ADAL" clId="{66FE348F-243B-45F1-817C-ACD11198848F}" dt="2024-11-19T10:22:14.031" v="1760" actId="20577"/>
          <ac:spMkLst>
            <pc:docMk/>
            <pc:sldMk cId="2411660748" sldId="832"/>
            <ac:spMk id="19" creationId="{39027E70-266E-C921-B96A-180149336170}"/>
          </ac:spMkLst>
        </pc:spChg>
        <pc:cxnChg chg="mod">
          <ac:chgData name="Al Friend" userId="e5ed79da-d858-46d4-9eed-a7a24903f2de" providerId="ADAL" clId="{66FE348F-243B-45F1-817C-ACD11198848F}" dt="2024-11-21T11:01:30.965" v="1866" actId="692"/>
          <ac:cxnSpMkLst>
            <pc:docMk/>
            <pc:sldMk cId="2411660748" sldId="832"/>
            <ac:cxnSpMk id="5" creationId="{74743580-1BBD-44D1-9B4B-3FCD69A573CA}"/>
          </ac:cxnSpMkLst>
        </pc:cxnChg>
        <pc:cxnChg chg="mod">
          <ac:chgData name="Al Friend" userId="e5ed79da-d858-46d4-9eed-a7a24903f2de" providerId="ADAL" clId="{66FE348F-243B-45F1-817C-ACD11198848F}" dt="2024-11-21T11:01:30.965" v="1866" actId="692"/>
          <ac:cxnSpMkLst>
            <pc:docMk/>
            <pc:sldMk cId="2411660748" sldId="832"/>
            <ac:cxnSpMk id="9" creationId="{4A59694F-BFA9-47E0-AA51-53E4E5936D1D}"/>
          </ac:cxnSpMkLst>
        </pc:cxnChg>
      </pc:sldChg>
      <pc:sldChg chg="delSp modSp add modTransition modAnim modNotesTx">
        <pc:chgData name="Al Friend" userId="e5ed79da-d858-46d4-9eed-a7a24903f2de" providerId="ADAL" clId="{66FE348F-243B-45F1-817C-ACD11198848F}" dt="2024-11-21T11:00:39.538" v="1862" actId="692"/>
        <pc:sldMkLst>
          <pc:docMk/>
          <pc:sldMk cId="2176521065" sldId="833"/>
        </pc:sldMkLst>
        <pc:spChg chg="mod">
          <ac:chgData name="Al Friend" userId="e5ed79da-d858-46d4-9eed-a7a24903f2de" providerId="ADAL" clId="{66FE348F-243B-45F1-817C-ACD11198848F}" dt="2024-11-20T11:06:14.124" v="1795" actId="20577"/>
          <ac:spMkLst>
            <pc:docMk/>
            <pc:sldMk cId="2176521065" sldId="833"/>
            <ac:spMk id="4" creationId="{08C76DEA-F650-51AB-7EE7-9B3064808EC0}"/>
          </ac:spMkLst>
        </pc:spChg>
        <pc:spChg chg="mod">
          <ac:chgData name="Al Friend" userId="e5ed79da-d858-46d4-9eed-a7a24903f2de" providerId="ADAL" clId="{66FE348F-243B-45F1-817C-ACD11198848F}" dt="2024-11-20T11:06:42.961" v="1806" actId="20577"/>
          <ac:spMkLst>
            <pc:docMk/>
            <pc:sldMk cId="2176521065" sldId="833"/>
            <ac:spMk id="19" creationId="{39027E70-266E-C921-B96A-180149336170}"/>
          </ac:spMkLst>
        </pc:spChg>
        <pc:cxnChg chg="mod">
          <ac:chgData name="Al Friend" userId="e5ed79da-d858-46d4-9eed-a7a24903f2de" providerId="ADAL" clId="{66FE348F-243B-45F1-817C-ACD11198848F}" dt="2024-11-21T11:00:39.538" v="1862" actId="692"/>
          <ac:cxnSpMkLst>
            <pc:docMk/>
            <pc:sldMk cId="2176521065" sldId="833"/>
            <ac:cxnSpMk id="5" creationId="{74743580-1BBD-44D1-9B4B-3FCD69A573CA}"/>
          </ac:cxnSpMkLst>
        </pc:cxnChg>
        <pc:cxnChg chg="mod">
          <ac:chgData name="Al Friend" userId="e5ed79da-d858-46d4-9eed-a7a24903f2de" providerId="ADAL" clId="{66FE348F-243B-45F1-817C-ACD11198848F}" dt="2024-11-21T11:00:39.538" v="1862" actId="692"/>
          <ac:cxnSpMkLst>
            <pc:docMk/>
            <pc:sldMk cId="2176521065" sldId="833"/>
            <ac:cxnSpMk id="9" creationId="{4A59694F-BFA9-47E0-AA51-53E4E5936D1D}"/>
          </ac:cxnSpMkLst>
        </pc:cxnChg>
        <pc:cxnChg chg="mod">
          <ac:chgData name="Al Friend" userId="e5ed79da-d858-46d4-9eed-a7a24903f2de" providerId="ADAL" clId="{66FE348F-243B-45F1-817C-ACD11198848F}" dt="2024-11-21T11:00:39.538" v="1862" actId="692"/>
          <ac:cxnSpMkLst>
            <pc:docMk/>
            <pc:sldMk cId="2176521065" sldId="833"/>
            <ac:cxnSpMk id="18" creationId="{B2F61D89-25E6-4B6D-C1B6-6EC2F5A92982}"/>
          </ac:cxnSpMkLst>
        </pc:cxnChg>
        <pc:cxnChg chg="mod">
          <ac:chgData name="Al Friend" userId="e5ed79da-d858-46d4-9eed-a7a24903f2de" providerId="ADAL" clId="{66FE348F-243B-45F1-817C-ACD11198848F}" dt="2024-11-21T11:00:39.538" v="1862" actId="692"/>
          <ac:cxnSpMkLst>
            <pc:docMk/>
            <pc:sldMk cId="2176521065" sldId="833"/>
            <ac:cxnSpMk id="42" creationId="{A690C114-1660-9D11-3BF9-99F60F168DE6}"/>
          </ac:cxnSpMkLst>
        </pc:cxnChg>
      </pc:sldChg>
      <pc:sldChg chg="modSp modNotesTx">
        <pc:chgData name="Al Friend" userId="e5ed79da-d858-46d4-9eed-a7a24903f2de" providerId="ADAL" clId="{66FE348F-243B-45F1-817C-ACD11198848F}" dt="2024-11-28T11:25:44.172" v="3542" actId="688"/>
        <pc:sldMkLst>
          <pc:docMk/>
          <pc:sldMk cId="1527957868" sldId="834"/>
        </pc:sldMkLst>
        <pc:spChg chg="mod">
          <ac:chgData name="Al Friend" userId="e5ed79da-d858-46d4-9eed-a7a24903f2de" providerId="ADAL" clId="{66FE348F-243B-45F1-817C-ACD11198848F}" dt="2024-11-28T11:17:49.378" v="3447" actId="20577"/>
          <ac:spMkLst>
            <pc:docMk/>
            <pc:sldMk cId="1527957868" sldId="834"/>
            <ac:spMk id="6" creationId="{FD577DF9-25D7-29D1-F91C-054C4FC3ED4E}"/>
          </ac:spMkLst>
        </pc:spChg>
        <pc:spChg chg="mod">
          <ac:chgData name="Al Friend" userId="e5ed79da-d858-46d4-9eed-a7a24903f2de" providerId="ADAL" clId="{66FE348F-243B-45F1-817C-ACD11198848F}" dt="2024-11-28T11:25:44.172" v="3542" actId="688"/>
          <ac:spMkLst>
            <pc:docMk/>
            <pc:sldMk cId="1527957868" sldId="834"/>
            <ac:spMk id="36" creationId="{7736E4F1-1CBC-EAF4-83EB-70C89987FB7B}"/>
          </ac:spMkLst>
        </pc:spChg>
      </pc:sldChg>
      <pc:sldChg chg="addSp delSp modSp modAnim">
        <pc:chgData name="Al Friend" userId="e5ed79da-d858-46d4-9eed-a7a24903f2de" providerId="ADAL" clId="{66FE348F-243B-45F1-817C-ACD11198848F}" dt="2024-11-28T11:26:03.723" v="3545"/>
        <pc:sldMkLst>
          <pc:docMk/>
          <pc:sldMk cId="3429009054" sldId="835"/>
        </pc:sldMkLst>
        <pc:spChg chg="mod">
          <ac:chgData name="Al Friend" userId="e5ed79da-d858-46d4-9eed-a7a24903f2de" providerId="ADAL" clId="{66FE348F-243B-45F1-817C-ACD11198848F}" dt="2024-11-28T11:17:44.156" v="3444" actId="20577"/>
          <ac:spMkLst>
            <pc:docMk/>
            <pc:sldMk cId="3429009054" sldId="835"/>
            <ac:spMk id="6" creationId="{70D0B547-A909-D476-61A8-13C240E49DD3}"/>
          </ac:spMkLst>
        </pc:spChg>
        <pc:spChg chg="add">
          <ac:chgData name="Al Friend" userId="e5ed79da-d858-46d4-9eed-a7a24903f2de" providerId="ADAL" clId="{66FE348F-243B-45F1-817C-ACD11198848F}" dt="2024-11-28T11:26:00.879" v="3544"/>
          <ac:spMkLst>
            <pc:docMk/>
            <pc:sldMk cId="3429009054" sldId="835"/>
            <ac:spMk id="25" creationId="{4F1BF895-AC75-4E66-B956-A4C5AD4A5B19}"/>
          </ac:spMkLst>
        </pc:spChg>
      </pc:sldChg>
      <pc:sldChg chg="modSp add modAnim">
        <pc:chgData name="Al Friend" userId="e5ed79da-d858-46d4-9eed-a7a24903f2de" providerId="ADAL" clId="{66FE348F-243B-45F1-817C-ACD11198848F}" dt="2024-11-26T11:46:09.145" v="2016"/>
        <pc:sldMkLst>
          <pc:docMk/>
          <pc:sldMk cId="3199044443" sldId="836"/>
        </pc:sldMkLst>
        <pc:spChg chg="mod">
          <ac:chgData name="Al Friend" userId="e5ed79da-d858-46d4-9eed-a7a24903f2de" providerId="ADAL" clId="{66FE348F-243B-45F1-817C-ACD11198848F}" dt="2024-11-26T11:41:48.618" v="1931" actId="20577"/>
          <ac:spMkLst>
            <pc:docMk/>
            <pc:sldMk cId="3199044443" sldId="836"/>
            <ac:spMk id="2" creationId="{40345ED4-D373-45C0-92CE-6E81DFC9E702}"/>
          </ac:spMkLst>
        </pc:spChg>
        <pc:spChg chg="mod">
          <ac:chgData name="Al Friend" userId="e5ed79da-d858-46d4-9eed-a7a24903f2de" providerId="ADAL" clId="{66FE348F-243B-45F1-817C-ACD11198848F}" dt="2024-11-26T11:44:49.934" v="1992" actId="403"/>
          <ac:spMkLst>
            <pc:docMk/>
            <pc:sldMk cId="3199044443" sldId="836"/>
            <ac:spMk id="3" creationId="{B0C5F901-9EB2-4102-8032-D50AEEE7E924}"/>
          </ac:spMkLst>
        </pc:spChg>
      </pc:sldChg>
      <pc:sldChg chg="modSp add modTransition">
        <pc:chgData name="Al Friend" userId="e5ed79da-d858-46d4-9eed-a7a24903f2de" providerId="ADAL" clId="{66FE348F-243B-45F1-817C-ACD11198848F}" dt="2024-11-26T11:45:35.851" v="2002" actId="20577"/>
        <pc:sldMkLst>
          <pc:docMk/>
          <pc:sldMk cId="1752936158" sldId="837"/>
        </pc:sldMkLst>
        <pc:spChg chg="mod">
          <ac:chgData name="Al Friend" userId="e5ed79da-d858-46d4-9eed-a7a24903f2de" providerId="ADAL" clId="{66FE348F-243B-45F1-817C-ACD11198848F}" dt="2024-11-26T11:45:35.851" v="2002" actId="20577"/>
          <ac:spMkLst>
            <pc:docMk/>
            <pc:sldMk cId="1752936158" sldId="837"/>
            <ac:spMk id="3" creationId="{B0C5F901-9EB2-4102-8032-D50AEEE7E924}"/>
          </ac:spMkLst>
        </pc:spChg>
      </pc:sldChg>
      <pc:sldChg chg="modSp add ord modAnim">
        <pc:chgData name="Al Friend" userId="e5ed79da-d858-46d4-9eed-a7a24903f2de" providerId="ADAL" clId="{66FE348F-243B-45F1-817C-ACD11198848F}" dt="2024-11-26T14:08:54.996" v="2344" actId="14100"/>
        <pc:sldMkLst>
          <pc:docMk/>
          <pc:sldMk cId="726231609" sldId="838"/>
        </pc:sldMkLst>
        <pc:spChg chg="mod">
          <ac:chgData name="Al Friend" userId="e5ed79da-d858-46d4-9eed-a7a24903f2de" providerId="ADAL" clId="{66FE348F-243B-45F1-817C-ACD11198848F}" dt="2024-11-26T14:08:54.996" v="2344" actId="14100"/>
          <ac:spMkLst>
            <pc:docMk/>
            <pc:sldMk cId="726231609" sldId="838"/>
            <ac:spMk id="2" creationId="{3598B75A-0FB3-4171-AD3B-F1E4DF79AE5E}"/>
          </ac:spMkLst>
        </pc:spChg>
        <pc:spChg chg="mod">
          <ac:chgData name="Al Friend" userId="e5ed79da-d858-46d4-9eed-a7a24903f2de" providerId="ADAL" clId="{66FE348F-243B-45F1-817C-ACD11198848F}" dt="2024-11-26T12:01:07.043" v="2197" actId="20577"/>
          <ac:spMkLst>
            <pc:docMk/>
            <pc:sldMk cId="726231609" sldId="838"/>
            <ac:spMk id="3" creationId="{00000000-0000-0000-0000-000000000000}"/>
          </ac:spMkLst>
        </pc:spChg>
        <pc:spChg chg="mod">
          <ac:chgData name="Al Friend" userId="e5ed79da-d858-46d4-9eed-a7a24903f2de" providerId="ADAL" clId="{66FE348F-243B-45F1-817C-ACD11198848F}" dt="2024-11-26T12:02:32.936" v="2240" actId="20577"/>
          <ac:spMkLst>
            <pc:docMk/>
            <pc:sldMk cId="726231609" sldId="838"/>
            <ac:spMk id="4" creationId="{00000000-0000-0000-0000-000000000000}"/>
          </ac:spMkLst>
        </pc:spChg>
      </pc:sldChg>
      <pc:sldChg chg="addSp delSp modSp add modTransition modAnim">
        <pc:chgData name="Al Friend" userId="e5ed79da-d858-46d4-9eed-a7a24903f2de" providerId="ADAL" clId="{66FE348F-243B-45F1-817C-ACD11198848F}" dt="2024-11-26T14:08:39.312" v="2342" actId="14100"/>
        <pc:sldMkLst>
          <pc:docMk/>
          <pc:sldMk cId="1435235245" sldId="839"/>
        </pc:sldMkLst>
        <pc:spChg chg="add mod">
          <ac:chgData name="Al Friend" userId="e5ed79da-d858-46d4-9eed-a7a24903f2de" providerId="ADAL" clId="{66FE348F-243B-45F1-817C-ACD11198848F}" dt="2024-11-26T14:08:39.312" v="2342" actId="14100"/>
          <ac:spMkLst>
            <pc:docMk/>
            <pc:sldMk cId="1435235245" sldId="839"/>
            <ac:spMk id="6" creationId="{0E4C3F63-B28C-4F12-B047-7FD235E1C8E9}"/>
          </ac:spMkLst>
        </pc:spChg>
      </pc:sldChg>
      <pc:sldChg chg="modSp add modTransition">
        <pc:chgData name="Al Friend" userId="e5ed79da-d858-46d4-9eed-a7a24903f2de" providerId="ADAL" clId="{66FE348F-243B-45F1-817C-ACD11198848F}" dt="2024-11-26T14:09:24.258" v="2354" actId="20577"/>
        <pc:sldMkLst>
          <pc:docMk/>
          <pc:sldMk cId="3208443908" sldId="840"/>
        </pc:sldMkLst>
        <pc:spChg chg="mod">
          <ac:chgData name="Al Friend" userId="e5ed79da-d858-46d4-9eed-a7a24903f2de" providerId="ADAL" clId="{66FE348F-243B-45F1-817C-ACD11198848F}" dt="2024-11-26T14:09:24.258" v="2354" actId="20577"/>
          <ac:spMkLst>
            <pc:docMk/>
            <pc:sldMk cId="3208443908" sldId="840"/>
            <ac:spMk id="2" creationId="{3598B75A-0FB3-4171-AD3B-F1E4DF79AE5E}"/>
          </ac:spMkLst>
        </pc:spChg>
      </pc:sldChg>
      <pc:sldChg chg="modSp add">
        <pc:chgData name="Al Friend" userId="e5ed79da-d858-46d4-9eed-a7a24903f2de" providerId="ADAL" clId="{66FE348F-243B-45F1-817C-ACD11198848F}" dt="2024-11-27T11:19:07.733" v="3031" actId="1076"/>
        <pc:sldMkLst>
          <pc:docMk/>
          <pc:sldMk cId="1324513705" sldId="842"/>
        </pc:sldMkLst>
        <pc:spChg chg="mod">
          <ac:chgData name="Al Friend" userId="e5ed79da-d858-46d4-9eed-a7a24903f2de" providerId="ADAL" clId="{66FE348F-243B-45F1-817C-ACD11198848F}" dt="2024-11-27T11:11:43.440" v="2963" actId="1037"/>
          <ac:spMkLst>
            <pc:docMk/>
            <pc:sldMk cId="1324513705" sldId="842"/>
            <ac:spMk id="9" creationId="{924404A3-ED4C-4699-9CA9-EFEB23F51AA9}"/>
          </ac:spMkLst>
        </pc:spChg>
        <pc:spChg chg="mod">
          <ac:chgData name="Al Friend" userId="e5ed79da-d858-46d4-9eed-a7a24903f2de" providerId="ADAL" clId="{66FE348F-243B-45F1-817C-ACD11198848F}" dt="2024-11-27T11:11:48.682" v="2971" actId="1037"/>
          <ac:spMkLst>
            <pc:docMk/>
            <pc:sldMk cId="1324513705" sldId="842"/>
            <ac:spMk id="12" creationId="{924404A3-ED4C-4699-9CA9-EFEB23F51AA9}"/>
          </ac:spMkLst>
        </pc:spChg>
        <pc:spChg chg="mod">
          <ac:chgData name="Al Friend" userId="e5ed79da-d858-46d4-9eed-a7a24903f2de" providerId="ADAL" clId="{66FE348F-243B-45F1-817C-ACD11198848F}" dt="2024-11-27T11:11:15.008" v="2952" actId="1076"/>
          <ac:spMkLst>
            <pc:docMk/>
            <pc:sldMk cId="1324513705" sldId="842"/>
            <ac:spMk id="21" creationId="{2BC1D85C-CC9B-4254-9807-EDCE23158977}"/>
          </ac:spMkLst>
        </pc:spChg>
        <pc:graphicFrameChg chg="mod modGraphic">
          <ac:chgData name="Al Friend" userId="e5ed79da-d858-46d4-9eed-a7a24903f2de" providerId="ADAL" clId="{66FE348F-243B-45F1-817C-ACD11198848F}" dt="2024-11-27T11:19:07.733" v="3031" actId="1076"/>
          <ac:graphicFrameMkLst>
            <pc:docMk/>
            <pc:sldMk cId="1324513705" sldId="842"/>
            <ac:graphicFrameMk id="5" creationId="{38A8414E-6490-4AD8-90BD-DF0216F61C69}"/>
          </ac:graphicFrameMkLst>
        </pc:graphicFrameChg>
        <pc:graphicFrameChg chg="mod modGraphic">
          <ac:chgData name="Al Friend" userId="e5ed79da-d858-46d4-9eed-a7a24903f2de" providerId="ADAL" clId="{66FE348F-243B-45F1-817C-ACD11198848F}" dt="2024-11-27T11:11:05.998" v="2951" actId="1035"/>
          <ac:graphicFrameMkLst>
            <pc:docMk/>
            <pc:sldMk cId="1324513705" sldId="842"/>
            <ac:graphicFrameMk id="14" creationId="{844D8AF2-45F4-4D3A-A16B-FDE72F88C3EB}"/>
          </ac:graphicFrameMkLst>
        </pc:graphicFrameChg>
      </pc:sldChg>
      <pc:sldChg chg="addSp delSp add modTransition addAnim delAnim modAnim">
        <pc:chgData name="Al Friend" userId="e5ed79da-d858-46d4-9eed-a7a24903f2de" providerId="ADAL" clId="{66FE348F-243B-45F1-817C-ACD11198848F}" dt="2024-11-27T11:19:29.878" v="3034"/>
        <pc:sldMkLst>
          <pc:docMk/>
          <pc:sldMk cId="920552221" sldId="843"/>
        </pc:sldMkLst>
        <pc:graphicFrameChg chg="add del">
          <ac:chgData name="Al Friend" userId="e5ed79da-d858-46d4-9eed-a7a24903f2de" providerId="ADAL" clId="{66FE348F-243B-45F1-817C-ACD11198848F}" dt="2024-11-27T11:15:33.604" v="2978" actId="478"/>
          <ac:graphicFrameMkLst>
            <pc:docMk/>
            <pc:sldMk cId="920552221" sldId="843"/>
            <ac:graphicFrameMk id="14" creationId="{844D8AF2-45F4-4D3A-A16B-FDE72F88C3EB}"/>
          </ac:graphicFrameMkLst>
        </pc:graphicFrameChg>
        <pc:graphicFrameChg chg="add">
          <ac:chgData name="Al Friend" userId="e5ed79da-d858-46d4-9eed-a7a24903f2de" providerId="ADAL" clId="{66FE348F-243B-45F1-817C-ACD11198848F}" dt="2024-11-27T11:19:24.709" v="3033"/>
          <ac:graphicFrameMkLst>
            <pc:docMk/>
            <pc:sldMk cId="920552221" sldId="843"/>
            <ac:graphicFrameMk id="17" creationId="{8ED3B093-22A7-495C-A6E7-540AF0D30F6B}"/>
          </ac:graphicFrameMkLst>
        </pc:graphicFrameChg>
      </pc:sldChg>
      <pc:sldChg chg="modSp add ord">
        <pc:chgData name="Al Friend" userId="e5ed79da-d858-46d4-9eed-a7a24903f2de" providerId="ADAL" clId="{66FE348F-243B-45F1-817C-ACD11198848F}" dt="2024-11-27T11:16:49.378" v="2992" actId="1035"/>
        <pc:sldMkLst>
          <pc:docMk/>
          <pc:sldMk cId="1416816892" sldId="844"/>
        </pc:sldMkLst>
        <pc:graphicFrameChg chg="mod">
          <ac:chgData name="Al Friend" userId="e5ed79da-d858-46d4-9eed-a7a24903f2de" providerId="ADAL" clId="{66FE348F-243B-45F1-817C-ACD11198848F}" dt="2024-11-27T11:16:49.378" v="2992" actId="1035"/>
          <ac:graphicFrameMkLst>
            <pc:docMk/>
            <pc:sldMk cId="1416816892" sldId="844"/>
            <ac:graphicFrameMk id="5" creationId="{38A8414E-6490-4AD8-90BD-DF0216F61C69}"/>
          </ac:graphicFrameMkLst>
        </pc:graphicFrameChg>
      </pc:sldChg>
      <pc:sldChg chg="addSp delSp modSp add modTransition modAnim addCm delCm">
        <pc:chgData name="Al Friend" userId="e5ed79da-d858-46d4-9eed-a7a24903f2de" providerId="ADAL" clId="{66FE348F-243B-45F1-817C-ACD11198848F}" dt="2024-11-27T12:09:28.607" v="3358"/>
        <pc:sldMkLst>
          <pc:docMk/>
          <pc:sldMk cId="405858881" sldId="846"/>
        </pc:sldMkLst>
        <pc:spChg chg="mod">
          <ac:chgData name="Al Friend" userId="e5ed79da-d858-46d4-9eed-a7a24903f2de" providerId="ADAL" clId="{66FE348F-243B-45F1-817C-ACD11198848F}" dt="2024-11-27T11:24:16.482" v="3150" actId="20577"/>
          <ac:spMkLst>
            <pc:docMk/>
            <pc:sldMk cId="405858881" sldId="846"/>
            <ac:spMk id="2" creationId="{2758866C-D163-466F-886D-CDF1E69610EA}"/>
          </ac:spMkLst>
        </pc:spChg>
        <pc:spChg chg="add mod">
          <ac:chgData name="Al Friend" userId="e5ed79da-d858-46d4-9eed-a7a24903f2de" providerId="ADAL" clId="{66FE348F-243B-45F1-817C-ACD11198848F}" dt="2024-11-27T12:05:11.361" v="3329" actId="14100"/>
          <ac:spMkLst>
            <pc:docMk/>
            <pc:sldMk cId="405858881" sldId="846"/>
            <ac:spMk id="9" creationId="{791239AE-DD75-4BA2-AA6E-D46E4F8FEC24}"/>
          </ac:spMkLst>
        </pc:spChg>
        <pc:spChg chg="add mod">
          <ac:chgData name="Al Friend" userId="e5ed79da-d858-46d4-9eed-a7a24903f2de" providerId="ADAL" clId="{66FE348F-243B-45F1-817C-ACD11198848F}" dt="2024-11-27T12:05:18.935" v="3331" actId="14100"/>
          <ac:spMkLst>
            <pc:docMk/>
            <pc:sldMk cId="405858881" sldId="846"/>
            <ac:spMk id="10" creationId="{BA373AA1-9380-4166-B750-3AB3C461F597}"/>
          </ac:spMkLst>
        </pc:spChg>
        <pc:spChg chg="add mod">
          <ac:chgData name="Al Friend" userId="e5ed79da-d858-46d4-9eed-a7a24903f2de" providerId="ADAL" clId="{66FE348F-243B-45F1-817C-ACD11198848F}" dt="2024-11-27T12:09:12.520" v="3355" actId="1038"/>
          <ac:spMkLst>
            <pc:docMk/>
            <pc:sldMk cId="405858881" sldId="846"/>
            <ac:spMk id="13" creationId="{2B3EEA4B-6930-4670-9CBA-1BC9C1295CD1}"/>
          </ac:spMkLst>
        </pc:spChg>
        <pc:spChg chg="mod">
          <ac:chgData name="Al Friend" userId="e5ed79da-d858-46d4-9eed-a7a24903f2de" providerId="ADAL" clId="{66FE348F-243B-45F1-817C-ACD11198848F}" dt="2024-11-27T11:25:32.397" v="3205" actId="1076"/>
          <ac:spMkLst>
            <pc:docMk/>
            <pc:sldMk cId="405858881" sldId="846"/>
            <ac:spMk id="15" creationId="{B935E981-B7C6-4BDF-ADC2-EFF2B075D3D8}"/>
          </ac:spMkLst>
        </pc:spChg>
      </pc:sldChg>
      <pc:sldChg chg="addSp delSp modSp add delAnim modAnim">
        <pc:chgData name="Al Friend" userId="e5ed79da-d858-46d4-9eed-a7a24903f2de" providerId="ADAL" clId="{66FE348F-243B-45F1-817C-ACD11198848F}" dt="2024-11-27T12:09:47.975" v="3361"/>
        <pc:sldMkLst>
          <pc:docMk/>
          <pc:sldMk cId="2256960547" sldId="847"/>
        </pc:sldMkLst>
        <pc:spChg chg="add mod">
          <ac:chgData name="Al Friend" userId="e5ed79da-d858-46d4-9eed-a7a24903f2de" providerId="ADAL" clId="{66FE348F-243B-45F1-817C-ACD11198848F}" dt="2024-11-27T11:31:54.273" v="3281" actId="14100"/>
          <ac:spMkLst>
            <pc:docMk/>
            <pc:sldMk cId="2256960547" sldId="847"/>
            <ac:spMk id="7" creationId="{94AE0579-BDDF-4D9B-8504-7B41B1685E54}"/>
          </ac:spMkLst>
        </pc:spChg>
        <pc:spChg chg="add mod">
          <ac:chgData name="Al Friend" userId="e5ed79da-d858-46d4-9eed-a7a24903f2de" providerId="ADAL" clId="{66FE348F-243B-45F1-817C-ACD11198848F}" dt="2024-11-27T11:32:01.159" v="3282" actId="14100"/>
          <ac:spMkLst>
            <pc:docMk/>
            <pc:sldMk cId="2256960547" sldId="847"/>
            <ac:spMk id="8" creationId="{48F612F8-9F2A-4EFA-AA15-CBD88BDAD4AA}"/>
          </ac:spMkLst>
        </pc:spChg>
        <pc:spChg chg="add mod">
          <ac:chgData name="Al Friend" userId="e5ed79da-d858-46d4-9eed-a7a24903f2de" providerId="ADAL" clId="{66FE348F-243B-45F1-817C-ACD11198848F}" dt="2024-11-27T12:09:43.471" v="3360" actId="14100"/>
          <ac:spMkLst>
            <pc:docMk/>
            <pc:sldMk cId="2256960547" sldId="847"/>
            <ac:spMk id="10" creationId="{C20A1731-D8A1-4116-BD03-89A2BCB40AF8}"/>
          </ac:spMkLst>
        </pc:spChg>
        <pc:spChg chg="mod">
          <ac:chgData name="Al Friend" userId="e5ed79da-d858-46d4-9eed-a7a24903f2de" providerId="ADAL" clId="{66FE348F-243B-45F1-817C-ACD11198848F}" dt="2024-11-27T11:25:03.530" v="3202" actId="122"/>
          <ac:spMkLst>
            <pc:docMk/>
            <pc:sldMk cId="2256960547" sldId="847"/>
            <ac:spMk id="15" creationId="{B935E981-B7C6-4BDF-ADC2-EFF2B075D3D8}"/>
          </ac:spMkLst>
        </pc:spChg>
      </pc:sldChg>
      <pc:sldChg chg="addSp delSp add modTransition delAnim">
        <pc:chgData name="Al Friend" userId="e5ed79da-d858-46d4-9eed-a7a24903f2de" providerId="ADAL" clId="{66FE348F-243B-45F1-817C-ACD11198848F}" dt="2024-11-27T12:07:26.076" v="3350"/>
        <pc:sldMkLst>
          <pc:docMk/>
          <pc:sldMk cId="3840316138" sldId="849"/>
        </pc:sldMkLst>
      </pc:sldChg>
      <pc:sldChg chg="addSp delSp modSp add">
        <pc:chgData name="Al Friend" userId="e5ed79da-d858-46d4-9eed-a7a24903f2de" providerId="ADAL" clId="{66FE348F-243B-45F1-817C-ACD11198848F}" dt="2024-11-27T12:12:16.872" v="3365" actId="20577"/>
        <pc:sldMkLst>
          <pc:docMk/>
          <pc:sldMk cId="2441115929" sldId="850"/>
        </pc:sldMkLst>
        <pc:spChg chg="mod">
          <ac:chgData name="Al Friend" userId="e5ed79da-d858-46d4-9eed-a7a24903f2de" providerId="ADAL" clId="{66FE348F-243B-45F1-817C-ACD11198848F}" dt="2024-11-27T12:12:16.872" v="3365" actId="20577"/>
          <ac:spMkLst>
            <pc:docMk/>
            <pc:sldMk cId="2441115929" sldId="850"/>
            <ac:spMk id="2" creationId="{2758866C-D163-466F-886D-CDF1E69610EA}"/>
          </ac:spMkLst>
        </pc:spChg>
      </pc:sldChg>
      <pc:sldChg chg="modSp">
        <pc:chgData name="Al Friend" userId="e5ed79da-d858-46d4-9eed-a7a24903f2de" providerId="ADAL" clId="{66FE348F-243B-45F1-817C-ACD11198848F}" dt="2024-12-06T10:32:52.870" v="5465" actId="6549"/>
        <pc:sldMkLst>
          <pc:docMk/>
          <pc:sldMk cId="1092475532" sldId="852"/>
        </pc:sldMkLst>
        <pc:spChg chg="mod">
          <ac:chgData name="Al Friend" userId="e5ed79da-d858-46d4-9eed-a7a24903f2de" providerId="ADAL" clId="{66FE348F-243B-45F1-817C-ACD11198848F}" dt="2024-12-06T10:32:52.870" v="5465" actId="6549"/>
          <ac:spMkLst>
            <pc:docMk/>
            <pc:sldMk cId="1092475532" sldId="852"/>
            <ac:spMk id="19" creationId="{728727D3-3E5E-0AC8-453A-AFE7E81505FF}"/>
          </ac:spMkLst>
        </pc:spChg>
      </pc:sldChg>
      <pc:sldChg chg="delSp add modTransition delAnim modAnim modNotesTx">
        <pc:chgData name="Al Friend" userId="e5ed79da-d858-46d4-9eed-a7a24903f2de" providerId="ADAL" clId="{66FE348F-243B-45F1-817C-ACD11198848F}" dt="2024-12-03T09:33:57.599" v="4691" actId="6549"/>
        <pc:sldMkLst>
          <pc:docMk/>
          <pc:sldMk cId="393134978" sldId="853"/>
        </pc:sldMkLst>
      </pc:sldChg>
      <pc:sldChg chg="addSp delSp modSp add addAnim delAnim modAnim">
        <pc:chgData name="Al Friend" userId="e5ed79da-d858-46d4-9eed-a7a24903f2de" providerId="ADAL" clId="{66FE348F-243B-45F1-817C-ACD11198848F}" dt="2024-12-05T11:25:50.748" v="5435" actId="478"/>
        <pc:sldMkLst>
          <pc:docMk/>
          <pc:sldMk cId="1816502967" sldId="854"/>
        </pc:sldMkLst>
        <pc:spChg chg="mod">
          <ac:chgData name="Al Friend" userId="e5ed79da-d858-46d4-9eed-a7a24903f2de" providerId="ADAL" clId="{66FE348F-243B-45F1-817C-ACD11198848F}" dt="2024-12-04T11:27:59.932" v="4880" actId="20577"/>
          <ac:spMkLst>
            <pc:docMk/>
            <pc:sldMk cId="1816502967" sldId="854"/>
            <ac:spMk id="4" creationId="{08C76DEA-F650-51AB-7EE7-9B3064808EC0}"/>
          </ac:spMkLst>
        </pc:spChg>
        <pc:spChg chg="mod">
          <ac:chgData name="Al Friend" userId="e5ed79da-d858-46d4-9eed-a7a24903f2de" providerId="ADAL" clId="{66FE348F-243B-45F1-817C-ACD11198848F}" dt="2024-12-04T11:44:41.414" v="5208" actId="20577"/>
          <ac:spMkLst>
            <pc:docMk/>
            <pc:sldMk cId="1816502967" sldId="854"/>
            <ac:spMk id="6" creationId="{C460184D-D803-F499-E82E-972FB39F9288}"/>
          </ac:spMkLst>
        </pc:spChg>
        <pc:spChg chg="mod">
          <ac:chgData name="Al Friend" userId="e5ed79da-d858-46d4-9eed-a7a24903f2de" providerId="ADAL" clId="{66FE348F-243B-45F1-817C-ACD11198848F}" dt="2024-12-04T11:54:35.115" v="5229" actId="1036"/>
          <ac:spMkLst>
            <pc:docMk/>
            <pc:sldMk cId="1816502967" sldId="854"/>
            <ac:spMk id="10" creationId="{BC0A24A5-7704-6A36-CD80-4ED2C2F64BD2}"/>
          </ac:spMkLst>
        </pc:spChg>
        <pc:spChg chg="mod">
          <ac:chgData name="Al Friend" userId="e5ed79da-d858-46d4-9eed-a7a24903f2de" providerId="ADAL" clId="{66FE348F-243B-45F1-817C-ACD11198848F}" dt="2024-12-04T11:41:45.090" v="5206" actId="20577"/>
          <ac:spMkLst>
            <pc:docMk/>
            <pc:sldMk cId="1816502967" sldId="854"/>
            <ac:spMk id="19" creationId="{39027E70-266E-C921-B96A-180149336170}"/>
          </ac:spMkLst>
        </pc:spChg>
        <pc:spChg chg="add del mod">
          <ac:chgData name="Al Friend" userId="e5ed79da-d858-46d4-9eed-a7a24903f2de" providerId="ADAL" clId="{66FE348F-243B-45F1-817C-ACD11198848F}" dt="2024-12-05T11:25:50.748" v="5435" actId="478"/>
          <ac:spMkLst>
            <pc:docMk/>
            <pc:sldMk cId="1816502967" sldId="854"/>
            <ac:spMk id="25" creationId="{35683CAD-1E2A-EA31-E6BB-C707B14B8F0A}"/>
          </ac:spMkLst>
        </pc:spChg>
        <pc:spChg chg="add mod">
          <ac:chgData name="Al Friend" userId="e5ed79da-d858-46d4-9eed-a7a24903f2de" providerId="ADAL" clId="{66FE348F-243B-45F1-817C-ACD11198848F}" dt="2024-12-04T11:24:13.052" v="4845" actId="1035"/>
          <ac:spMkLst>
            <pc:docMk/>
            <pc:sldMk cId="1816502967" sldId="854"/>
            <ac:spMk id="26" creationId="{A4913A86-8E20-4DDA-AAA9-F82A2BA73778}"/>
          </ac:spMkLst>
        </pc:spChg>
        <pc:spChg chg="add mod">
          <ac:chgData name="Al Friend" userId="e5ed79da-d858-46d4-9eed-a7a24903f2de" providerId="ADAL" clId="{66FE348F-243B-45F1-817C-ACD11198848F}" dt="2024-12-04T11:32:33.198" v="4965" actId="1037"/>
          <ac:spMkLst>
            <pc:docMk/>
            <pc:sldMk cId="1816502967" sldId="854"/>
            <ac:spMk id="27" creationId="{EDC109E2-0F8E-4D72-965B-C320174FCB9B}"/>
          </ac:spMkLst>
        </pc:spChg>
        <pc:spChg chg="mod">
          <ac:chgData name="Al Friend" userId="e5ed79da-d858-46d4-9eed-a7a24903f2de" providerId="ADAL" clId="{66FE348F-243B-45F1-817C-ACD11198848F}" dt="2024-12-04T11:25:06.956" v="4855" actId="1076"/>
          <ac:spMkLst>
            <pc:docMk/>
            <pc:sldMk cId="1816502967" sldId="854"/>
            <ac:spMk id="28" creationId="{27833E17-04CE-E6AD-804B-EB51B8F41239}"/>
          </ac:spMkLst>
        </pc:spChg>
        <pc:spChg chg="mod">
          <ac:chgData name="Al Friend" userId="e5ed79da-d858-46d4-9eed-a7a24903f2de" providerId="ADAL" clId="{66FE348F-243B-45F1-817C-ACD11198848F}" dt="2024-12-04T11:49:33.377" v="5214" actId="962"/>
          <ac:spMkLst>
            <pc:docMk/>
            <pc:sldMk cId="1816502967" sldId="854"/>
            <ac:spMk id="31" creationId="{44EEC309-5164-E750-8A98-948F7250CF9F}"/>
          </ac:spMkLst>
        </pc:spChg>
        <pc:spChg chg="mod">
          <ac:chgData name="Al Friend" userId="e5ed79da-d858-46d4-9eed-a7a24903f2de" providerId="ADAL" clId="{66FE348F-243B-45F1-817C-ACD11198848F}" dt="2024-12-04T11:54:35.115" v="5229" actId="1036"/>
          <ac:spMkLst>
            <pc:docMk/>
            <pc:sldMk cId="1816502967" sldId="854"/>
            <ac:spMk id="32" creationId="{56038AF1-3FFC-CE48-15B4-04B9F7CE57D9}"/>
          </ac:spMkLst>
        </pc:spChg>
        <pc:spChg chg="add mod">
          <ac:chgData name="Al Friend" userId="e5ed79da-d858-46d4-9eed-a7a24903f2de" providerId="ADAL" clId="{66FE348F-243B-45F1-817C-ACD11198848F}" dt="2024-12-04T11:31:48.233" v="4961" actId="13244"/>
          <ac:spMkLst>
            <pc:docMk/>
            <pc:sldMk cId="1816502967" sldId="854"/>
            <ac:spMk id="33" creationId="{EAF79AAF-4AEA-4F65-9751-46A72BB869A5}"/>
          </ac:spMkLst>
        </pc:spChg>
        <pc:spChg chg="add mod">
          <ac:chgData name="Al Friend" userId="e5ed79da-d858-46d4-9eed-a7a24903f2de" providerId="ADAL" clId="{66FE348F-243B-45F1-817C-ACD11198848F}" dt="2024-12-04T11:58:04.051" v="5231" actId="1036"/>
          <ac:spMkLst>
            <pc:docMk/>
            <pc:sldMk cId="1816502967" sldId="854"/>
            <ac:spMk id="34" creationId="{4D280F94-804B-4EC1-AB76-E66DA40E0536}"/>
          </ac:spMkLst>
        </pc:spChg>
        <pc:spChg chg="mod">
          <ac:chgData name="Al Friend" userId="e5ed79da-d858-46d4-9eed-a7a24903f2de" providerId="ADAL" clId="{66FE348F-243B-45F1-817C-ACD11198848F}" dt="2024-12-04T11:23:58.035" v="4781" actId="1036"/>
          <ac:spMkLst>
            <pc:docMk/>
            <pc:sldMk cId="1816502967" sldId="854"/>
            <ac:spMk id="35" creationId="{570E26B8-2533-45CC-B630-78104B4BF6E3}"/>
          </ac:spMkLst>
        </pc:spChg>
        <pc:spChg chg="add mod">
          <ac:chgData name="Al Friend" userId="e5ed79da-d858-46d4-9eed-a7a24903f2de" providerId="ADAL" clId="{66FE348F-243B-45F1-817C-ACD11198848F}" dt="2024-12-04T11:34:32.525" v="5176" actId="962"/>
          <ac:spMkLst>
            <pc:docMk/>
            <pc:sldMk cId="1816502967" sldId="854"/>
            <ac:spMk id="36" creationId="{58BEFD8E-59D7-4B59-AD8D-56CF2F8CD107}"/>
          </ac:spMkLst>
        </pc:spChg>
        <pc:spChg chg="add mod">
          <ac:chgData name="Al Friend" userId="e5ed79da-d858-46d4-9eed-a7a24903f2de" providerId="ADAL" clId="{66FE348F-243B-45F1-817C-ACD11198848F}" dt="2024-12-04T11:58:04.051" v="5231" actId="1036"/>
          <ac:spMkLst>
            <pc:docMk/>
            <pc:sldMk cId="1816502967" sldId="854"/>
            <ac:spMk id="37" creationId="{2138EE6B-2A89-465B-8D74-A2F0DB965B5D}"/>
          </ac:spMkLst>
        </pc:spChg>
        <pc:spChg chg="add mod">
          <ac:chgData name="Al Friend" userId="e5ed79da-d858-46d4-9eed-a7a24903f2de" providerId="ADAL" clId="{66FE348F-243B-45F1-817C-ACD11198848F}" dt="2024-12-04T11:34:42.943" v="5177" actId="962"/>
          <ac:spMkLst>
            <pc:docMk/>
            <pc:sldMk cId="1816502967" sldId="854"/>
            <ac:spMk id="38" creationId="{40519916-002C-4B50-9CAD-882322014126}"/>
          </ac:spMkLst>
        </pc:spChg>
        <pc:spChg chg="add mod">
          <ac:chgData name="Al Friend" userId="e5ed79da-d858-46d4-9eed-a7a24903f2de" providerId="ADAL" clId="{66FE348F-243B-45F1-817C-ACD11198848F}" dt="2024-12-04T11:35:02.554" v="5179" actId="962"/>
          <ac:spMkLst>
            <pc:docMk/>
            <pc:sldMk cId="1816502967" sldId="854"/>
            <ac:spMk id="39" creationId="{590FF629-1C6B-4A73-9B6F-1A3047E0C351}"/>
          </ac:spMkLst>
        </pc:spChg>
        <pc:spChg chg="add mod">
          <ac:chgData name="Al Friend" userId="e5ed79da-d858-46d4-9eed-a7a24903f2de" providerId="ADAL" clId="{66FE348F-243B-45F1-817C-ACD11198848F}" dt="2024-12-04T11:58:04.051" v="5231" actId="1036"/>
          <ac:spMkLst>
            <pc:docMk/>
            <pc:sldMk cId="1816502967" sldId="854"/>
            <ac:spMk id="40" creationId="{2059C02D-22B0-4CF8-88BE-A139FCC5E365}"/>
          </ac:spMkLst>
        </pc:spChg>
        <pc:spChg chg="add mod">
          <ac:chgData name="Al Friend" userId="e5ed79da-d858-46d4-9eed-a7a24903f2de" providerId="ADAL" clId="{66FE348F-243B-45F1-817C-ACD11198848F}" dt="2024-12-04T11:35:26.789" v="5180" actId="962"/>
          <ac:spMkLst>
            <pc:docMk/>
            <pc:sldMk cId="1816502967" sldId="854"/>
            <ac:spMk id="41" creationId="{A908B61F-A960-4A63-B920-885CE28F0894}"/>
          </ac:spMkLst>
        </pc:spChg>
        <pc:spChg chg="add mod">
          <ac:chgData name="Al Friend" userId="e5ed79da-d858-46d4-9eed-a7a24903f2de" providerId="ADAL" clId="{66FE348F-243B-45F1-817C-ACD11198848F}" dt="2024-12-04T11:36:40.168" v="5182" actId="962"/>
          <ac:spMkLst>
            <pc:docMk/>
            <pc:sldMk cId="1816502967" sldId="854"/>
            <ac:spMk id="42" creationId="{26C3B023-4A76-47DA-A8DB-F1CCF91F3D0B}"/>
          </ac:spMkLst>
        </pc:spChg>
        <pc:spChg chg="add mod">
          <ac:chgData name="Al Friend" userId="e5ed79da-d858-46d4-9eed-a7a24903f2de" providerId="ADAL" clId="{66FE348F-243B-45F1-817C-ACD11198848F}" dt="2024-12-04T11:58:04.051" v="5231" actId="1036"/>
          <ac:spMkLst>
            <pc:docMk/>
            <pc:sldMk cId="1816502967" sldId="854"/>
            <ac:spMk id="45" creationId="{D34CE510-4BD9-46EC-99AA-DBE7BD04F483}"/>
          </ac:spMkLst>
        </pc:spChg>
        <pc:spChg chg="add mod">
          <ac:chgData name="Al Friend" userId="e5ed79da-d858-46d4-9eed-a7a24903f2de" providerId="ADAL" clId="{66FE348F-243B-45F1-817C-ACD11198848F}" dt="2024-12-04T11:36:49.977" v="5183" actId="962"/>
          <ac:spMkLst>
            <pc:docMk/>
            <pc:sldMk cId="1816502967" sldId="854"/>
            <ac:spMk id="46" creationId="{F09336A1-7B8C-4DEF-A7AB-2B0BC362A9E8}"/>
          </ac:spMkLst>
        </pc:spChg>
        <pc:spChg chg="add mod">
          <ac:chgData name="Al Friend" userId="e5ed79da-d858-46d4-9eed-a7a24903f2de" providerId="ADAL" clId="{66FE348F-243B-45F1-817C-ACD11198848F}" dt="2024-12-04T11:39:27.896" v="5188" actId="1076"/>
          <ac:spMkLst>
            <pc:docMk/>
            <pc:sldMk cId="1816502967" sldId="854"/>
            <ac:spMk id="47" creationId="{57F0F467-01B0-47CA-9897-A45723917472}"/>
          </ac:spMkLst>
        </pc:spChg>
        <pc:spChg chg="add del mod">
          <ac:chgData name="Al Friend" userId="e5ed79da-d858-46d4-9eed-a7a24903f2de" providerId="ADAL" clId="{66FE348F-243B-45F1-817C-ACD11198848F}" dt="2024-12-05T11:25:50.121" v="5434" actId="478"/>
          <ac:spMkLst>
            <pc:docMk/>
            <pc:sldMk cId="1816502967" sldId="854"/>
            <ac:spMk id="48" creationId="{D9C491AC-88F8-426C-A43D-B2F060D5E6AD}"/>
          </ac:spMkLst>
        </pc:spChg>
        <pc:graphicFrameChg chg="modGraphic">
          <ac:chgData name="Al Friend" userId="e5ed79da-d858-46d4-9eed-a7a24903f2de" providerId="ADAL" clId="{66FE348F-243B-45F1-817C-ACD11198848F}" dt="2024-12-04T11:24:58.931" v="4854" actId="2164"/>
          <ac:graphicFrameMkLst>
            <pc:docMk/>
            <pc:sldMk cId="1816502967" sldId="854"/>
            <ac:graphicFrameMk id="43" creationId="{568C7E54-FFF5-6232-653C-F1481651CB4C}"/>
          </ac:graphicFrameMkLst>
        </pc:graphicFrameChg>
        <pc:cxnChg chg="mod">
          <ac:chgData name="Al Friend" userId="e5ed79da-d858-46d4-9eed-a7a24903f2de" providerId="ADAL" clId="{66FE348F-243B-45F1-817C-ACD11198848F}" dt="2024-12-05T11:25:50.748" v="5435" actId="478"/>
          <ac:cxnSpMkLst>
            <pc:docMk/>
            <pc:sldMk cId="1816502967" sldId="854"/>
            <ac:cxnSpMk id="5" creationId="{74743580-1BBD-44D1-9B4B-3FCD69A573CA}"/>
          </ac:cxnSpMkLst>
        </pc:cxnChg>
        <pc:cxnChg chg="mod">
          <ac:chgData name="Al Friend" userId="e5ed79da-d858-46d4-9eed-a7a24903f2de" providerId="ADAL" clId="{66FE348F-243B-45F1-817C-ACD11198848F}" dt="2024-12-05T11:25:50.748" v="5435" actId="478"/>
          <ac:cxnSpMkLst>
            <pc:docMk/>
            <pc:sldMk cId="1816502967" sldId="854"/>
            <ac:cxnSpMk id="9" creationId="{4A59694F-BFA9-47E0-AA51-53E4E5936D1D}"/>
          </ac:cxnSpMkLst>
        </pc:cxnChg>
      </pc:sldChg>
      <pc:sldChg chg="addSp delSp modSp add modTransition modAnim modNotesTx">
        <pc:chgData name="Al Friend" userId="e5ed79da-d858-46d4-9eed-a7a24903f2de" providerId="ADAL" clId="{66FE348F-243B-45F1-817C-ACD11198848F}" dt="2024-12-05T11:26:17.063" v="5440" actId="478"/>
        <pc:sldMkLst>
          <pc:docMk/>
          <pc:sldMk cId="3634735652" sldId="855"/>
        </pc:sldMkLst>
        <pc:spChg chg="add del">
          <ac:chgData name="Al Friend" userId="e5ed79da-d858-46d4-9eed-a7a24903f2de" providerId="ADAL" clId="{66FE348F-243B-45F1-817C-ACD11198848F}" dt="2024-12-05T11:26:17.063" v="5440" actId="478"/>
          <ac:spMkLst>
            <pc:docMk/>
            <pc:sldMk cId="3634735652" sldId="855"/>
            <ac:spMk id="10" creationId="{BC0A24A5-7704-6A36-CD80-4ED2C2F64BD2}"/>
          </ac:spMkLst>
        </pc:spChg>
      </pc:sldChg>
      <pc:sldChg chg="modSp add">
        <pc:chgData name="Al Friend" userId="e5ed79da-d858-46d4-9eed-a7a24903f2de" providerId="ADAL" clId="{66FE348F-243B-45F1-817C-ACD11198848F}" dt="2024-12-05T10:41:01.737" v="5422" actId="20577"/>
        <pc:sldMkLst>
          <pc:docMk/>
          <pc:sldMk cId="469210997" sldId="856"/>
        </pc:sldMkLst>
        <pc:spChg chg="mod">
          <ac:chgData name="Al Friend" userId="e5ed79da-d858-46d4-9eed-a7a24903f2de" providerId="ADAL" clId="{66FE348F-243B-45F1-817C-ACD11198848F}" dt="2024-12-05T10:38:58.002" v="5287" actId="20577"/>
          <ac:spMkLst>
            <pc:docMk/>
            <pc:sldMk cId="469210997" sldId="856"/>
            <ac:spMk id="3" creationId="{3B180056-DE92-4068-A9C9-06CC4271B315}"/>
          </ac:spMkLst>
        </pc:spChg>
        <pc:spChg chg="mod">
          <ac:chgData name="Al Friend" userId="e5ed79da-d858-46d4-9eed-a7a24903f2de" providerId="ADAL" clId="{66FE348F-243B-45F1-817C-ACD11198848F}" dt="2024-12-05T10:40:35.200" v="5392" actId="20577"/>
          <ac:spMkLst>
            <pc:docMk/>
            <pc:sldMk cId="469210997" sldId="856"/>
            <ac:spMk id="4" creationId="{ECF8A258-5D7E-4EE3-814B-67DD52E72862}"/>
          </ac:spMkLst>
        </pc:spChg>
        <pc:spChg chg="mod">
          <ac:chgData name="Al Friend" userId="e5ed79da-d858-46d4-9eed-a7a24903f2de" providerId="ADAL" clId="{66FE348F-243B-45F1-817C-ACD11198848F}" dt="2024-12-05T10:39:07.636" v="5305" actId="20577"/>
          <ac:spMkLst>
            <pc:docMk/>
            <pc:sldMk cId="469210997" sldId="856"/>
            <ac:spMk id="5" creationId="{2E9184F7-13D0-4D6E-BAF2-5BFD618D3125}"/>
          </ac:spMkLst>
        </pc:spChg>
        <pc:spChg chg="mod">
          <ac:chgData name="Al Friend" userId="e5ed79da-d858-46d4-9eed-a7a24903f2de" providerId="ADAL" clId="{66FE348F-243B-45F1-817C-ACD11198848F}" dt="2024-12-05T10:41:01.737" v="5422" actId="20577"/>
          <ac:spMkLst>
            <pc:docMk/>
            <pc:sldMk cId="469210997" sldId="856"/>
            <ac:spMk id="6" creationId="{27C68512-622F-419D-B6CF-F8FEA16C3C08}"/>
          </ac:spMkLst>
        </pc:spChg>
      </pc:sldChg>
      <pc:sldChg chg="addSp delSp modSp add modTransition delAnim modAnim modNotesTx">
        <pc:chgData name="Al Friend" userId="e5ed79da-d858-46d4-9eed-a7a24903f2de" providerId="ADAL" clId="{66FE348F-243B-45F1-817C-ACD11198848F}" dt="2024-12-05T11:29:29.112" v="5458"/>
        <pc:sldMkLst>
          <pc:docMk/>
          <pc:sldMk cId="2053263644" sldId="857"/>
        </pc:sldMkLst>
        <pc:spChg chg="add">
          <ac:chgData name="Al Friend" userId="e5ed79da-d858-46d4-9eed-a7a24903f2de" providerId="ADAL" clId="{66FE348F-243B-45F1-817C-ACD11198848F}" dt="2024-12-05T11:29:22.536" v="5457"/>
          <ac:spMkLst>
            <pc:docMk/>
            <pc:sldMk cId="2053263644" sldId="857"/>
            <ac:spMk id="49" creationId="{5373CEB6-70E9-42AA-BD65-4517F949FB2E}"/>
          </ac:spMkLst>
        </pc:spChg>
        <pc:cxnChg chg="mod">
          <ac:chgData name="Al Friend" userId="e5ed79da-d858-46d4-9eed-a7a24903f2de" providerId="ADAL" clId="{66FE348F-243B-45F1-817C-ACD11198848F}" dt="2024-12-05T11:25:04.217" v="5428" actId="478"/>
          <ac:cxnSpMkLst>
            <pc:docMk/>
            <pc:sldMk cId="2053263644" sldId="857"/>
            <ac:cxnSpMk id="5" creationId="{74743580-1BBD-44D1-9B4B-3FCD69A573CA}"/>
          </ac:cxnSpMkLst>
        </pc:cxnChg>
        <pc:cxnChg chg="mod">
          <ac:chgData name="Al Friend" userId="e5ed79da-d858-46d4-9eed-a7a24903f2de" providerId="ADAL" clId="{66FE348F-243B-45F1-817C-ACD11198848F}" dt="2024-12-05T11:25:04.217" v="5428" actId="478"/>
          <ac:cxnSpMkLst>
            <pc:docMk/>
            <pc:sldMk cId="2053263644" sldId="857"/>
            <ac:cxnSpMk id="9" creationId="{4A59694F-BFA9-47E0-AA51-53E4E5936D1D}"/>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(40%)</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(25%)</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C2AC2DB-DA7B-4EE8-A271-F42910EF38FA}">
      <dgm:prSet phldrT="[Text]"/>
      <dgm:spPr/>
      <dgm:t>
        <a:bodyPr/>
        <a:lstStyle/>
        <a:p>
          <a:r>
            <a:rPr lang="en-US" dirty="0"/>
            <a:t>WDD</a:t>
          </a:r>
        </a:p>
      </dgm:t>
    </dgm:pt>
    <dgm:pt modelId="{4DCD8EEA-C4AA-404D-A26F-F433BB0189EA}" type="parTrans" cxnId="{F4016BC7-2E72-4F45-A906-6E7F3BDA4E2F}">
      <dgm:prSet/>
      <dgm:spPr/>
      <dgm:t>
        <a:bodyPr/>
        <a:lstStyle/>
        <a:p>
          <a:endParaRPr lang="en-US"/>
        </a:p>
      </dgm:t>
    </dgm:pt>
    <dgm:pt modelId="{E3247148-B6B0-4C23-B610-041B2044E035}" type="sibTrans" cxnId="{F4016BC7-2E72-4F45-A906-6E7F3BDA4E2F}">
      <dgm:prSet/>
      <dgm:spPr/>
      <dgm:t>
        <a:bodyPr/>
        <a:lstStyle/>
        <a:p>
          <a:endParaRPr lang="en-US"/>
        </a:p>
      </dgm:t>
    </dgm:pt>
    <dgm:pt modelId="{6F17941D-CCAD-4AF8-9198-4E8B5F9AEDC2}">
      <dgm:prSet phldrT="[Text]"/>
      <dgm:spPr/>
      <dgm:t>
        <a:bodyPr/>
        <a:lstStyle/>
        <a:p>
          <a:r>
            <a:rPr lang="en-US" dirty="0"/>
            <a:t>Web Design and Development (25%)</a:t>
          </a:r>
        </a:p>
      </dgm:t>
    </dgm:pt>
    <dgm:pt modelId="{6A62EC5C-257B-4078-AC75-009164CBD245}" type="parTrans" cxnId="{9A2AE9EC-1703-4071-9D5B-2F76EC9F4AA5}">
      <dgm:prSet/>
      <dgm:spPr/>
      <dgm:t>
        <a:bodyPr/>
        <a:lstStyle/>
        <a:p>
          <a:endParaRPr lang="en-US"/>
        </a:p>
      </dgm:t>
    </dgm:pt>
    <dgm:pt modelId="{6908D1C2-C5D8-437D-AE20-3870EC3D4B13}" type="sibTrans" cxnId="{9A2AE9EC-1703-4071-9D5B-2F76EC9F4AA5}">
      <dgm:prSet/>
      <dgm:spPr/>
      <dgm:t>
        <a:bodyPr/>
        <a:lstStyle/>
        <a:p>
          <a:endParaRPr lang="en-US"/>
        </a:p>
      </dgm:t>
    </dgm:pt>
    <dgm:pt modelId="{E2BA0B41-F146-425E-9754-1E81B83EDF8B}">
      <dgm:prSet phldrT="[Text]"/>
      <dgm:spPr/>
      <dgm:t>
        <a:bodyPr/>
        <a:lstStyle/>
        <a:p>
          <a:r>
            <a:rPr lang="en-US" dirty="0"/>
            <a:t>Computer Systems (10%)</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4A3955F4-B1A6-4812-98ED-2D6D02D94E35}">
      <dgm:prSet phldrT="[Text]"/>
      <dgm:spPr/>
      <dgm:t>
        <a:bodyPr/>
        <a:lstStyle/>
        <a:p>
          <a:r>
            <a:rPr lang="en-US" dirty="0"/>
            <a:t>Sys</a:t>
          </a:r>
          <a:endParaRPr lang="en-US" b="1" dirty="0"/>
        </a:p>
      </dgm:t>
    </dgm:pt>
    <dgm:pt modelId="{10EB35A1-EA5F-40EF-95CA-BDAB4D957484}" type="sibTrans" cxnId="{7E5A0596-4D16-4207-B5F3-C2FD778C5412}">
      <dgm:prSet/>
      <dgm:spPr/>
      <dgm:t>
        <a:bodyPr/>
        <a:lstStyle/>
        <a:p>
          <a:endParaRPr lang="en-US"/>
        </a:p>
      </dgm:t>
    </dgm:pt>
    <dgm:pt modelId="{1EF809BA-BB9B-41F6-9A35-2C78CE3A0913}" type="parTrans" cxnId="{7E5A0596-4D16-4207-B5F3-C2FD778C5412}">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4">
        <dgm:presLayoutVars>
          <dgm:chMax val="1"/>
          <dgm:bulletEnabled val="1"/>
        </dgm:presLayoutVars>
      </dgm:prSet>
      <dgm:spPr/>
    </dgm:pt>
    <dgm:pt modelId="{19C32B8D-512E-49A1-A0E6-109384C61E4D}" type="pres">
      <dgm:prSet presAssocID="{13A3E740-D063-442F-85E3-8C13FFBDAFFB}" presName="descendantText" presStyleLbl="alignAcc1" presStyleIdx="0" presStyleCnt="4">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4">
        <dgm:presLayoutVars>
          <dgm:chMax val="1"/>
          <dgm:bulletEnabled val="1"/>
        </dgm:presLayoutVars>
      </dgm:prSet>
      <dgm:spPr/>
    </dgm:pt>
    <dgm:pt modelId="{0DFDFC6D-8604-4378-B6A3-6A6720006C95}" type="pres">
      <dgm:prSet presAssocID="{711BDD39-3FCE-427A-B0DC-2C28CEED9EDF}" presName="descendantText" presStyleLbl="alignAcc1" presStyleIdx="1" presStyleCnt="4">
        <dgm:presLayoutVars>
          <dgm:bulletEnabled val="1"/>
        </dgm:presLayoutVars>
      </dgm:prSet>
      <dgm:spPr/>
    </dgm:pt>
    <dgm:pt modelId="{8738B044-A46F-4E69-BD1E-16537D77F816}" type="pres">
      <dgm:prSet presAssocID="{56806687-EA3D-424E-8880-B9427A94FF7E}" presName="sp" presStyleCnt="0"/>
      <dgm:spPr/>
    </dgm:pt>
    <dgm:pt modelId="{D4F01D1E-88B7-466D-B76A-F726FF7DE3F8}" type="pres">
      <dgm:prSet presAssocID="{4C2AC2DB-DA7B-4EE8-A271-F42910EF38FA}" presName="composite" presStyleCnt="0"/>
      <dgm:spPr/>
    </dgm:pt>
    <dgm:pt modelId="{3451A250-69C4-4911-A975-CCB8D5F6053B}" type="pres">
      <dgm:prSet presAssocID="{4C2AC2DB-DA7B-4EE8-A271-F42910EF38FA}" presName="parentText" presStyleLbl="alignNode1" presStyleIdx="2" presStyleCnt="4">
        <dgm:presLayoutVars>
          <dgm:chMax val="1"/>
          <dgm:bulletEnabled val="1"/>
        </dgm:presLayoutVars>
      </dgm:prSet>
      <dgm:spPr/>
    </dgm:pt>
    <dgm:pt modelId="{56AFEC8A-7D45-4965-A718-64DE087BA59E}" type="pres">
      <dgm:prSet presAssocID="{4C2AC2DB-DA7B-4EE8-A271-F42910EF38FA}" presName="descendantText" presStyleLbl="alignAcc1" presStyleIdx="2" presStyleCnt="4">
        <dgm:presLayoutVars>
          <dgm:bulletEnabled val="1"/>
        </dgm:presLayoutVars>
      </dgm:prSet>
      <dgm:spPr/>
    </dgm:pt>
    <dgm:pt modelId="{E061B53C-41F2-4FB1-8AB8-871078ECF09F}" type="pres">
      <dgm:prSet presAssocID="{E3247148-B6B0-4C23-B610-041B2044E035}" presName="sp" presStyleCnt="0"/>
      <dgm:spPr/>
    </dgm:pt>
    <dgm:pt modelId="{89371C0B-1BC9-410A-A890-27274727CC89}" type="pres">
      <dgm:prSet presAssocID="{4A3955F4-B1A6-4812-98ED-2D6D02D94E35}" presName="composite" presStyleCnt="0"/>
      <dgm:spPr/>
    </dgm:pt>
    <dgm:pt modelId="{FC3BC805-9B18-48D9-A4F4-4BE17D54A28E}" type="pres">
      <dgm:prSet presAssocID="{4A3955F4-B1A6-4812-98ED-2D6D02D94E35}" presName="parentText" presStyleLbl="alignNode1" presStyleIdx="3" presStyleCnt="4">
        <dgm:presLayoutVars>
          <dgm:chMax val="1"/>
          <dgm:bulletEnabled val="1"/>
        </dgm:presLayoutVars>
      </dgm:prSet>
      <dgm:spPr/>
    </dgm:pt>
    <dgm:pt modelId="{DEB3B5C2-DCC9-444C-A40C-E0CEA06D8FF2}" type="pres">
      <dgm:prSet presAssocID="{4A3955F4-B1A6-4812-98ED-2D6D02D94E35}" presName="descendantText" presStyleLbl="alignAcc1" presStyleIdx="3" presStyleCnt="4">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75D9DC0C-11C7-49DD-8A71-811F74721BA7}" type="presOf" srcId="{4C2AC2DB-DA7B-4EE8-A271-F42910EF38FA}" destId="{3451A250-69C4-4911-A975-CCB8D5F6053B}" srcOrd="0" destOrd="0" presId="urn:microsoft.com/office/officeart/2005/8/layout/chevron2"/>
    <dgm:cxn modelId="{0113120F-3FE7-4154-8079-D7AA5B4E9BD0}" type="presOf" srcId="{6F17941D-CCAD-4AF8-9198-4E8B5F9AEDC2}" destId="{56AFEC8A-7D45-4965-A718-64DE087BA59E}"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465C8D34-FC72-4D1A-9E65-4F4016ABC282}" type="presOf" srcId="{13A3E740-D063-442F-85E3-8C13FFBDAFFB}" destId="{DFA48299-B840-4714-A5F6-769C74D74113}" srcOrd="0" destOrd="0" presId="urn:microsoft.com/office/officeart/2005/8/layout/chevron2"/>
    <dgm:cxn modelId="{56AEC75D-06D3-4BA4-8933-FE1A0F7AE162}" srcId="{4A3955F4-B1A6-4812-98ED-2D6D02D94E35}" destId="{E2BA0B41-F146-425E-9754-1E81B83EDF8B}" srcOrd="0" destOrd="0" parTransId="{09E005FD-F987-4EBD-9D26-CE4C06669AB5}" sibTransId="{017B98FE-F345-4459-B767-E6B696310854}"/>
    <dgm:cxn modelId="{E1577B58-8BFA-4B02-9737-EE277E89C7A2}" type="presOf" srcId="{E2BA0B41-F146-425E-9754-1E81B83EDF8B}" destId="{DEB3B5C2-DCC9-444C-A40C-E0CEA06D8FF2}" srcOrd="0" destOrd="0" presId="urn:microsoft.com/office/officeart/2005/8/layout/chevron2"/>
    <dgm:cxn modelId="{7E5A0596-4D16-4207-B5F3-C2FD778C5412}" srcId="{AADFB80D-C2E8-416C-B522-D5F6D93F18D7}" destId="{4A3955F4-B1A6-4812-98ED-2D6D02D94E35}" srcOrd="3" destOrd="0" parTransId="{1EF809BA-BB9B-41F6-9A35-2C78CE3A0913}" sibTransId="{10EB35A1-EA5F-40EF-95CA-BDAB4D957484}"/>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F4016BC7-2E72-4F45-A906-6E7F3BDA4E2F}" srcId="{AADFB80D-C2E8-416C-B522-D5F6D93F18D7}" destId="{4C2AC2DB-DA7B-4EE8-A271-F42910EF38FA}" srcOrd="2" destOrd="0" parTransId="{4DCD8EEA-C4AA-404D-A26F-F433BB0189EA}" sibTransId="{E3247148-B6B0-4C23-B610-041B2044E035}"/>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9A2AE9EC-1703-4071-9D5B-2F76EC9F4AA5}" srcId="{4C2AC2DB-DA7B-4EE8-A271-F42910EF38FA}" destId="{6F17941D-CCAD-4AF8-9198-4E8B5F9AEDC2}" srcOrd="0" destOrd="0" parTransId="{6A62EC5C-257B-4078-AC75-009164CBD245}" sibTransId="{6908D1C2-C5D8-437D-AE20-3870EC3D4B13}"/>
    <dgm:cxn modelId="{597912EF-E408-4BB7-9C85-9F209D456791}" type="presOf" srcId="{4A3955F4-B1A6-4812-98ED-2D6D02D94E35}" destId="{FC3BC805-9B18-48D9-A4F4-4BE17D54A28E}" srcOrd="0" destOrd="0" presId="urn:microsoft.com/office/officeart/2005/8/layout/chevron2"/>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EAF4121D-00B1-46BD-B1F6-93EB6FBED3D3}" type="presParOf" srcId="{7EBBDEE6-A55E-47FA-9020-5BC46200AFFC}" destId="{D4F01D1E-88B7-466D-B76A-F726FF7DE3F8}" srcOrd="4" destOrd="0" presId="urn:microsoft.com/office/officeart/2005/8/layout/chevron2"/>
    <dgm:cxn modelId="{460F7729-81B3-46BB-891B-6E4175CCD089}" type="presParOf" srcId="{D4F01D1E-88B7-466D-B76A-F726FF7DE3F8}" destId="{3451A250-69C4-4911-A975-CCB8D5F6053B}" srcOrd="0" destOrd="0" presId="urn:microsoft.com/office/officeart/2005/8/layout/chevron2"/>
    <dgm:cxn modelId="{A48AB365-FFFF-4401-96B5-C1A6F80EE146}" type="presParOf" srcId="{D4F01D1E-88B7-466D-B76A-F726FF7DE3F8}" destId="{56AFEC8A-7D45-4965-A718-64DE087BA59E}" srcOrd="1" destOrd="0" presId="urn:microsoft.com/office/officeart/2005/8/layout/chevron2"/>
    <dgm:cxn modelId="{A114524B-CDF1-4D77-9C13-30CC18B34AFA}" type="presParOf" srcId="{7EBBDEE6-A55E-47FA-9020-5BC46200AFFC}" destId="{E061B53C-41F2-4FB1-8AB8-871078ECF09F}" srcOrd="5" destOrd="0" presId="urn:microsoft.com/office/officeart/2005/8/layout/chevron2"/>
    <dgm:cxn modelId="{AA8B150E-49B0-4E4E-A524-3300C932E6C9}" type="presParOf" srcId="{7EBBDEE6-A55E-47FA-9020-5BC46200AFFC}" destId="{89371C0B-1BC9-410A-A890-27274727CC89}" srcOrd="6" destOrd="0" presId="urn:microsoft.com/office/officeart/2005/8/layout/chevron2"/>
    <dgm:cxn modelId="{69626FD0-CF2C-4646-BB72-23A5794E309F}" type="presParOf" srcId="{89371C0B-1BC9-410A-A890-27274727CC89}" destId="{FC3BC805-9B18-48D9-A4F4-4BE17D54A28E}" srcOrd="0" destOrd="0" presId="urn:microsoft.com/office/officeart/2005/8/layout/chevron2"/>
    <dgm:cxn modelId="{A5FF9F77-DE54-40D0-9805-1272A2C4D196}" type="presParOf" srcId="{89371C0B-1BC9-410A-A890-27274727CC89}" destId="{DEB3B5C2-DCC9-444C-A40C-E0CEA06D8FF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(54%)</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(33%)</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A3955F4-B1A6-4812-98ED-2D6D02D94E35}">
      <dgm:prSet phldrT="[Text]"/>
      <dgm:spPr/>
      <dgm:t>
        <a:bodyPr/>
        <a:lstStyle/>
        <a:p>
          <a:r>
            <a:rPr lang="en-US" b="1" dirty="0">
              <a:latin typeface="+mn-lt"/>
            </a:rPr>
            <a:t>Assignment</a:t>
          </a:r>
          <a:r>
            <a:rPr lang="en-US" b="0" dirty="0">
              <a:latin typeface="+mn-lt"/>
            </a:rPr>
            <a:t> (</a:t>
          </a:r>
          <a:r>
            <a:rPr lang="en-US" b="0" dirty="0">
              <a:solidFill>
                <a:srgbClr val="FF0000"/>
              </a:solidFill>
              <a:latin typeface="+mn-lt"/>
            </a:rPr>
            <a:t>⅓ of marks</a:t>
          </a:r>
          <a:r>
            <a:rPr lang="en-US" b="0" dirty="0">
              <a:latin typeface="+mn-lt"/>
            </a:rPr>
            <a:t>)</a:t>
          </a:r>
          <a:endParaRPr lang="en-US" b="1" dirty="0">
            <a:latin typeface="+mn-lt"/>
          </a:endParaRPr>
        </a:p>
      </dgm:t>
    </dgm:pt>
    <dgm:pt modelId="{1EF809BA-BB9B-41F6-9A35-2C78CE3A0913}" type="parTrans" cxnId="{7E5A0596-4D16-4207-B5F3-C2FD778C5412}">
      <dgm:prSet/>
      <dgm:spPr/>
      <dgm:t>
        <a:bodyPr/>
        <a:lstStyle/>
        <a:p>
          <a:endParaRPr lang="en-US"/>
        </a:p>
      </dgm:t>
    </dgm:pt>
    <dgm:pt modelId="{10EB35A1-EA5F-40EF-95CA-BDAB4D957484}" type="sibTrans" cxnId="{7E5A0596-4D16-4207-B5F3-C2FD778C5412}">
      <dgm:prSet/>
      <dgm:spPr/>
      <dgm:t>
        <a:bodyPr/>
        <a:lstStyle/>
        <a:p>
          <a:endParaRPr lang="en-US"/>
        </a:p>
      </dgm:t>
    </dgm:pt>
    <dgm:pt modelId="{4C515B8D-87D1-4362-95C3-18B42B452625}">
      <dgm:prSet phldrT="[Text]"/>
      <dgm:spPr>
        <a:solidFill>
          <a:srgbClr val="FF0000"/>
        </a:solidFill>
        <a:ln>
          <a:solidFill>
            <a:srgbClr val="FF0000"/>
          </a:solidFill>
        </a:ln>
      </dgm:spPr>
      <dgm:t>
        <a:bodyPr/>
        <a:lstStyle/>
        <a:p>
          <a:endParaRPr lang="en-US" dirty="0"/>
        </a:p>
      </dgm:t>
    </dgm:pt>
    <dgm:pt modelId="{3413E62F-FACB-412C-9FEF-2E9D080F65F5}" type="parTrans" cxnId="{4AB28759-DCAB-43B1-B5BE-36D4FCDBAA0B}">
      <dgm:prSet/>
      <dgm:spPr/>
      <dgm:t>
        <a:bodyPr/>
        <a:lstStyle/>
        <a:p>
          <a:endParaRPr lang="en-US"/>
        </a:p>
      </dgm:t>
    </dgm:pt>
    <dgm:pt modelId="{387E11D6-6F89-470A-86BE-C608C2106AF6}" type="sibTrans" cxnId="{4AB28759-DCAB-43B1-B5BE-36D4FCDBAA0B}">
      <dgm:prSet/>
      <dgm:spPr/>
      <dgm:t>
        <a:bodyPr/>
        <a:lstStyle/>
        <a:p>
          <a:endParaRPr lang="en-US"/>
        </a:p>
      </dgm:t>
    </dgm:pt>
    <dgm:pt modelId="{E2BA0B41-F146-425E-9754-1E81B83EDF8B}">
      <dgm:prSet phldrT="[Text]"/>
      <dgm:spPr/>
      <dgm:t>
        <a:bodyPr/>
        <a:lstStyle/>
        <a:p>
          <a:r>
            <a:rPr lang="en-US" dirty="0"/>
            <a:t>Computer Systems (13%)</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5E710BF-3292-4B3F-A454-B7E6BF72E2C7}">
      <dgm:prSet phldrT="[Text]"/>
      <dgm:spPr/>
      <dgm:t>
        <a:bodyPr/>
        <a:lstStyle/>
        <a:p>
          <a:r>
            <a:rPr lang="en-US" b="1" dirty="0">
              <a:latin typeface="+mn-lt"/>
            </a:rPr>
            <a:t>Exam</a:t>
          </a:r>
          <a:r>
            <a:rPr lang="en-US" b="0" dirty="0">
              <a:latin typeface="+mn-lt"/>
            </a:rPr>
            <a:t> (</a:t>
          </a:r>
          <a:r>
            <a:rPr lang="en-US" b="0" dirty="0">
              <a:solidFill>
                <a:srgbClr val="FF0000"/>
              </a:solidFill>
              <a:latin typeface="+mn-lt"/>
            </a:rPr>
            <a:t>⅔ of marks</a:t>
          </a:r>
          <a:r>
            <a:rPr lang="en-US" b="0" dirty="0">
              <a:latin typeface="+mn-lt"/>
            </a:rPr>
            <a:t>)</a:t>
          </a:r>
          <a:endParaRPr lang="en-US" b="1" dirty="0">
            <a:latin typeface="+mn-lt"/>
          </a:endParaRPr>
        </a:p>
      </dgm:t>
    </dgm:pt>
    <dgm:pt modelId="{E03E4501-7796-49DD-B7C4-88D3AB91E6DB}" type="parTrans" cxnId="{F320287E-B3C2-4880-9516-FFD6695AE0E7}">
      <dgm:prSet/>
      <dgm:spPr/>
      <dgm:t>
        <a:bodyPr/>
        <a:lstStyle/>
        <a:p>
          <a:endParaRPr lang="en-US"/>
        </a:p>
      </dgm:t>
    </dgm:pt>
    <dgm:pt modelId="{7BCEDD18-C1A5-4D74-BD02-31A9F5C8DF2C}" type="sibTrans" cxnId="{F320287E-B3C2-4880-9516-FFD6695AE0E7}">
      <dgm:prSet/>
      <dgm:spPr/>
      <dgm:t>
        <a:bodyPr/>
        <a:lstStyle/>
        <a:p>
          <a:endParaRPr lang="en-US"/>
        </a:p>
      </dgm:t>
    </dgm:pt>
    <dgm:pt modelId="{9EC5D7E7-13E1-4749-A134-4C83AB922A61}">
      <dgm:prSet phldrT="[Text]"/>
      <dgm:spPr>
        <a:solidFill>
          <a:srgbClr val="FF0000"/>
        </a:solidFill>
        <a:ln>
          <a:solidFill>
            <a:srgbClr val="FF0000"/>
          </a:solidFill>
        </a:ln>
      </dgm:spPr>
      <dgm:t>
        <a:bodyPr/>
        <a:lstStyle/>
        <a:p>
          <a:endParaRPr lang="en-US"/>
        </a:p>
      </dgm:t>
    </dgm:pt>
    <dgm:pt modelId="{5C3B17FD-DFBE-4B56-9F97-5E041A0D5E90}" type="parTrans" cxnId="{4944EAFC-B2B0-4E7D-94E9-B17B5C2D380E}">
      <dgm:prSet/>
      <dgm:spPr/>
      <dgm:t>
        <a:bodyPr/>
        <a:lstStyle/>
        <a:p>
          <a:endParaRPr lang="en-US"/>
        </a:p>
      </dgm:t>
    </dgm:pt>
    <dgm:pt modelId="{B7023446-8BB7-45ED-9CB6-4F5FC1A1AF95}" type="sibTrans" cxnId="{4944EAFC-B2B0-4E7D-94E9-B17B5C2D380E}">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5">
        <dgm:presLayoutVars>
          <dgm:chMax val="1"/>
          <dgm:bulletEnabled val="1"/>
        </dgm:presLayoutVars>
      </dgm:prSet>
      <dgm:spPr/>
    </dgm:pt>
    <dgm:pt modelId="{19C32B8D-512E-49A1-A0E6-109384C61E4D}" type="pres">
      <dgm:prSet presAssocID="{13A3E740-D063-442F-85E3-8C13FFBDAFFB}" presName="descendantText" presStyleLbl="alignAcc1" presStyleIdx="0" presStyleCnt="5">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5">
        <dgm:presLayoutVars>
          <dgm:chMax val="1"/>
          <dgm:bulletEnabled val="1"/>
        </dgm:presLayoutVars>
      </dgm:prSet>
      <dgm:spPr/>
    </dgm:pt>
    <dgm:pt modelId="{0DFDFC6D-8604-4378-B6A3-6A6720006C95}" type="pres">
      <dgm:prSet presAssocID="{711BDD39-3FCE-427A-B0DC-2C28CEED9EDF}" presName="descendantText" presStyleLbl="alignAcc1" presStyleIdx="1" presStyleCnt="5">
        <dgm:presLayoutVars>
          <dgm:bulletEnabled val="1"/>
        </dgm:presLayoutVars>
      </dgm:prSet>
      <dgm:spPr/>
    </dgm:pt>
    <dgm:pt modelId="{8738B044-A46F-4E69-BD1E-16537D77F816}" type="pres">
      <dgm:prSet presAssocID="{56806687-EA3D-424E-8880-B9427A94FF7E}" presName="sp" presStyleCnt="0"/>
      <dgm:spPr/>
    </dgm:pt>
    <dgm:pt modelId="{3E2A20E0-2799-4B60-847C-0291A143F060}" type="pres">
      <dgm:prSet presAssocID="{4C515B8D-87D1-4362-95C3-18B42B452625}" presName="composite" presStyleCnt="0"/>
      <dgm:spPr/>
    </dgm:pt>
    <dgm:pt modelId="{17253025-0BE3-46B4-B2C8-BFD879D75B26}" type="pres">
      <dgm:prSet presAssocID="{4C515B8D-87D1-4362-95C3-18B42B452625}" presName="parentText" presStyleLbl="alignNode1" presStyleIdx="2" presStyleCnt="5">
        <dgm:presLayoutVars>
          <dgm:chMax val="1"/>
          <dgm:bulletEnabled val="1"/>
        </dgm:presLayoutVars>
      </dgm:prSet>
      <dgm:spPr/>
    </dgm:pt>
    <dgm:pt modelId="{B2D4CD90-7709-4B59-AC85-D09667CFC12B}" type="pres">
      <dgm:prSet presAssocID="{4C515B8D-87D1-4362-95C3-18B42B452625}" presName="descendantText" presStyleLbl="alignAcc1" presStyleIdx="2" presStyleCnt="5">
        <dgm:presLayoutVars>
          <dgm:bulletEnabled val="1"/>
        </dgm:presLayoutVars>
      </dgm:prSet>
      <dgm:spPr/>
    </dgm:pt>
    <dgm:pt modelId="{FCA35A52-5E56-41CA-AAAA-74E510180904}" type="pres">
      <dgm:prSet presAssocID="{387E11D6-6F89-470A-86BE-C608C2106AF6}"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3" presStyleCnt="5">
        <dgm:presLayoutVars>
          <dgm:chMax val="1"/>
          <dgm:bulletEnabled val="1"/>
        </dgm:presLayoutVars>
      </dgm:prSet>
      <dgm:spPr/>
    </dgm:pt>
    <dgm:pt modelId="{90709722-0E94-45E4-BEDD-48CB660682DD}" type="pres">
      <dgm:prSet presAssocID="{780589F0-2154-4E4C-8595-8806E5EF917A}" presName="descendantText" presStyleLbl="alignAcc1" presStyleIdx="3" presStyleCnt="5">
        <dgm:presLayoutVars>
          <dgm:bulletEnabled val="1"/>
        </dgm:presLayoutVars>
      </dgm:prSet>
      <dgm:spPr/>
    </dgm:pt>
    <dgm:pt modelId="{13B0A0BF-E273-47AE-B262-3C6C9C4E8968}" type="pres">
      <dgm:prSet presAssocID="{DED9E408-00AC-4B08-A19D-D94226C9548F}" presName="sp" presStyleCnt="0"/>
      <dgm:spPr/>
    </dgm:pt>
    <dgm:pt modelId="{5FCAE6DF-E40E-46F3-84CF-149E85A19097}" type="pres">
      <dgm:prSet presAssocID="{9EC5D7E7-13E1-4749-A134-4C83AB922A61}" presName="composite" presStyleCnt="0"/>
      <dgm:spPr/>
    </dgm:pt>
    <dgm:pt modelId="{EB2E52AE-8FCF-47D0-B499-CFCFAF1883A9}" type="pres">
      <dgm:prSet presAssocID="{9EC5D7E7-13E1-4749-A134-4C83AB922A61}" presName="parentText" presStyleLbl="alignNode1" presStyleIdx="4" presStyleCnt="5">
        <dgm:presLayoutVars>
          <dgm:chMax val="1"/>
          <dgm:bulletEnabled val="1"/>
        </dgm:presLayoutVars>
      </dgm:prSet>
      <dgm:spPr/>
    </dgm:pt>
    <dgm:pt modelId="{C92F1771-01AA-4FF3-B7EC-0229DB7A592C}" type="pres">
      <dgm:prSet presAssocID="{9EC5D7E7-13E1-4749-A134-4C83AB922A61}" presName="descendantText" presStyleLbl="alignAcc1" presStyleIdx="4" presStyleCnt="5">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D49F1534-E21B-49CA-902B-89FB72311FD2}" type="presOf" srcId="{4C515B8D-87D1-4362-95C3-18B42B452625}" destId="{17253025-0BE3-46B4-B2C8-BFD879D75B26}" srcOrd="0" destOrd="0" presId="urn:microsoft.com/office/officeart/2005/8/layout/chevron2"/>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5C508956-AB66-4052-8A09-9D7A16ABB973}" type="presOf" srcId="{4A3955F4-B1A6-4812-98ED-2D6D02D94E35}" destId="{B2D4CD90-7709-4B59-AC85-D09667CFC12B}" srcOrd="0" destOrd="0" presId="urn:microsoft.com/office/officeart/2005/8/layout/chevron2"/>
    <dgm:cxn modelId="{4AB28759-DCAB-43B1-B5BE-36D4FCDBAA0B}" srcId="{AADFB80D-C2E8-416C-B522-D5F6D93F18D7}" destId="{4C515B8D-87D1-4362-95C3-18B42B452625}" srcOrd="2" destOrd="0" parTransId="{3413E62F-FACB-412C-9FEF-2E9D080F65F5}" sibTransId="{387E11D6-6F89-470A-86BE-C608C2106AF6}"/>
    <dgm:cxn modelId="{F320287E-B3C2-4880-9516-FFD6695AE0E7}" srcId="{9EC5D7E7-13E1-4749-A134-4C83AB922A61}" destId="{75E710BF-3292-4B3F-A454-B7E6BF72E2C7}" srcOrd="0" destOrd="0" parTransId="{E03E4501-7796-49DD-B7C4-88D3AB91E6DB}" sibTransId="{7BCEDD18-C1A5-4D74-BD02-31A9F5C8DF2C}"/>
    <dgm:cxn modelId="{D36EDC8C-BDD1-4F1F-9AB5-8EDEF33F628F}" type="presOf" srcId="{75E710BF-3292-4B3F-A454-B7E6BF72E2C7}" destId="{C92F1771-01AA-4FF3-B7EC-0229DB7A592C}" srcOrd="0" destOrd="0" presId="urn:microsoft.com/office/officeart/2005/8/layout/chevron2"/>
    <dgm:cxn modelId="{7E5A0596-4D16-4207-B5F3-C2FD778C5412}" srcId="{4C515B8D-87D1-4362-95C3-18B42B452625}" destId="{4A3955F4-B1A6-4812-98ED-2D6D02D94E35}" srcOrd="0" destOrd="0" parTransId="{1EF809BA-BB9B-41F6-9A35-2C78CE3A0913}" sibTransId="{10EB35A1-EA5F-40EF-95CA-BDAB4D957484}"/>
    <dgm:cxn modelId="{AAFC0F9A-ADA1-4827-BB1A-86C8E3CBC8EB}" srcId="{AADFB80D-C2E8-416C-B522-D5F6D93F18D7}" destId="{780589F0-2154-4E4C-8595-8806E5EF917A}" srcOrd="3"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95BAE2D2-7669-469D-9AF0-D651B51FCE91}" type="presOf" srcId="{9EC5D7E7-13E1-4749-A134-4C83AB922A61}" destId="{EB2E52AE-8FCF-47D0-B499-CFCFAF1883A9}" srcOrd="0" destOrd="0" presId="urn:microsoft.com/office/officeart/2005/8/layout/chevron2"/>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4944EAFC-B2B0-4E7D-94E9-B17B5C2D380E}" srcId="{AADFB80D-C2E8-416C-B522-D5F6D93F18D7}" destId="{9EC5D7E7-13E1-4749-A134-4C83AB922A61}" srcOrd="4" destOrd="0" parTransId="{5C3B17FD-DFBE-4B56-9F97-5E041A0D5E90}" sibTransId="{B7023446-8BB7-45ED-9CB6-4F5FC1A1AF95}"/>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4B8D09CE-12DA-4A98-A079-57B4B36ABD66}" type="presParOf" srcId="{7EBBDEE6-A55E-47FA-9020-5BC46200AFFC}" destId="{3E2A20E0-2799-4B60-847C-0291A143F060}" srcOrd="4" destOrd="0" presId="urn:microsoft.com/office/officeart/2005/8/layout/chevron2"/>
    <dgm:cxn modelId="{DD09799F-3B55-4A21-B1D8-51D0255A8FC0}" type="presParOf" srcId="{3E2A20E0-2799-4B60-847C-0291A143F060}" destId="{17253025-0BE3-46B4-B2C8-BFD879D75B26}" srcOrd="0" destOrd="0" presId="urn:microsoft.com/office/officeart/2005/8/layout/chevron2"/>
    <dgm:cxn modelId="{B28B55D1-C1C4-4929-B387-2753095F16BC}" type="presParOf" srcId="{3E2A20E0-2799-4B60-847C-0291A143F060}" destId="{B2D4CD90-7709-4B59-AC85-D09667CFC12B}" srcOrd="1" destOrd="0" presId="urn:microsoft.com/office/officeart/2005/8/layout/chevron2"/>
    <dgm:cxn modelId="{14614803-1AE9-4484-B475-713BAB65206C}" type="presParOf" srcId="{7EBBDEE6-A55E-47FA-9020-5BC46200AFFC}" destId="{FCA35A52-5E56-41CA-AAAA-74E510180904}" srcOrd="5" destOrd="0" presId="urn:microsoft.com/office/officeart/2005/8/layout/chevron2"/>
    <dgm:cxn modelId="{5FCECAA4-B55F-4524-B52B-5579AFC35055}" type="presParOf" srcId="{7EBBDEE6-A55E-47FA-9020-5BC46200AFFC}" destId="{BC0413A5-5CFC-41A1-A4D1-32D9D3A580EB}" srcOrd="6"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 modelId="{5DA3A105-B2B5-4570-ACCF-A2B4BFFDA4E8}" type="presParOf" srcId="{7EBBDEE6-A55E-47FA-9020-5BC46200AFFC}" destId="{13B0A0BF-E273-47AE-B262-3C6C9C4E8968}" srcOrd="7" destOrd="0" presId="urn:microsoft.com/office/officeart/2005/8/layout/chevron2"/>
    <dgm:cxn modelId="{9C5603DB-FB5F-489A-A5FC-119F4545BE24}" type="presParOf" srcId="{7EBBDEE6-A55E-47FA-9020-5BC46200AFFC}" destId="{5FCAE6DF-E40E-46F3-84CF-149E85A19097}" srcOrd="8" destOrd="0" presId="urn:microsoft.com/office/officeart/2005/8/layout/chevron2"/>
    <dgm:cxn modelId="{F75C00D0-5E0F-413E-AC94-1D55800F95C3}" type="presParOf" srcId="{5FCAE6DF-E40E-46F3-84CF-149E85A19097}" destId="{EB2E52AE-8FCF-47D0-B499-CFCFAF1883A9}" srcOrd="0" destOrd="0" presId="urn:microsoft.com/office/officeart/2005/8/layout/chevron2"/>
    <dgm:cxn modelId="{3052A6C1-D8FE-443D-9D61-8901A566CBC1}" type="presParOf" srcId="{5FCAE6DF-E40E-46F3-84CF-149E85A19097}" destId="{C92F1771-01AA-4FF3-B7EC-0229DB7A592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79747" y="180063"/>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SDD</a:t>
          </a:r>
        </a:p>
      </dsp:txBody>
      <dsp:txXfrm rot="-5400000">
        <a:off x="1" y="419726"/>
        <a:ext cx="838822" cy="359495"/>
      </dsp:txXfrm>
    </dsp:sp>
    <dsp:sp modelId="{19C32B8D-512E-49A1-A0E6-109384C61E4D}">
      <dsp:nvSpPr>
        <dsp:cNvPr id="0" name=""/>
        <dsp:cNvSpPr/>
      </dsp:nvSpPr>
      <dsp:spPr>
        <a:xfrm rot="5400000">
          <a:off x="4083797" y="-3244660"/>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Software Design and Development (40%)</a:t>
          </a:r>
        </a:p>
      </dsp:txBody>
      <dsp:txXfrm rot="-5400000">
        <a:off x="838822" y="38338"/>
        <a:ext cx="7230834" cy="702860"/>
      </dsp:txXfrm>
    </dsp:sp>
    <dsp:sp modelId="{AAD30B60-88C6-4919-B6DD-9F480459E84E}">
      <dsp:nvSpPr>
        <dsp:cNvPr id="0" name=""/>
        <dsp:cNvSpPr/>
      </dsp:nvSpPr>
      <dsp:spPr>
        <a:xfrm rot="5400000">
          <a:off x="-179747" y="1230859"/>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DDD</a:t>
          </a:r>
        </a:p>
      </dsp:txBody>
      <dsp:txXfrm rot="-5400000">
        <a:off x="1" y="1470522"/>
        <a:ext cx="838822" cy="359495"/>
      </dsp:txXfrm>
    </dsp:sp>
    <dsp:sp modelId="{0DFDFC6D-8604-4378-B6A3-6A6720006C95}">
      <dsp:nvSpPr>
        <dsp:cNvPr id="0" name=""/>
        <dsp:cNvSpPr/>
      </dsp:nvSpPr>
      <dsp:spPr>
        <a:xfrm rot="5400000">
          <a:off x="4083797" y="-2193863"/>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Database Design and Development (25%)</a:t>
          </a:r>
        </a:p>
      </dsp:txBody>
      <dsp:txXfrm rot="-5400000">
        <a:off x="838822" y="1089135"/>
        <a:ext cx="7230834" cy="702860"/>
      </dsp:txXfrm>
    </dsp:sp>
    <dsp:sp modelId="{3451A250-69C4-4911-A975-CCB8D5F6053B}">
      <dsp:nvSpPr>
        <dsp:cNvPr id="0" name=""/>
        <dsp:cNvSpPr/>
      </dsp:nvSpPr>
      <dsp:spPr>
        <a:xfrm rot="5400000">
          <a:off x="-179747" y="2281656"/>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WDD</a:t>
          </a:r>
        </a:p>
      </dsp:txBody>
      <dsp:txXfrm rot="-5400000">
        <a:off x="1" y="2521319"/>
        <a:ext cx="838822" cy="359495"/>
      </dsp:txXfrm>
    </dsp:sp>
    <dsp:sp modelId="{56AFEC8A-7D45-4965-A718-64DE087BA59E}">
      <dsp:nvSpPr>
        <dsp:cNvPr id="0" name=""/>
        <dsp:cNvSpPr/>
      </dsp:nvSpPr>
      <dsp:spPr>
        <a:xfrm rot="5400000">
          <a:off x="4083797" y="-1143067"/>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Web Design and Development (25%)</a:t>
          </a:r>
        </a:p>
      </dsp:txBody>
      <dsp:txXfrm rot="-5400000">
        <a:off x="838822" y="2139931"/>
        <a:ext cx="7230834" cy="702860"/>
      </dsp:txXfrm>
    </dsp:sp>
    <dsp:sp modelId="{FC3BC805-9B18-48D9-A4F4-4BE17D54A28E}">
      <dsp:nvSpPr>
        <dsp:cNvPr id="0" name=""/>
        <dsp:cNvSpPr/>
      </dsp:nvSpPr>
      <dsp:spPr>
        <a:xfrm rot="5400000">
          <a:off x="-179747" y="3332452"/>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Sys</a:t>
          </a:r>
          <a:endParaRPr lang="en-US" sz="2300" b="1" kern="1200" dirty="0"/>
        </a:p>
      </dsp:txBody>
      <dsp:txXfrm rot="-5400000">
        <a:off x="1" y="3572115"/>
        <a:ext cx="838822" cy="359495"/>
      </dsp:txXfrm>
    </dsp:sp>
    <dsp:sp modelId="{DEB3B5C2-DCC9-444C-A40C-E0CEA06D8FF2}">
      <dsp:nvSpPr>
        <dsp:cNvPr id="0" name=""/>
        <dsp:cNvSpPr/>
      </dsp:nvSpPr>
      <dsp:spPr>
        <a:xfrm rot="5400000">
          <a:off x="4083797" y="-92270"/>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Computer Systems (10%)</a:t>
          </a:r>
        </a:p>
      </dsp:txBody>
      <dsp:txXfrm rot="-5400000">
        <a:off x="838822" y="3190728"/>
        <a:ext cx="7230834" cy="702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44690" y="146350"/>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SDD</a:t>
          </a:r>
        </a:p>
      </dsp:txBody>
      <dsp:txXfrm rot="-5400000">
        <a:off x="1" y="339270"/>
        <a:ext cx="675222" cy="289381"/>
      </dsp:txXfrm>
    </dsp:sp>
    <dsp:sp modelId="{19C32B8D-512E-49A1-A0E6-109384C61E4D}">
      <dsp:nvSpPr>
        <dsp:cNvPr id="0" name=""/>
        <dsp:cNvSpPr/>
      </dsp:nvSpPr>
      <dsp:spPr>
        <a:xfrm rot="5400000">
          <a:off x="4077955" y="-3401073"/>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Software Design and Development (54%)</a:t>
          </a:r>
        </a:p>
      </dsp:txBody>
      <dsp:txXfrm rot="-5400000">
        <a:off x="675223" y="32266"/>
        <a:ext cx="7401850" cy="565778"/>
      </dsp:txXfrm>
    </dsp:sp>
    <dsp:sp modelId="{AAD30B60-88C6-4919-B6DD-9F480459E84E}">
      <dsp:nvSpPr>
        <dsp:cNvPr id="0" name=""/>
        <dsp:cNvSpPr/>
      </dsp:nvSpPr>
      <dsp:spPr>
        <a:xfrm rot="5400000">
          <a:off x="-144690" y="992203"/>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DDD</a:t>
          </a:r>
        </a:p>
      </dsp:txBody>
      <dsp:txXfrm rot="-5400000">
        <a:off x="1" y="1185123"/>
        <a:ext cx="675222" cy="289381"/>
      </dsp:txXfrm>
    </dsp:sp>
    <dsp:sp modelId="{0DFDFC6D-8604-4378-B6A3-6A6720006C95}">
      <dsp:nvSpPr>
        <dsp:cNvPr id="0" name=""/>
        <dsp:cNvSpPr/>
      </dsp:nvSpPr>
      <dsp:spPr>
        <a:xfrm rot="5400000">
          <a:off x="4077955" y="-2555219"/>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Database Design and Development (33%)</a:t>
          </a:r>
        </a:p>
      </dsp:txBody>
      <dsp:txXfrm rot="-5400000">
        <a:off x="675223" y="878120"/>
        <a:ext cx="7401850" cy="565778"/>
      </dsp:txXfrm>
    </dsp:sp>
    <dsp:sp modelId="{17253025-0BE3-46B4-B2C8-BFD879D75B26}">
      <dsp:nvSpPr>
        <dsp:cNvPr id="0" name=""/>
        <dsp:cNvSpPr/>
      </dsp:nvSpPr>
      <dsp:spPr>
        <a:xfrm rot="5400000">
          <a:off x="-144690" y="1838057"/>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1" y="2030977"/>
        <a:ext cx="675222" cy="289381"/>
      </dsp:txXfrm>
    </dsp:sp>
    <dsp:sp modelId="{B2D4CD90-7709-4B59-AC85-D09667CFC12B}">
      <dsp:nvSpPr>
        <dsp:cNvPr id="0" name=""/>
        <dsp:cNvSpPr/>
      </dsp:nvSpPr>
      <dsp:spPr>
        <a:xfrm rot="5400000">
          <a:off x="4077955" y="-1709365"/>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dirty="0">
              <a:latin typeface="+mn-lt"/>
            </a:rPr>
            <a:t>Assignment</a:t>
          </a:r>
          <a:r>
            <a:rPr lang="en-US" sz="3200" b="0" kern="1200" dirty="0">
              <a:latin typeface="+mn-lt"/>
            </a:rPr>
            <a:t> (</a:t>
          </a:r>
          <a:r>
            <a:rPr lang="en-US" sz="3200" b="0" kern="1200" dirty="0">
              <a:solidFill>
                <a:srgbClr val="FF0000"/>
              </a:solidFill>
              <a:latin typeface="+mn-lt"/>
            </a:rPr>
            <a:t>⅓ of marks</a:t>
          </a:r>
          <a:r>
            <a:rPr lang="en-US" sz="3200" b="0" kern="1200" dirty="0">
              <a:latin typeface="+mn-lt"/>
            </a:rPr>
            <a:t>)</a:t>
          </a:r>
          <a:endParaRPr lang="en-US" sz="3200" b="1" kern="1200" dirty="0">
            <a:latin typeface="+mn-lt"/>
          </a:endParaRPr>
        </a:p>
      </dsp:txBody>
      <dsp:txXfrm rot="-5400000">
        <a:off x="675223" y="1723974"/>
        <a:ext cx="7401850" cy="565778"/>
      </dsp:txXfrm>
    </dsp:sp>
    <dsp:sp modelId="{056CCBB6-5CE0-4348-89C6-99FB2D3AB62B}">
      <dsp:nvSpPr>
        <dsp:cNvPr id="0" name=""/>
        <dsp:cNvSpPr/>
      </dsp:nvSpPr>
      <dsp:spPr>
        <a:xfrm rot="5400000">
          <a:off x="-144690" y="2683911"/>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C/Sys</a:t>
          </a:r>
        </a:p>
      </dsp:txBody>
      <dsp:txXfrm rot="-5400000">
        <a:off x="1" y="2876831"/>
        <a:ext cx="675222" cy="289381"/>
      </dsp:txXfrm>
    </dsp:sp>
    <dsp:sp modelId="{90709722-0E94-45E4-BEDD-48CB660682DD}">
      <dsp:nvSpPr>
        <dsp:cNvPr id="0" name=""/>
        <dsp:cNvSpPr/>
      </dsp:nvSpPr>
      <dsp:spPr>
        <a:xfrm rot="5400000">
          <a:off x="4077955" y="-863511"/>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Computer Systems (13%)</a:t>
          </a:r>
        </a:p>
      </dsp:txBody>
      <dsp:txXfrm rot="-5400000">
        <a:off x="675223" y="2569828"/>
        <a:ext cx="7401850" cy="565778"/>
      </dsp:txXfrm>
    </dsp:sp>
    <dsp:sp modelId="{EB2E52AE-8FCF-47D0-B499-CFCFAF1883A9}">
      <dsp:nvSpPr>
        <dsp:cNvPr id="0" name=""/>
        <dsp:cNvSpPr/>
      </dsp:nvSpPr>
      <dsp:spPr>
        <a:xfrm rot="5400000">
          <a:off x="-144690" y="3529765"/>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 y="3722685"/>
        <a:ext cx="675222" cy="289381"/>
      </dsp:txXfrm>
    </dsp:sp>
    <dsp:sp modelId="{C92F1771-01AA-4FF3-B7EC-0229DB7A592C}">
      <dsp:nvSpPr>
        <dsp:cNvPr id="0" name=""/>
        <dsp:cNvSpPr/>
      </dsp:nvSpPr>
      <dsp:spPr>
        <a:xfrm rot="5400000">
          <a:off x="4077955" y="-17657"/>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dirty="0">
              <a:latin typeface="+mn-lt"/>
            </a:rPr>
            <a:t>Exam</a:t>
          </a:r>
          <a:r>
            <a:rPr lang="en-US" sz="3200" b="0" kern="1200" dirty="0">
              <a:latin typeface="+mn-lt"/>
            </a:rPr>
            <a:t> (</a:t>
          </a:r>
          <a:r>
            <a:rPr lang="en-US" sz="3200" b="0" kern="1200" dirty="0">
              <a:solidFill>
                <a:srgbClr val="FF0000"/>
              </a:solidFill>
              <a:latin typeface="+mn-lt"/>
            </a:rPr>
            <a:t>⅔ of marks</a:t>
          </a:r>
          <a:r>
            <a:rPr lang="en-US" sz="3200" b="0" kern="1200" dirty="0">
              <a:latin typeface="+mn-lt"/>
            </a:rPr>
            <a:t>)</a:t>
          </a:r>
          <a:endParaRPr lang="en-US" sz="3200" b="1" kern="1200" dirty="0">
            <a:latin typeface="+mn-lt"/>
          </a:endParaRPr>
        </a:p>
      </dsp:txBody>
      <dsp:txXfrm rot="-5400000">
        <a:off x="675223" y="3415682"/>
        <a:ext cx="7401850" cy="56577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GB"/>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0E35528A-819C-4AD3-BDC3-2CDCE7BEAF53}" type="datetimeFigureOut">
              <a:rPr lang="en-GB" smtClean="0"/>
              <a:t>14/01/2025</a:t>
            </a:fld>
            <a:endParaRPr lang="en-GB"/>
          </a:p>
        </p:txBody>
      </p:sp>
      <p:sp>
        <p:nvSpPr>
          <p:cNvPr id="4" name="Slide Image Placehold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9066" tIns="49533" rIns="99066" bIns="49533" rtlCol="0" anchor="ctr"/>
          <a:lstStyle/>
          <a:p>
            <a:endParaRPr lang="en-GB"/>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en-GB"/>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B71FE5B5-A979-4370-A255-218EAB36A5F4}" type="slidenum">
              <a:rPr lang="en-GB" smtClean="0"/>
              <a:t>‹#›</a:t>
            </a:fld>
            <a:endParaRPr lang="en-GB"/>
          </a:p>
        </p:txBody>
      </p:sp>
    </p:spTree>
    <p:extLst>
      <p:ext uri="{BB962C8B-B14F-4D97-AF65-F5344CB8AC3E}">
        <p14:creationId xmlns:p14="http://schemas.microsoft.com/office/powerpoint/2010/main" val="259520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Attribute: camelCase</a:t>
            </a:r>
          </a:p>
          <a:p>
            <a:r>
              <a:rPr lang="en-GB" dirty="0"/>
              <a:t>Entity: </a:t>
            </a:r>
            <a:r>
              <a:rPr lang="en-GB" dirty="0" err="1"/>
              <a:t>EachWordCapitailised</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a:t>
            </a:fld>
            <a:endParaRPr lang="en-GB"/>
          </a:p>
        </p:txBody>
      </p:sp>
    </p:spTree>
    <p:extLst>
      <p:ext uri="{BB962C8B-B14F-4D97-AF65-F5344CB8AC3E}">
        <p14:creationId xmlns:p14="http://schemas.microsoft.com/office/powerpoint/2010/main" val="3293913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a:t>
            </a:fld>
            <a:endParaRPr lang="en-GB"/>
          </a:p>
        </p:txBody>
      </p:sp>
    </p:spTree>
    <p:extLst>
      <p:ext uri="{BB962C8B-B14F-4D97-AF65-F5344CB8AC3E}">
        <p14:creationId xmlns:p14="http://schemas.microsoft.com/office/powerpoint/2010/main" val="381988685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124</a:t>
            </a:fld>
            <a:endParaRPr lang="en-GB"/>
          </a:p>
        </p:txBody>
      </p:sp>
    </p:spTree>
    <p:extLst>
      <p:ext uri="{BB962C8B-B14F-4D97-AF65-F5344CB8AC3E}">
        <p14:creationId xmlns:p14="http://schemas.microsoft.com/office/powerpoint/2010/main" val="68486503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F7E2D-B680-D7BB-2102-3D91739520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3CE41B-1B34-EBCE-5B84-720B301F00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51AFC2-CAFD-FDF6-F536-F8762D986FB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a:extLst>
              <a:ext uri="{FF2B5EF4-FFF2-40B4-BE49-F238E27FC236}">
                <a16:creationId xmlns:a16="http://schemas.microsoft.com/office/drawing/2014/main" id="{D7DA937D-A337-46B2-E46B-BEABC61DA30F}"/>
              </a:ext>
            </a:extLst>
          </p:cNvPr>
          <p:cNvSpPr>
            <a:spLocks noGrp="1"/>
          </p:cNvSpPr>
          <p:nvPr>
            <p:ph type="sldNum" sz="quarter" idx="5"/>
          </p:nvPr>
        </p:nvSpPr>
        <p:spPr/>
        <p:txBody>
          <a:bodyPr/>
          <a:lstStyle/>
          <a:p>
            <a:fld id="{B71FE5B5-A979-4370-A255-218EAB36A5F4}" type="slidenum">
              <a:rPr lang="en-GB" smtClean="0"/>
              <a:t>125</a:t>
            </a:fld>
            <a:endParaRPr lang="en-GB"/>
          </a:p>
        </p:txBody>
      </p:sp>
    </p:spTree>
    <p:extLst>
      <p:ext uri="{BB962C8B-B14F-4D97-AF65-F5344CB8AC3E}">
        <p14:creationId xmlns:p14="http://schemas.microsoft.com/office/powerpoint/2010/main" val="296954232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.schema without a table name will display all tables</a:t>
            </a:r>
          </a:p>
        </p:txBody>
      </p:sp>
      <p:sp>
        <p:nvSpPr>
          <p:cNvPr id="4" name="Slide Number Placeholder 3"/>
          <p:cNvSpPr>
            <a:spLocks noGrp="1"/>
          </p:cNvSpPr>
          <p:nvPr>
            <p:ph type="sldNum" sz="quarter" idx="5"/>
          </p:nvPr>
        </p:nvSpPr>
        <p:spPr/>
        <p:txBody>
          <a:bodyPr/>
          <a:lstStyle/>
          <a:p>
            <a:fld id="{B71FE5B5-A979-4370-A255-218EAB36A5F4}" type="slidenum">
              <a:rPr lang="en-GB" smtClean="0"/>
              <a:t>126</a:t>
            </a:fld>
            <a:endParaRPr lang="en-GB"/>
          </a:p>
        </p:txBody>
      </p:sp>
    </p:spTree>
    <p:extLst>
      <p:ext uri="{BB962C8B-B14F-4D97-AF65-F5344CB8AC3E}">
        <p14:creationId xmlns:p14="http://schemas.microsoft.com/office/powerpoint/2010/main" val="254357916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127</a:t>
            </a:fld>
            <a:endParaRPr lang="en-GB"/>
          </a:p>
        </p:txBody>
      </p:sp>
    </p:spTree>
    <p:extLst>
      <p:ext uri="{BB962C8B-B14F-4D97-AF65-F5344CB8AC3E}">
        <p14:creationId xmlns:p14="http://schemas.microsoft.com/office/powerpoint/2010/main" val="368585290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128</a:t>
            </a:fld>
            <a:endParaRPr lang="en-GB"/>
          </a:p>
        </p:txBody>
      </p:sp>
    </p:spTree>
    <p:extLst>
      <p:ext uri="{BB962C8B-B14F-4D97-AF65-F5344CB8AC3E}">
        <p14:creationId xmlns:p14="http://schemas.microsoft.com/office/powerpoint/2010/main" val="259095740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129</a:t>
            </a:fld>
            <a:endParaRPr lang="en-GB"/>
          </a:p>
        </p:txBody>
      </p:sp>
    </p:spTree>
    <p:extLst>
      <p:ext uri="{BB962C8B-B14F-4D97-AF65-F5344CB8AC3E}">
        <p14:creationId xmlns:p14="http://schemas.microsoft.com/office/powerpoint/2010/main" val="13325969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130</a:t>
            </a:fld>
            <a:endParaRPr lang="en-GB"/>
          </a:p>
        </p:txBody>
      </p:sp>
    </p:spTree>
    <p:extLst>
      <p:ext uri="{BB962C8B-B14F-4D97-AF65-F5344CB8AC3E}">
        <p14:creationId xmlns:p14="http://schemas.microsoft.com/office/powerpoint/2010/main" val="186968631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131</a:t>
            </a:fld>
            <a:endParaRPr lang="en-GB"/>
          </a:p>
        </p:txBody>
      </p:sp>
    </p:spTree>
    <p:extLst>
      <p:ext uri="{BB962C8B-B14F-4D97-AF65-F5344CB8AC3E}">
        <p14:creationId xmlns:p14="http://schemas.microsoft.com/office/powerpoint/2010/main" val="10083561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132</a:t>
            </a:fld>
            <a:endParaRPr lang="en-GB"/>
          </a:p>
        </p:txBody>
      </p:sp>
    </p:spTree>
    <p:extLst>
      <p:ext uri="{BB962C8B-B14F-4D97-AF65-F5344CB8AC3E}">
        <p14:creationId xmlns:p14="http://schemas.microsoft.com/office/powerpoint/2010/main" val="91168497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133</a:t>
            </a:fld>
            <a:endParaRPr lang="en-GB"/>
          </a:p>
        </p:txBody>
      </p:sp>
    </p:spTree>
    <p:extLst>
      <p:ext uri="{BB962C8B-B14F-4D97-AF65-F5344CB8AC3E}">
        <p14:creationId xmlns:p14="http://schemas.microsoft.com/office/powerpoint/2010/main" val="2937794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a:t>
            </a:fld>
            <a:endParaRPr lang="en-GB"/>
          </a:p>
        </p:txBody>
      </p:sp>
    </p:spTree>
    <p:extLst>
      <p:ext uri="{BB962C8B-B14F-4D97-AF65-F5344CB8AC3E}">
        <p14:creationId xmlns:p14="http://schemas.microsoft.com/office/powerpoint/2010/main" val="412546574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134</a:t>
            </a:fld>
            <a:endParaRPr lang="en-GB"/>
          </a:p>
        </p:txBody>
      </p:sp>
    </p:spTree>
    <p:extLst>
      <p:ext uri="{BB962C8B-B14F-4D97-AF65-F5344CB8AC3E}">
        <p14:creationId xmlns:p14="http://schemas.microsoft.com/office/powerpoint/2010/main" val="287823928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135</a:t>
            </a:fld>
            <a:endParaRPr lang="en-GB"/>
          </a:p>
        </p:txBody>
      </p:sp>
    </p:spTree>
    <p:extLst>
      <p:ext uri="{BB962C8B-B14F-4D97-AF65-F5344CB8AC3E}">
        <p14:creationId xmlns:p14="http://schemas.microsoft.com/office/powerpoint/2010/main" val="218560528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136</a:t>
            </a:fld>
            <a:endParaRPr lang="en-GB"/>
          </a:p>
        </p:txBody>
      </p:sp>
    </p:spTree>
    <p:extLst>
      <p:ext uri="{BB962C8B-B14F-4D97-AF65-F5344CB8AC3E}">
        <p14:creationId xmlns:p14="http://schemas.microsoft.com/office/powerpoint/2010/main" val="26234619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137</a:t>
            </a:fld>
            <a:endParaRPr lang="en-GB"/>
          </a:p>
        </p:txBody>
      </p:sp>
    </p:spTree>
    <p:extLst>
      <p:ext uri="{BB962C8B-B14F-4D97-AF65-F5344CB8AC3E}">
        <p14:creationId xmlns:p14="http://schemas.microsoft.com/office/powerpoint/2010/main" val="390367060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138</a:t>
            </a:fld>
            <a:endParaRPr lang="en-GB"/>
          </a:p>
        </p:txBody>
      </p:sp>
    </p:spTree>
    <p:extLst>
      <p:ext uri="{BB962C8B-B14F-4D97-AF65-F5344CB8AC3E}">
        <p14:creationId xmlns:p14="http://schemas.microsoft.com/office/powerpoint/2010/main" val="342636196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139</a:t>
            </a:fld>
            <a:endParaRPr lang="en-GB"/>
          </a:p>
        </p:txBody>
      </p:sp>
    </p:spTree>
    <p:extLst>
      <p:ext uri="{BB962C8B-B14F-4D97-AF65-F5344CB8AC3E}">
        <p14:creationId xmlns:p14="http://schemas.microsoft.com/office/powerpoint/2010/main" val="65012955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140</a:t>
            </a:fld>
            <a:endParaRPr lang="en-GB"/>
          </a:p>
        </p:txBody>
      </p:sp>
    </p:spTree>
    <p:extLst>
      <p:ext uri="{BB962C8B-B14F-4D97-AF65-F5344CB8AC3E}">
        <p14:creationId xmlns:p14="http://schemas.microsoft.com/office/powerpoint/2010/main" val="212218388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141</a:t>
            </a:fld>
            <a:endParaRPr lang="en-GB"/>
          </a:p>
        </p:txBody>
      </p:sp>
    </p:spTree>
    <p:extLst>
      <p:ext uri="{BB962C8B-B14F-4D97-AF65-F5344CB8AC3E}">
        <p14:creationId xmlns:p14="http://schemas.microsoft.com/office/powerpoint/2010/main" val="35374576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Names of relationships not stated in specification but shown.  Used in H CS Specimen Task 1a</a:t>
            </a:r>
          </a:p>
        </p:txBody>
      </p:sp>
      <p:sp>
        <p:nvSpPr>
          <p:cNvPr id="4" name="Slide Number Placeholder 3"/>
          <p:cNvSpPr>
            <a:spLocks noGrp="1"/>
          </p:cNvSpPr>
          <p:nvPr>
            <p:ph type="sldNum" sz="quarter" idx="5"/>
          </p:nvPr>
        </p:nvSpPr>
        <p:spPr/>
        <p:txBody>
          <a:bodyPr/>
          <a:lstStyle/>
          <a:p>
            <a:fld id="{B71FE5B5-A979-4370-A255-218EAB36A5F4}" type="slidenum">
              <a:rPr lang="en-GB" smtClean="0"/>
              <a:t>142</a:t>
            </a:fld>
            <a:endParaRPr lang="en-GB"/>
          </a:p>
        </p:txBody>
      </p:sp>
    </p:spTree>
    <p:extLst>
      <p:ext uri="{BB962C8B-B14F-4D97-AF65-F5344CB8AC3E}">
        <p14:creationId xmlns:p14="http://schemas.microsoft.com/office/powerpoint/2010/main" val="339157272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Names of relationships not stated in specification but shown.  Used in H CS Specimen Task 1a</a:t>
            </a:r>
          </a:p>
        </p:txBody>
      </p:sp>
      <p:sp>
        <p:nvSpPr>
          <p:cNvPr id="4" name="Slide Number Placeholder 3"/>
          <p:cNvSpPr>
            <a:spLocks noGrp="1"/>
          </p:cNvSpPr>
          <p:nvPr>
            <p:ph type="sldNum" sz="quarter" idx="5"/>
          </p:nvPr>
        </p:nvSpPr>
        <p:spPr/>
        <p:txBody>
          <a:bodyPr/>
          <a:lstStyle/>
          <a:p>
            <a:fld id="{B71FE5B5-A979-4370-A255-218EAB36A5F4}" type="slidenum">
              <a:rPr lang="en-GB" smtClean="0"/>
              <a:t>143</a:t>
            </a:fld>
            <a:endParaRPr lang="en-GB"/>
          </a:p>
        </p:txBody>
      </p:sp>
    </p:spTree>
    <p:extLst>
      <p:ext uri="{BB962C8B-B14F-4D97-AF65-F5344CB8AC3E}">
        <p14:creationId xmlns:p14="http://schemas.microsoft.com/office/powerpoint/2010/main" val="1162696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Works in Replit but not DB Browser for SQLite</a:t>
            </a:r>
          </a:p>
        </p:txBody>
      </p:sp>
      <p:sp>
        <p:nvSpPr>
          <p:cNvPr id="4" name="Slide Number Placeholder 3"/>
          <p:cNvSpPr>
            <a:spLocks noGrp="1"/>
          </p:cNvSpPr>
          <p:nvPr>
            <p:ph type="sldNum" sz="quarter" idx="5"/>
          </p:nvPr>
        </p:nvSpPr>
        <p:spPr/>
        <p:txBody>
          <a:bodyPr/>
          <a:lstStyle/>
          <a:p>
            <a:fld id="{B71FE5B5-A979-4370-A255-218EAB36A5F4}" type="slidenum">
              <a:rPr lang="en-GB" smtClean="0"/>
              <a:t>12</a:t>
            </a:fld>
            <a:endParaRPr lang="en-GB"/>
          </a:p>
        </p:txBody>
      </p:sp>
    </p:spTree>
    <p:extLst>
      <p:ext uri="{BB962C8B-B14F-4D97-AF65-F5344CB8AC3E}">
        <p14:creationId xmlns:p14="http://schemas.microsoft.com/office/powerpoint/2010/main" val="153499459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school is led by a headteacher – A headteacher leads a school</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144</a:t>
            </a:fld>
            <a:endParaRPr lang="en-GB"/>
          </a:p>
        </p:txBody>
      </p:sp>
    </p:spTree>
    <p:extLst>
      <p:ext uri="{BB962C8B-B14F-4D97-AF65-F5344CB8AC3E}">
        <p14:creationId xmlns:p14="http://schemas.microsoft.com/office/powerpoint/2010/main" val="103991986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school is led by a headteacher – A headteacher leads a school</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145</a:t>
            </a:fld>
            <a:endParaRPr lang="en-GB"/>
          </a:p>
        </p:txBody>
      </p:sp>
    </p:spTree>
    <p:extLst>
      <p:ext uri="{BB962C8B-B14F-4D97-AF65-F5344CB8AC3E}">
        <p14:creationId xmlns:p14="http://schemas.microsoft.com/office/powerpoint/2010/main" val="261991576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what N5 uses</a:t>
            </a:r>
          </a:p>
          <a:p>
            <a:r>
              <a:rPr lang="en-GB" dirty="0"/>
              <a:t>A school teaches many pupils – Many pupils are taught at a school</a:t>
            </a:r>
          </a:p>
        </p:txBody>
      </p:sp>
      <p:sp>
        <p:nvSpPr>
          <p:cNvPr id="4" name="Slide Number Placeholder 3"/>
          <p:cNvSpPr>
            <a:spLocks noGrp="1"/>
          </p:cNvSpPr>
          <p:nvPr>
            <p:ph type="sldNum" sz="quarter" idx="5"/>
          </p:nvPr>
        </p:nvSpPr>
        <p:spPr/>
        <p:txBody>
          <a:bodyPr/>
          <a:lstStyle/>
          <a:p>
            <a:fld id="{B71FE5B5-A979-4370-A255-218EAB36A5F4}" type="slidenum">
              <a:rPr lang="en-GB" smtClean="0"/>
              <a:t>146</a:t>
            </a:fld>
            <a:endParaRPr lang="en-GB"/>
          </a:p>
        </p:txBody>
      </p:sp>
    </p:spTree>
    <p:extLst>
      <p:ext uri="{BB962C8B-B14F-4D97-AF65-F5344CB8AC3E}">
        <p14:creationId xmlns:p14="http://schemas.microsoft.com/office/powerpoint/2010/main" val="87220289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what N5 uses</a:t>
            </a:r>
          </a:p>
          <a:p>
            <a:r>
              <a:rPr lang="en-GB" dirty="0"/>
              <a:t>A school teaches many pupils – Many pupils are taught at a school</a:t>
            </a:r>
          </a:p>
        </p:txBody>
      </p:sp>
      <p:sp>
        <p:nvSpPr>
          <p:cNvPr id="4" name="Slide Number Placeholder 3"/>
          <p:cNvSpPr>
            <a:spLocks noGrp="1"/>
          </p:cNvSpPr>
          <p:nvPr>
            <p:ph type="sldNum" sz="quarter" idx="5"/>
          </p:nvPr>
        </p:nvSpPr>
        <p:spPr/>
        <p:txBody>
          <a:bodyPr/>
          <a:lstStyle/>
          <a:p>
            <a:fld id="{B71FE5B5-A979-4370-A255-218EAB36A5F4}" type="slidenum">
              <a:rPr lang="en-GB" smtClean="0"/>
              <a:t>147</a:t>
            </a:fld>
            <a:endParaRPr lang="en-GB"/>
          </a:p>
        </p:txBody>
      </p:sp>
    </p:spTree>
    <p:extLst>
      <p:ext uri="{BB962C8B-B14F-4D97-AF65-F5344CB8AC3E}">
        <p14:creationId xmlns:p14="http://schemas.microsoft.com/office/powerpoint/2010/main" val="86591079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pupils study many subjects – Many subjects are studied by many pupils</a:t>
            </a:r>
          </a:p>
        </p:txBody>
      </p:sp>
      <p:sp>
        <p:nvSpPr>
          <p:cNvPr id="4" name="Slide Number Placeholder 3"/>
          <p:cNvSpPr>
            <a:spLocks noGrp="1"/>
          </p:cNvSpPr>
          <p:nvPr>
            <p:ph type="sldNum" sz="quarter" idx="5"/>
          </p:nvPr>
        </p:nvSpPr>
        <p:spPr/>
        <p:txBody>
          <a:bodyPr/>
          <a:lstStyle/>
          <a:p>
            <a:fld id="{B71FE5B5-A979-4370-A255-218EAB36A5F4}" type="slidenum">
              <a:rPr lang="en-GB" smtClean="0"/>
              <a:t>148</a:t>
            </a:fld>
            <a:endParaRPr lang="en-GB"/>
          </a:p>
        </p:txBody>
      </p:sp>
    </p:spTree>
    <p:extLst>
      <p:ext uri="{BB962C8B-B14F-4D97-AF65-F5344CB8AC3E}">
        <p14:creationId xmlns:p14="http://schemas.microsoft.com/office/powerpoint/2010/main" val="354911119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pupils study many subjects – Many subjects are studied by many pupils</a:t>
            </a:r>
          </a:p>
        </p:txBody>
      </p:sp>
      <p:sp>
        <p:nvSpPr>
          <p:cNvPr id="4" name="Slide Number Placeholder 3"/>
          <p:cNvSpPr>
            <a:spLocks noGrp="1"/>
          </p:cNvSpPr>
          <p:nvPr>
            <p:ph type="sldNum" sz="quarter" idx="5"/>
          </p:nvPr>
        </p:nvSpPr>
        <p:spPr/>
        <p:txBody>
          <a:bodyPr/>
          <a:lstStyle/>
          <a:p>
            <a:fld id="{B71FE5B5-A979-4370-A255-218EAB36A5F4}" type="slidenum">
              <a:rPr lang="en-GB" smtClean="0"/>
              <a:t>149</a:t>
            </a:fld>
            <a:endParaRPr lang="en-GB"/>
          </a:p>
        </p:txBody>
      </p:sp>
    </p:spTree>
    <p:extLst>
      <p:ext uri="{BB962C8B-B14F-4D97-AF65-F5344CB8AC3E}">
        <p14:creationId xmlns:p14="http://schemas.microsoft.com/office/powerpoint/2010/main" val="28427331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150</a:t>
            </a:fld>
            <a:endParaRPr lang="en-GB"/>
          </a:p>
        </p:txBody>
      </p:sp>
    </p:spTree>
    <p:extLst>
      <p:ext uri="{BB962C8B-B14F-4D97-AF65-F5344CB8AC3E}">
        <p14:creationId xmlns:p14="http://schemas.microsoft.com/office/powerpoint/2010/main" val="424321170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152</a:t>
            </a:fld>
            <a:endParaRPr lang="en-GB"/>
          </a:p>
        </p:txBody>
      </p:sp>
    </p:spTree>
    <p:extLst>
      <p:ext uri="{BB962C8B-B14F-4D97-AF65-F5344CB8AC3E}">
        <p14:creationId xmlns:p14="http://schemas.microsoft.com/office/powerpoint/2010/main" val="268023088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153</a:t>
            </a:fld>
            <a:endParaRPr lang="en-GB"/>
          </a:p>
        </p:txBody>
      </p:sp>
    </p:spTree>
    <p:extLst>
      <p:ext uri="{BB962C8B-B14F-4D97-AF65-F5344CB8AC3E}">
        <p14:creationId xmlns:p14="http://schemas.microsoft.com/office/powerpoint/2010/main" val="20638327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154</a:t>
            </a:fld>
            <a:endParaRPr lang="en-GB"/>
          </a:p>
        </p:txBody>
      </p:sp>
    </p:spTree>
    <p:extLst>
      <p:ext uri="{BB962C8B-B14F-4D97-AF65-F5344CB8AC3E}">
        <p14:creationId xmlns:p14="http://schemas.microsoft.com/office/powerpoint/2010/main" val="1125127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a:t>
            </a:fld>
            <a:endParaRPr lang="en-GB"/>
          </a:p>
        </p:txBody>
      </p:sp>
    </p:spTree>
    <p:extLst>
      <p:ext uri="{BB962C8B-B14F-4D97-AF65-F5344CB8AC3E}">
        <p14:creationId xmlns:p14="http://schemas.microsoft.com/office/powerpoint/2010/main" val="125051571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155</a:t>
            </a:fld>
            <a:endParaRPr lang="en-GB"/>
          </a:p>
        </p:txBody>
      </p:sp>
    </p:spTree>
    <p:extLst>
      <p:ext uri="{BB962C8B-B14F-4D97-AF65-F5344CB8AC3E}">
        <p14:creationId xmlns:p14="http://schemas.microsoft.com/office/powerpoint/2010/main" val="195316339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156</a:t>
            </a:fld>
            <a:endParaRPr lang="en-GB"/>
          </a:p>
        </p:txBody>
      </p:sp>
    </p:spTree>
    <p:extLst>
      <p:ext uri="{BB962C8B-B14F-4D97-AF65-F5344CB8AC3E}">
        <p14:creationId xmlns:p14="http://schemas.microsoft.com/office/powerpoint/2010/main" val="196775682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157</a:t>
            </a:fld>
            <a:endParaRPr lang="en-GB"/>
          </a:p>
        </p:txBody>
      </p:sp>
    </p:spTree>
    <p:extLst>
      <p:ext uri="{BB962C8B-B14F-4D97-AF65-F5344CB8AC3E}">
        <p14:creationId xmlns:p14="http://schemas.microsoft.com/office/powerpoint/2010/main" val="3439857080"/>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Shows entities, relationship, cardinality, attributes, and keys</a:t>
            </a:r>
          </a:p>
          <a:p>
            <a:r>
              <a:rPr lang="en-GB" dirty="0"/>
              <a:t>Entity (Design) / Table (Implementation)</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158</a:t>
            </a:fld>
            <a:endParaRPr lang="en-GB"/>
          </a:p>
        </p:txBody>
      </p:sp>
    </p:spTree>
    <p:extLst>
      <p:ext uri="{BB962C8B-B14F-4D97-AF65-F5344CB8AC3E}">
        <p14:creationId xmlns:p14="http://schemas.microsoft.com/office/powerpoint/2010/main" val="203485519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Shows entities, relationship, cardinality, attributes, and keys</a:t>
            </a:r>
          </a:p>
          <a:p>
            <a:r>
              <a:rPr lang="en-GB" dirty="0"/>
              <a:t>Entity (Design) / Table (Implementation)</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159</a:t>
            </a:fld>
            <a:endParaRPr lang="en-GB"/>
          </a:p>
        </p:txBody>
      </p:sp>
    </p:spTree>
    <p:extLst>
      <p:ext uri="{BB962C8B-B14F-4D97-AF65-F5344CB8AC3E}">
        <p14:creationId xmlns:p14="http://schemas.microsoft.com/office/powerpoint/2010/main" val="169387543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160</a:t>
            </a:fld>
            <a:endParaRPr lang="en-GB"/>
          </a:p>
        </p:txBody>
      </p:sp>
    </p:spTree>
    <p:extLst>
      <p:ext uri="{BB962C8B-B14F-4D97-AF65-F5344CB8AC3E}">
        <p14:creationId xmlns:p14="http://schemas.microsoft.com/office/powerpoint/2010/main" val="196775682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161</a:t>
            </a:fld>
            <a:endParaRPr lang="en-GB"/>
          </a:p>
        </p:txBody>
      </p:sp>
    </p:spTree>
    <p:extLst>
      <p:ext uri="{BB962C8B-B14F-4D97-AF65-F5344CB8AC3E}">
        <p14:creationId xmlns:p14="http://schemas.microsoft.com/office/powerpoint/2010/main" val="228456697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167</a:t>
            </a:fld>
            <a:endParaRPr lang="en-GB"/>
          </a:p>
        </p:txBody>
      </p:sp>
    </p:spTree>
    <p:extLst>
      <p:ext uri="{BB962C8B-B14F-4D97-AF65-F5344CB8AC3E}">
        <p14:creationId xmlns:p14="http://schemas.microsoft.com/office/powerpoint/2010/main" val="384170298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this for Data Dictionary (1) &amp; Data Dictionary (2)</a:t>
            </a:r>
          </a:p>
        </p:txBody>
      </p:sp>
      <p:sp>
        <p:nvSpPr>
          <p:cNvPr id="4" name="Slide Number Placeholder 3"/>
          <p:cNvSpPr>
            <a:spLocks noGrp="1"/>
          </p:cNvSpPr>
          <p:nvPr>
            <p:ph type="sldNum" sz="quarter" idx="5"/>
          </p:nvPr>
        </p:nvSpPr>
        <p:spPr/>
        <p:txBody>
          <a:bodyPr/>
          <a:lstStyle/>
          <a:p>
            <a:fld id="{B71FE5B5-A979-4370-A255-218EAB36A5F4}" type="slidenum">
              <a:rPr lang="en-GB" smtClean="0"/>
              <a:t>168</a:t>
            </a:fld>
            <a:endParaRPr lang="en-GB"/>
          </a:p>
        </p:txBody>
      </p:sp>
    </p:spTree>
    <p:extLst>
      <p:ext uri="{BB962C8B-B14F-4D97-AF65-F5344CB8AC3E}">
        <p14:creationId xmlns:p14="http://schemas.microsoft.com/office/powerpoint/2010/main" val="60978186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171</a:t>
            </a:fld>
            <a:endParaRPr lang="en-GB"/>
          </a:p>
        </p:txBody>
      </p:sp>
    </p:spTree>
    <p:extLst>
      <p:ext uri="{BB962C8B-B14F-4D97-AF65-F5344CB8AC3E}">
        <p14:creationId xmlns:p14="http://schemas.microsoft.com/office/powerpoint/2010/main" val="39181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Helps to tell the 'story' of what the program does</a:t>
            </a:r>
          </a:p>
        </p:txBody>
      </p:sp>
      <p:sp>
        <p:nvSpPr>
          <p:cNvPr id="4" name="Slide Number Placeholder 3"/>
          <p:cNvSpPr>
            <a:spLocks noGrp="1"/>
          </p:cNvSpPr>
          <p:nvPr>
            <p:ph type="sldNum" sz="quarter" idx="5"/>
          </p:nvPr>
        </p:nvSpPr>
        <p:spPr/>
        <p:txBody>
          <a:bodyPr/>
          <a:lstStyle/>
          <a:p>
            <a:fld id="{B71FE5B5-A979-4370-A255-218EAB36A5F4}" type="slidenum">
              <a:rPr lang="en-GB" smtClean="0"/>
              <a:t>15</a:t>
            </a:fld>
            <a:endParaRPr lang="en-GB"/>
          </a:p>
        </p:txBody>
      </p:sp>
    </p:spTree>
    <p:extLst>
      <p:ext uri="{BB962C8B-B14F-4D97-AF65-F5344CB8AC3E}">
        <p14:creationId xmlns:p14="http://schemas.microsoft.com/office/powerpoint/2010/main" val="2911402822"/>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172</a:t>
            </a:fld>
            <a:endParaRPr lang="en-GB"/>
          </a:p>
        </p:txBody>
      </p:sp>
    </p:spTree>
    <p:extLst>
      <p:ext uri="{BB962C8B-B14F-4D97-AF65-F5344CB8AC3E}">
        <p14:creationId xmlns:p14="http://schemas.microsoft.com/office/powerpoint/2010/main" val="332447571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173</a:t>
            </a:fld>
            <a:endParaRPr lang="en-GB"/>
          </a:p>
        </p:txBody>
      </p:sp>
    </p:spTree>
    <p:extLst>
      <p:ext uri="{BB962C8B-B14F-4D97-AF65-F5344CB8AC3E}">
        <p14:creationId xmlns:p14="http://schemas.microsoft.com/office/powerpoint/2010/main" val="1466149990"/>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175</a:t>
            </a:fld>
            <a:endParaRPr lang="en-GB"/>
          </a:p>
        </p:txBody>
      </p:sp>
    </p:spTree>
    <p:extLst>
      <p:ext uri="{BB962C8B-B14F-4D97-AF65-F5344CB8AC3E}">
        <p14:creationId xmlns:p14="http://schemas.microsoft.com/office/powerpoint/2010/main" val="983591565"/>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177</a:t>
            </a:fld>
            <a:endParaRPr lang="en-GB"/>
          </a:p>
        </p:txBody>
      </p:sp>
    </p:spTree>
    <p:extLst>
      <p:ext uri="{BB962C8B-B14F-4D97-AF65-F5344CB8AC3E}">
        <p14:creationId xmlns:p14="http://schemas.microsoft.com/office/powerpoint/2010/main" val="3107008297"/>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178</a:t>
            </a:fld>
            <a:endParaRPr lang="en-GB"/>
          </a:p>
        </p:txBody>
      </p:sp>
    </p:spTree>
    <p:extLst>
      <p:ext uri="{BB962C8B-B14F-4D97-AF65-F5344CB8AC3E}">
        <p14:creationId xmlns:p14="http://schemas.microsoft.com/office/powerpoint/2010/main" val="379118668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179</a:t>
            </a:fld>
            <a:endParaRPr lang="en-GB"/>
          </a:p>
        </p:txBody>
      </p:sp>
    </p:spTree>
    <p:extLst>
      <p:ext uri="{BB962C8B-B14F-4D97-AF65-F5344CB8AC3E}">
        <p14:creationId xmlns:p14="http://schemas.microsoft.com/office/powerpoint/2010/main" val="294923857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180</a:t>
            </a:fld>
            <a:endParaRPr lang="en-GB"/>
          </a:p>
        </p:txBody>
      </p:sp>
    </p:spTree>
    <p:extLst>
      <p:ext uri="{BB962C8B-B14F-4D97-AF65-F5344CB8AC3E}">
        <p14:creationId xmlns:p14="http://schemas.microsoft.com/office/powerpoint/2010/main" val="199745513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181</a:t>
            </a:fld>
            <a:endParaRPr lang="en-GB"/>
          </a:p>
        </p:txBody>
      </p:sp>
    </p:spTree>
    <p:extLst>
      <p:ext uri="{BB962C8B-B14F-4D97-AF65-F5344CB8AC3E}">
        <p14:creationId xmlns:p14="http://schemas.microsoft.com/office/powerpoint/2010/main" val="293104372"/>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There's more to it than this but it's a start!</a:t>
            </a:r>
          </a:p>
          <a:p>
            <a:endParaRPr lang="en-GB" dirty="0"/>
          </a:p>
          <a:p>
            <a:r>
              <a:rPr lang="en-GB" sz="1200" b="0" i="0" kern="1200" dirty="0">
                <a:solidFill>
                  <a:schemeClr val="tx1"/>
                </a:solidFill>
                <a:effectLst/>
                <a:latin typeface="+mn-lt"/>
                <a:ea typeface="+mn-ea"/>
                <a:cs typeface="+mn-cs"/>
              </a:rPr>
              <a:t>Accuracy of output:</a:t>
            </a:r>
          </a:p>
          <a:p>
            <a:r>
              <a:rPr lang="en-GB" sz="1200" b="0" i="0" kern="1200" dirty="0">
                <a:solidFill>
                  <a:schemeClr val="tx1"/>
                </a:solidFill>
                <a:effectLst/>
                <a:latin typeface="+mn-lt"/>
                <a:ea typeface="+mn-ea"/>
                <a:cs typeface="+mn-cs"/>
              </a:rPr>
              <a:t>This may be related to the output not being as intended but it could also be that the SQL is correct but the database data is incorrect or has not been kept up to date.  A good example of this would be a customer moving house but their address not being updated.  The SQL used to search for their details would be correct but the output would not be.</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Fitness for purpose:</a:t>
            </a:r>
          </a:p>
          <a:p>
            <a:r>
              <a:rPr lang="en-GB" sz="1200" b="0" i="0" kern="1200" dirty="0">
                <a:solidFill>
                  <a:schemeClr val="tx1"/>
                </a:solidFill>
                <a:effectLst/>
                <a:latin typeface="+mn-lt"/>
                <a:ea typeface="+mn-ea"/>
                <a:cs typeface="+mn-cs"/>
              </a:rPr>
              <a:t>A database system as being fit for purpose if it meets the functional requirements.  The functional requirements for a database will be the data that is to be stored and how it organised along with the operations that will be performed on the database (SQL that searches, sorts, updates, inserts and deletes).  The reference to functional requirements is important though as that’s how it would be phrased in any assignment or exam database question.</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184</a:t>
            </a:fld>
            <a:endParaRPr lang="en-GB"/>
          </a:p>
        </p:txBody>
      </p:sp>
    </p:spTree>
    <p:extLst>
      <p:ext uri="{BB962C8B-B14F-4D97-AF65-F5344CB8AC3E}">
        <p14:creationId xmlns:p14="http://schemas.microsoft.com/office/powerpoint/2010/main" val="388496337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Example 4 from N5 CS Specification, page 69</a:t>
            </a:r>
          </a:p>
        </p:txBody>
      </p:sp>
      <p:sp>
        <p:nvSpPr>
          <p:cNvPr id="4" name="Slide Number Placeholder 3"/>
          <p:cNvSpPr>
            <a:spLocks noGrp="1"/>
          </p:cNvSpPr>
          <p:nvPr>
            <p:ph type="sldNum" sz="quarter" idx="5"/>
          </p:nvPr>
        </p:nvSpPr>
        <p:spPr/>
        <p:txBody>
          <a:bodyPr/>
          <a:lstStyle/>
          <a:p>
            <a:fld id="{B71FE5B5-A979-4370-A255-218EAB36A5F4}" type="slidenum">
              <a:rPr lang="en-GB" smtClean="0"/>
              <a:t>186</a:t>
            </a:fld>
            <a:endParaRPr lang="en-GB"/>
          </a:p>
        </p:txBody>
      </p:sp>
    </p:spTree>
    <p:extLst>
      <p:ext uri="{BB962C8B-B14F-4D97-AF65-F5344CB8AC3E}">
        <p14:creationId xmlns:p14="http://schemas.microsoft.com/office/powerpoint/2010/main" val="714423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16</a:t>
            </a:fld>
            <a:endParaRPr lang="en-GB"/>
          </a:p>
        </p:txBody>
      </p:sp>
    </p:spTree>
    <p:extLst>
      <p:ext uri="{BB962C8B-B14F-4D97-AF65-F5344CB8AC3E}">
        <p14:creationId xmlns:p14="http://schemas.microsoft.com/office/powerpoint/2010/main" val="4241405170"/>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187</a:t>
            </a:fld>
            <a:endParaRPr lang="en-GB"/>
          </a:p>
        </p:txBody>
      </p:sp>
    </p:spTree>
    <p:extLst>
      <p:ext uri="{BB962C8B-B14F-4D97-AF65-F5344CB8AC3E}">
        <p14:creationId xmlns:p14="http://schemas.microsoft.com/office/powerpoint/2010/main" val="28443675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Prelim 1: part way through DDD</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194</a:t>
            </a:fld>
            <a:endParaRPr lang="en-GB"/>
          </a:p>
        </p:txBody>
      </p:sp>
    </p:spTree>
    <p:extLst>
      <p:ext uri="{BB962C8B-B14F-4D97-AF65-F5344CB8AC3E}">
        <p14:creationId xmlns:p14="http://schemas.microsoft.com/office/powerpoint/2010/main" val="3328011253"/>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Hide as appropriate</a:t>
            </a:r>
            <a:endParaRPr lang="en-GB" dirty="0">
              <a:cs typeface="Calibri"/>
            </a:endParaRPr>
          </a:p>
        </p:txBody>
      </p:sp>
      <p:sp>
        <p:nvSpPr>
          <p:cNvPr id="4" name="Slide Number Placeholder 3"/>
          <p:cNvSpPr>
            <a:spLocks noGrp="1"/>
          </p:cNvSpPr>
          <p:nvPr>
            <p:ph type="sldNum" sz="quarter" idx="5"/>
          </p:nvPr>
        </p:nvSpPr>
        <p:spPr/>
        <p:txBody>
          <a:bodyPr/>
          <a:lstStyle/>
          <a:p>
            <a:fld id="{B71FE5B5-A979-4370-A255-218EAB36A5F4}" type="slidenum">
              <a:rPr lang="en-GB" smtClean="0"/>
              <a:t>195</a:t>
            </a:fld>
            <a:endParaRPr lang="en-GB"/>
          </a:p>
        </p:txBody>
      </p:sp>
    </p:spTree>
    <p:extLst>
      <p:ext uri="{BB962C8B-B14F-4D97-AF65-F5344CB8AC3E}">
        <p14:creationId xmlns:p14="http://schemas.microsoft.com/office/powerpoint/2010/main" val="2528411544"/>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DDD: 0-5, 0-5</a:t>
            </a:r>
            <a:r>
              <a:rPr lang="en-GB"/>
              <a:t>, 7-9, </a:t>
            </a:r>
            <a:r>
              <a:rPr lang="en-GB" dirty="0"/>
              <a:t>0-5, 0-5</a:t>
            </a:r>
          </a:p>
        </p:txBody>
      </p:sp>
      <p:sp>
        <p:nvSpPr>
          <p:cNvPr id="4" name="Slide Number Placeholder 3"/>
          <p:cNvSpPr>
            <a:spLocks noGrp="1"/>
          </p:cNvSpPr>
          <p:nvPr>
            <p:ph type="sldNum" sz="quarter" idx="5"/>
          </p:nvPr>
        </p:nvSpPr>
        <p:spPr/>
        <p:txBody>
          <a:bodyPr/>
          <a:lstStyle/>
          <a:p>
            <a:fld id="{B71FE5B5-A979-4370-A255-218EAB36A5F4}" type="slidenum">
              <a:rPr lang="en-GB" smtClean="0"/>
              <a:t>196</a:t>
            </a:fld>
            <a:endParaRPr lang="en-GB"/>
          </a:p>
        </p:txBody>
      </p:sp>
    </p:spTree>
    <p:extLst>
      <p:ext uri="{BB962C8B-B14F-4D97-AF65-F5344CB8AC3E}">
        <p14:creationId xmlns:p14="http://schemas.microsoft.com/office/powerpoint/2010/main" val="2612935149"/>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2018 Spec Q3    2019 Q14(d)</a:t>
            </a:r>
          </a:p>
        </p:txBody>
      </p:sp>
      <p:sp>
        <p:nvSpPr>
          <p:cNvPr id="4" name="Slide Number Placeholder 3"/>
          <p:cNvSpPr>
            <a:spLocks noGrp="1"/>
          </p:cNvSpPr>
          <p:nvPr>
            <p:ph type="sldNum" sz="quarter" idx="10"/>
          </p:nvPr>
        </p:nvSpPr>
        <p:spPr/>
        <p:txBody>
          <a:bodyPr/>
          <a:lstStyle/>
          <a:p>
            <a:fld id="{265FC814-8CAE-44D9-AECE-C1B52634DDCB}" type="slidenum">
              <a:rPr lang="en-GB" smtClean="0"/>
              <a:t>197</a:t>
            </a:fld>
            <a:endParaRPr lang="en-GB"/>
          </a:p>
        </p:txBody>
      </p:sp>
    </p:spTree>
    <p:extLst>
      <p:ext uri="{BB962C8B-B14F-4D97-AF65-F5344CB8AC3E}">
        <p14:creationId xmlns:p14="http://schemas.microsoft.com/office/powerpoint/2010/main" val="118343846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GDPR (0-17:36): https://www.youtube.com/embed/gBJXfayW40M?start=0&amp;end=1056</a:t>
            </a:r>
          </a:p>
        </p:txBody>
      </p:sp>
      <p:sp>
        <p:nvSpPr>
          <p:cNvPr id="4" name="Slide Number Placeholder 3"/>
          <p:cNvSpPr>
            <a:spLocks noGrp="1"/>
          </p:cNvSpPr>
          <p:nvPr>
            <p:ph type="sldNum" sz="quarter" idx="5"/>
          </p:nvPr>
        </p:nvSpPr>
        <p:spPr/>
        <p:txBody>
          <a:bodyPr/>
          <a:lstStyle/>
          <a:p>
            <a:fld id="{B71FE5B5-A979-4370-A255-218EAB36A5F4}" type="slidenum">
              <a:rPr lang="en-GB" smtClean="0"/>
              <a:t>198</a:t>
            </a:fld>
            <a:endParaRPr lang="en-GB"/>
          </a:p>
        </p:txBody>
      </p:sp>
    </p:spTree>
    <p:extLst>
      <p:ext uri="{BB962C8B-B14F-4D97-AF65-F5344CB8AC3E}">
        <p14:creationId xmlns:p14="http://schemas.microsoft.com/office/powerpoint/2010/main" val="1762167996"/>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SQA </a:t>
            </a:r>
            <a:r>
              <a:rPr lang="en-GB" b="0" i="0" dirty="0">
                <a:solidFill>
                  <a:srgbClr val="000000"/>
                </a:solidFill>
                <a:effectLst/>
                <a:latin typeface="Helvetica Neue"/>
              </a:rPr>
              <a:t>Privacy Statement: </a:t>
            </a:r>
            <a:r>
              <a:rPr lang="en-GB" b="0" dirty="0"/>
              <a:t>https://www.sqa.org.uk/sqa/97458.html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Facebook Data Policy: https://en-gb.facebook.com/privacy/explanation/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Enforcement: https://www.enforcementtracker.com/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err="1"/>
              <a:t>ICO</a:t>
            </a:r>
            <a:r>
              <a:rPr lang="en-GB" b="0" dirty="0"/>
              <a:t>: https://ico.org.uk/for-organisations/uk-gdpr-guidance-and-resources/data-protection-principles/a-guide-to-the-data-protection-principles/</a:t>
            </a:r>
          </a:p>
        </p:txBody>
      </p:sp>
      <p:sp>
        <p:nvSpPr>
          <p:cNvPr id="4" name="Slide Number Placeholder 3"/>
          <p:cNvSpPr>
            <a:spLocks noGrp="1"/>
          </p:cNvSpPr>
          <p:nvPr>
            <p:ph type="sldNum" sz="quarter" idx="5"/>
          </p:nvPr>
        </p:nvSpPr>
        <p:spPr/>
        <p:txBody>
          <a:bodyPr/>
          <a:lstStyle/>
          <a:p>
            <a:fld id="{B71FE5B5-A979-4370-A255-218EAB36A5F4}" type="slidenum">
              <a:rPr lang="en-GB" smtClean="0"/>
              <a:t>205</a:t>
            </a:fld>
            <a:endParaRPr lang="en-GB"/>
          </a:p>
        </p:txBody>
      </p:sp>
    </p:spTree>
    <p:extLst>
      <p:ext uri="{BB962C8B-B14F-4D97-AF65-F5344CB8AC3E}">
        <p14:creationId xmlns:p14="http://schemas.microsoft.com/office/powerpoint/2010/main" val="114411133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p:txBody>
      </p:sp>
      <p:sp>
        <p:nvSpPr>
          <p:cNvPr id="4" name="Slide Number Placeholder 3"/>
          <p:cNvSpPr>
            <a:spLocks noGrp="1"/>
          </p:cNvSpPr>
          <p:nvPr>
            <p:ph type="sldNum" sz="quarter" idx="5"/>
          </p:nvPr>
        </p:nvSpPr>
        <p:spPr/>
        <p:txBody>
          <a:bodyPr/>
          <a:lstStyle/>
          <a:p>
            <a:fld id="{B71FE5B5-A979-4370-A255-218EAB36A5F4}" type="slidenum">
              <a:rPr lang="en-GB" smtClean="0"/>
              <a:t>206</a:t>
            </a:fld>
            <a:endParaRPr lang="en-GB"/>
          </a:p>
        </p:txBody>
      </p:sp>
    </p:spTree>
    <p:extLst>
      <p:ext uri="{BB962C8B-B14F-4D97-AF65-F5344CB8AC3E}">
        <p14:creationId xmlns:p14="http://schemas.microsoft.com/office/powerpoint/2010/main" val="3397717022"/>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End-user: https://www.bbc.co.uk/bitesize/guides/zg8gpbk/revision/1</a:t>
            </a:r>
          </a:p>
          <a:p>
            <a:r>
              <a:rPr lang="en-GB" dirty="0"/>
              <a:t>Functional: https://www.bbc.co.uk/bitesize/guides/zg8gpbk/revision/2</a:t>
            </a:r>
          </a:p>
        </p:txBody>
      </p:sp>
      <p:sp>
        <p:nvSpPr>
          <p:cNvPr id="4" name="Slide Number Placeholder 3"/>
          <p:cNvSpPr>
            <a:spLocks noGrp="1"/>
          </p:cNvSpPr>
          <p:nvPr>
            <p:ph type="sldNum" sz="quarter" idx="5"/>
          </p:nvPr>
        </p:nvSpPr>
        <p:spPr/>
        <p:txBody>
          <a:bodyPr/>
          <a:lstStyle/>
          <a:p>
            <a:fld id="{B71FE5B5-A979-4370-A255-218EAB36A5F4}" type="slidenum">
              <a:rPr lang="en-GB" smtClean="0"/>
              <a:t>208</a:t>
            </a:fld>
            <a:endParaRPr lang="en-GB"/>
          </a:p>
        </p:txBody>
      </p:sp>
    </p:spTree>
    <p:extLst>
      <p:ext uri="{BB962C8B-B14F-4D97-AF65-F5344CB8AC3E}">
        <p14:creationId xmlns:p14="http://schemas.microsoft.com/office/powerpoint/2010/main" val="457775565"/>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209</a:t>
            </a:fld>
            <a:endParaRPr lang="en-GB"/>
          </a:p>
        </p:txBody>
      </p:sp>
    </p:spTree>
    <p:extLst>
      <p:ext uri="{BB962C8B-B14F-4D97-AF65-F5344CB8AC3E}">
        <p14:creationId xmlns:p14="http://schemas.microsoft.com/office/powerpoint/2010/main" val="1039903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Helps to tell the 'story' of what the program does</a:t>
            </a:r>
          </a:p>
        </p:txBody>
      </p:sp>
      <p:sp>
        <p:nvSpPr>
          <p:cNvPr id="4" name="Slide Number Placeholder 3"/>
          <p:cNvSpPr>
            <a:spLocks noGrp="1"/>
          </p:cNvSpPr>
          <p:nvPr>
            <p:ph type="sldNum" sz="quarter" idx="5"/>
          </p:nvPr>
        </p:nvSpPr>
        <p:spPr/>
        <p:txBody>
          <a:bodyPr/>
          <a:lstStyle/>
          <a:p>
            <a:fld id="{B71FE5B5-A979-4370-A255-218EAB36A5F4}" type="slidenum">
              <a:rPr lang="en-GB" smtClean="0"/>
              <a:t>17</a:t>
            </a:fld>
            <a:endParaRPr lang="en-GB"/>
          </a:p>
        </p:txBody>
      </p:sp>
    </p:spTree>
    <p:extLst>
      <p:ext uri="{BB962C8B-B14F-4D97-AF65-F5344CB8AC3E}">
        <p14:creationId xmlns:p14="http://schemas.microsoft.com/office/powerpoint/2010/main" val="76822861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210</a:t>
            </a:fld>
            <a:endParaRPr lang="en-GB"/>
          </a:p>
        </p:txBody>
      </p:sp>
    </p:spTree>
    <p:extLst>
      <p:ext uri="{BB962C8B-B14F-4D97-AF65-F5344CB8AC3E}">
        <p14:creationId xmlns:p14="http://schemas.microsoft.com/office/powerpoint/2010/main" val="4093156812"/>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211</a:t>
            </a:fld>
            <a:endParaRPr lang="en-GB"/>
          </a:p>
        </p:txBody>
      </p:sp>
    </p:spTree>
    <p:extLst>
      <p:ext uri="{BB962C8B-B14F-4D97-AF65-F5344CB8AC3E}">
        <p14:creationId xmlns:p14="http://schemas.microsoft.com/office/powerpoint/2010/main" val="2434363262"/>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Each</a:t>
            </a:r>
            <a:r>
              <a:rPr lang="en-GB" baseline="0" dirty="0"/>
              <a:t> field has a datatype.</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214</a:t>
            </a:fld>
            <a:endParaRPr lang="en-GB"/>
          </a:p>
        </p:txBody>
      </p:sp>
    </p:spTree>
    <p:extLst>
      <p:ext uri="{BB962C8B-B14F-4D97-AF65-F5344CB8AC3E}">
        <p14:creationId xmlns:p14="http://schemas.microsoft.com/office/powerpoint/2010/main" val="96884875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215</a:t>
            </a:fld>
            <a:endParaRPr lang="en-GB"/>
          </a:p>
        </p:txBody>
      </p:sp>
    </p:spTree>
    <p:extLst>
      <p:ext uri="{BB962C8B-B14F-4D97-AF65-F5344CB8AC3E}">
        <p14:creationId xmlns:p14="http://schemas.microsoft.com/office/powerpoint/2010/main" val="168072846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216</a:t>
            </a:fld>
            <a:endParaRPr lang="en-GB"/>
          </a:p>
        </p:txBody>
      </p:sp>
    </p:spTree>
    <p:extLst>
      <p:ext uri="{BB962C8B-B14F-4D97-AF65-F5344CB8AC3E}">
        <p14:creationId xmlns:p14="http://schemas.microsoft.com/office/powerpoint/2010/main" val="3637848546"/>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217</a:t>
            </a:fld>
            <a:endParaRPr lang="en-GB"/>
          </a:p>
        </p:txBody>
      </p:sp>
    </p:spTree>
    <p:extLst>
      <p:ext uri="{BB962C8B-B14F-4D97-AF65-F5344CB8AC3E}">
        <p14:creationId xmlns:p14="http://schemas.microsoft.com/office/powerpoint/2010/main" val="1445441241"/>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218</a:t>
            </a:fld>
            <a:endParaRPr lang="en-GB"/>
          </a:p>
        </p:txBody>
      </p:sp>
    </p:spTree>
    <p:extLst>
      <p:ext uri="{BB962C8B-B14F-4D97-AF65-F5344CB8AC3E}">
        <p14:creationId xmlns:p14="http://schemas.microsoft.com/office/powerpoint/2010/main" val="4265791776"/>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219</a:t>
            </a:fld>
            <a:endParaRPr lang="en-GB"/>
          </a:p>
        </p:txBody>
      </p:sp>
    </p:spTree>
    <p:extLst>
      <p:ext uri="{BB962C8B-B14F-4D97-AF65-F5344CB8AC3E}">
        <p14:creationId xmlns:p14="http://schemas.microsoft.com/office/powerpoint/2010/main" val="4251800469"/>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220</a:t>
            </a:fld>
            <a:endParaRPr lang="en-GB"/>
          </a:p>
        </p:txBody>
      </p:sp>
    </p:spTree>
    <p:extLst>
      <p:ext uri="{BB962C8B-B14F-4D97-AF65-F5344CB8AC3E}">
        <p14:creationId xmlns:p14="http://schemas.microsoft.com/office/powerpoint/2010/main" val="1000160223"/>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221</a:t>
            </a:fld>
            <a:endParaRPr lang="en-GB"/>
          </a:p>
        </p:txBody>
      </p:sp>
    </p:spTree>
    <p:extLst>
      <p:ext uri="{BB962C8B-B14F-4D97-AF65-F5344CB8AC3E}">
        <p14:creationId xmlns:p14="http://schemas.microsoft.com/office/powerpoint/2010/main" val="113630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Helps to tell the 'story' of what the program does</a:t>
            </a:r>
          </a:p>
        </p:txBody>
      </p:sp>
      <p:sp>
        <p:nvSpPr>
          <p:cNvPr id="4" name="Slide Number Placeholder 3"/>
          <p:cNvSpPr>
            <a:spLocks noGrp="1"/>
          </p:cNvSpPr>
          <p:nvPr>
            <p:ph type="sldNum" sz="quarter" idx="5"/>
          </p:nvPr>
        </p:nvSpPr>
        <p:spPr/>
        <p:txBody>
          <a:bodyPr/>
          <a:lstStyle/>
          <a:p>
            <a:fld id="{B71FE5B5-A979-4370-A255-218EAB36A5F4}" type="slidenum">
              <a:rPr lang="en-GB" smtClean="0"/>
              <a:t>18</a:t>
            </a:fld>
            <a:endParaRPr lang="en-GB"/>
          </a:p>
        </p:txBody>
      </p:sp>
    </p:spTree>
    <p:extLst>
      <p:ext uri="{BB962C8B-B14F-4D97-AF65-F5344CB8AC3E}">
        <p14:creationId xmlns:p14="http://schemas.microsoft.com/office/powerpoint/2010/main" val="3793207737"/>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https://support.microsoft.com/en-gb/office/database-design-basics-eb2159cf-1e30-401a-8084-bd4f9c9ca1f5</a:t>
            </a:r>
          </a:p>
        </p:txBody>
      </p:sp>
      <p:sp>
        <p:nvSpPr>
          <p:cNvPr id="4" name="Slide Number Placeholder 3"/>
          <p:cNvSpPr>
            <a:spLocks noGrp="1"/>
          </p:cNvSpPr>
          <p:nvPr>
            <p:ph type="sldNum" sz="quarter" idx="5"/>
          </p:nvPr>
        </p:nvSpPr>
        <p:spPr/>
        <p:txBody>
          <a:bodyPr/>
          <a:lstStyle/>
          <a:p>
            <a:fld id="{B71FE5B5-A979-4370-A255-218EAB36A5F4}" type="slidenum">
              <a:rPr lang="en-GB" smtClean="0"/>
              <a:t>222</a:t>
            </a:fld>
            <a:endParaRPr lang="en-GB"/>
          </a:p>
        </p:txBody>
      </p:sp>
    </p:spTree>
    <p:extLst>
      <p:ext uri="{BB962C8B-B14F-4D97-AF65-F5344CB8AC3E}">
        <p14:creationId xmlns:p14="http://schemas.microsoft.com/office/powerpoint/2010/main" val="559352785"/>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223</a:t>
            </a:fld>
            <a:endParaRPr lang="en-GB"/>
          </a:p>
        </p:txBody>
      </p:sp>
    </p:spTree>
    <p:extLst>
      <p:ext uri="{BB962C8B-B14F-4D97-AF65-F5344CB8AC3E}">
        <p14:creationId xmlns:p14="http://schemas.microsoft.com/office/powerpoint/2010/main" val="3573796866"/>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from BBC Bitesize: https://www.bbc.co.uk/bitesize/guides/zc93tv4/revision/1</a:t>
            </a:r>
          </a:p>
        </p:txBody>
      </p:sp>
      <p:sp>
        <p:nvSpPr>
          <p:cNvPr id="4" name="Slide Number Placeholder 3"/>
          <p:cNvSpPr>
            <a:spLocks noGrp="1"/>
          </p:cNvSpPr>
          <p:nvPr>
            <p:ph type="sldNum" sz="quarter" idx="5"/>
          </p:nvPr>
        </p:nvSpPr>
        <p:spPr/>
        <p:txBody>
          <a:bodyPr/>
          <a:lstStyle/>
          <a:p>
            <a:fld id="{B71FE5B5-A979-4370-A255-218EAB36A5F4}" type="slidenum">
              <a:rPr lang="en-GB" smtClean="0"/>
              <a:t>226</a:t>
            </a:fld>
            <a:endParaRPr lang="en-GB"/>
          </a:p>
        </p:txBody>
      </p:sp>
    </p:spTree>
    <p:extLst>
      <p:ext uri="{BB962C8B-B14F-4D97-AF65-F5344CB8AC3E}">
        <p14:creationId xmlns:p14="http://schemas.microsoft.com/office/powerpoint/2010/main" val="26323592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227</a:t>
            </a:fld>
            <a:endParaRPr lang="en-GB"/>
          </a:p>
        </p:txBody>
      </p:sp>
    </p:spTree>
    <p:extLst>
      <p:ext uri="{BB962C8B-B14F-4D97-AF65-F5344CB8AC3E}">
        <p14:creationId xmlns:p14="http://schemas.microsoft.com/office/powerpoint/2010/main" val="265930157"/>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BBC Bitesize: https://www.bbc.co.uk/bitesize/guides/zc93tv4/revision/2</a:t>
            </a:r>
          </a:p>
        </p:txBody>
      </p:sp>
      <p:sp>
        <p:nvSpPr>
          <p:cNvPr id="4" name="Slide Number Placeholder 3"/>
          <p:cNvSpPr>
            <a:spLocks noGrp="1"/>
          </p:cNvSpPr>
          <p:nvPr>
            <p:ph type="sldNum" sz="quarter" idx="5"/>
          </p:nvPr>
        </p:nvSpPr>
        <p:spPr/>
        <p:txBody>
          <a:bodyPr/>
          <a:lstStyle/>
          <a:p>
            <a:fld id="{B71FE5B5-A979-4370-A255-218EAB36A5F4}" type="slidenum">
              <a:rPr lang="en-GB" smtClean="0"/>
              <a:t>228</a:t>
            </a:fld>
            <a:endParaRPr lang="en-GB"/>
          </a:p>
        </p:txBody>
      </p:sp>
    </p:spTree>
    <p:extLst>
      <p:ext uri="{BB962C8B-B14F-4D97-AF65-F5344CB8AC3E}">
        <p14:creationId xmlns:p14="http://schemas.microsoft.com/office/powerpoint/2010/main" val="351192768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229</a:t>
            </a:fld>
            <a:endParaRPr lang="en-GB"/>
          </a:p>
        </p:txBody>
      </p:sp>
    </p:spTree>
    <p:extLst>
      <p:ext uri="{BB962C8B-B14F-4D97-AF65-F5344CB8AC3E}">
        <p14:creationId xmlns:p14="http://schemas.microsoft.com/office/powerpoint/2010/main" val="2085732484"/>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BBC Bitesize: https://www.bbc.co.uk/bitesize/guides/zc93tv4/revision/2</a:t>
            </a:r>
          </a:p>
        </p:txBody>
      </p:sp>
      <p:sp>
        <p:nvSpPr>
          <p:cNvPr id="4" name="Slide Number Placeholder 3"/>
          <p:cNvSpPr>
            <a:spLocks noGrp="1"/>
          </p:cNvSpPr>
          <p:nvPr>
            <p:ph type="sldNum" sz="quarter" idx="5"/>
          </p:nvPr>
        </p:nvSpPr>
        <p:spPr/>
        <p:txBody>
          <a:bodyPr/>
          <a:lstStyle/>
          <a:p>
            <a:fld id="{B71FE5B5-A979-4370-A255-218EAB36A5F4}" type="slidenum">
              <a:rPr lang="en-GB" smtClean="0"/>
              <a:t>230</a:t>
            </a:fld>
            <a:endParaRPr lang="en-GB"/>
          </a:p>
        </p:txBody>
      </p:sp>
    </p:spTree>
    <p:extLst>
      <p:ext uri="{BB962C8B-B14F-4D97-AF65-F5344CB8AC3E}">
        <p14:creationId xmlns:p14="http://schemas.microsoft.com/office/powerpoint/2010/main" val="2108403095"/>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231</a:t>
            </a:fld>
            <a:endParaRPr lang="en-GB"/>
          </a:p>
        </p:txBody>
      </p:sp>
    </p:spTree>
    <p:extLst>
      <p:ext uri="{BB962C8B-B14F-4D97-AF65-F5344CB8AC3E}">
        <p14:creationId xmlns:p14="http://schemas.microsoft.com/office/powerpoint/2010/main" val="3989248327"/>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BBC Bitesize: https://www.bbc.co.uk/bitesize/guides/zc93tv4/revision/2</a:t>
            </a:r>
          </a:p>
        </p:txBody>
      </p:sp>
      <p:sp>
        <p:nvSpPr>
          <p:cNvPr id="4" name="Slide Number Placeholder 3"/>
          <p:cNvSpPr>
            <a:spLocks noGrp="1"/>
          </p:cNvSpPr>
          <p:nvPr>
            <p:ph type="sldNum" sz="quarter" idx="5"/>
          </p:nvPr>
        </p:nvSpPr>
        <p:spPr/>
        <p:txBody>
          <a:bodyPr/>
          <a:lstStyle/>
          <a:p>
            <a:fld id="{B71FE5B5-A979-4370-A255-218EAB36A5F4}" type="slidenum">
              <a:rPr lang="en-GB" smtClean="0"/>
              <a:t>232</a:t>
            </a:fld>
            <a:endParaRPr lang="en-GB"/>
          </a:p>
        </p:txBody>
      </p:sp>
    </p:spTree>
    <p:extLst>
      <p:ext uri="{BB962C8B-B14F-4D97-AF65-F5344CB8AC3E}">
        <p14:creationId xmlns:p14="http://schemas.microsoft.com/office/powerpoint/2010/main" val="582574010"/>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233</a:t>
            </a:fld>
            <a:endParaRPr lang="en-GB"/>
          </a:p>
        </p:txBody>
      </p:sp>
    </p:spTree>
    <p:extLst>
      <p:ext uri="{BB962C8B-B14F-4D97-AF65-F5344CB8AC3E}">
        <p14:creationId xmlns:p14="http://schemas.microsoft.com/office/powerpoint/2010/main" val="2093979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SEQUEL: Structured English </a:t>
            </a:r>
            <a:r>
              <a:rPr lang="en-GB" dirty="0" err="1"/>
              <a:t>QUEry</a:t>
            </a:r>
            <a:r>
              <a:rPr lang="en-GB" dirty="0"/>
              <a:t> Language</a:t>
            </a:r>
          </a:p>
        </p:txBody>
      </p:sp>
      <p:sp>
        <p:nvSpPr>
          <p:cNvPr id="4" name="Slide Number Placeholder 3"/>
          <p:cNvSpPr>
            <a:spLocks noGrp="1"/>
          </p:cNvSpPr>
          <p:nvPr>
            <p:ph type="sldNum" sz="quarter" idx="5"/>
          </p:nvPr>
        </p:nvSpPr>
        <p:spPr/>
        <p:txBody>
          <a:bodyPr/>
          <a:lstStyle/>
          <a:p>
            <a:fld id="{B71FE5B5-A979-4370-A255-218EAB36A5F4}" type="slidenum">
              <a:rPr lang="en-GB" smtClean="0"/>
              <a:t>20</a:t>
            </a:fld>
            <a:endParaRPr lang="en-GB"/>
          </a:p>
        </p:txBody>
      </p:sp>
    </p:spTree>
    <p:extLst>
      <p:ext uri="{BB962C8B-B14F-4D97-AF65-F5344CB8AC3E}">
        <p14:creationId xmlns:p14="http://schemas.microsoft.com/office/powerpoint/2010/main" val="4063797989"/>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FF0000"/>
                </a:solidFill>
              </a:rPr>
              <a:t>Share</a:t>
            </a:r>
            <a:r>
              <a:rPr lang="en-GB" dirty="0"/>
              <a:t> OneNote page.</a:t>
            </a:r>
          </a:p>
        </p:txBody>
      </p:sp>
      <p:sp>
        <p:nvSpPr>
          <p:cNvPr id="4" name="Slide Number Placeholder 3"/>
          <p:cNvSpPr>
            <a:spLocks noGrp="1"/>
          </p:cNvSpPr>
          <p:nvPr>
            <p:ph type="sldNum" sz="quarter" idx="5"/>
          </p:nvPr>
        </p:nvSpPr>
        <p:spPr/>
        <p:txBody>
          <a:bodyPr/>
          <a:lstStyle/>
          <a:p>
            <a:fld id="{B71FE5B5-A979-4370-A255-218EAB36A5F4}" type="slidenum">
              <a:rPr lang="en-GB" smtClean="0"/>
              <a:t>234</a:t>
            </a:fld>
            <a:endParaRPr lang="en-GB"/>
          </a:p>
        </p:txBody>
      </p:sp>
    </p:spTree>
    <p:extLst>
      <p:ext uri="{BB962C8B-B14F-4D97-AF65-F5344CB8AC3E}">
        <p14:creationId xmlns:p14="http://schemas.microsoft.com/office/powerpoint/2010/main" val="3806169592"/>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Share OneNote page.</a:t>
            </a:r>
          </a:p>
        </p:txBody>
      </p:sp>
      <p:sp>
        <p:nvSpPr>
          <p:cNvPr id="4" name="Slide Number Placeholder 3"/>
          <p:cNvSpPr>
            <a:spLocks noGrp="1"/>
          </p:cNvSpPr>
          <p:nvPr>
            <p:ph type="sldNum" sz="quarter" idx="5"/>
          </p:nvPr>
        </p:nvSpPr>
        <p:spPr/>
        <p:txBody>
          <a:bodyPr/>
          <a:lstStyle/>
          <a:p>
            <a:fld id="{B71FE5B5-A979-4370-A255-218EAB36A5F4}" type="slidenum">
              <a:rPr lang="en-GB" smtClean="0"/>
              <a:t>235</a:t>
            </a:fld>
            <a:endParaRPr lang="en-GB"/>
          </a:p>
        </p:txBody>
      </p:sp>
    </p:spTree>
    <p:extLst>
      <p:ext uri="{BB962C8B-B14F-4D97-AF65-F5344CB8AC3E}">
        <p14:creationId xmlns:p14="http://schemas.microsoft.com/office/powerpoint/2010/main" val="1783093588"/>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FROM, WHERE, SELECT, ORDER BY</a:t>
            </a:r>
          </a:p>
        </p:txBody>
      </p:sp>
      <p:sp>
        <p:nvSpPr>
          <p:cNvPr id="4" name="Slide Number Placeholder 3"/>
          <p:cNvSpPr>
            <a:spLocks noGrp="1"/>
          </p:cNvSpPr>
          <p:nvPr>
            <p:ph type="sldNum" sz="quarter" idx="5"/>
          </p:nvPr>
        </p:nvSpPr>
        <p:spPr/>
        <p:txBody>
          <a:bodyPr/>
          <a:lstStyle/>
          <a:p>
            <a:fld id="{B71FE5B5-A979-4370-A255-218EAB36A5F4}" type="slidenum">
              <a:rPr lang="en-GB" smtClean="0"/>
              <a:t>236</a:t>
            </a:fld>
            <a:endParaRPr lang="en-GB"/>
          </a:p>
        </p:txBody>
      </p:sp>
    </p:spTree>
    <p:extLst>
      <p:ext uri="{BB962C8B-B14F-4D97-AF65-F5344CB8AC3E}">
        <p14:creationId xmlns:p14="http://schemas.microsoft.com/office/powerpoint/2010/main" val="3277974932"/>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FROM, WHERE, SELECT, ORDER BY</a:t>
            </a:r>
          </a:p>
        </p:txBody>
      </p:sp>
      <p:sp>
        <p:nvSpPr>
          <p:cNvPr id="4" name="Slide Number Placeholder 3"/>
          <p:cNvSpPr>
            <a:spLocks noGrp="1"/>
          </p:cNvSpPr>
          <p:nvPr>
            <p:ph type="sldNum" sz="quarter" idx="5"/>
          </p:nvPr>
        </p:nvSpPr>
        <p:spPr/>
        <p:txBody>
          <a:bodyPr/>
          <a:lstStyle/>
          <a:p>
            <a:fld id="{B71FE5B5-A979-4370-A255-218EAB36A5F4}" type="slidenum">
              <a:rPr lang="en-GB" smtClean="0"/>
              <a:t>237</a:t>
            </a:fld>
            <a:endParaRPr lang="en-GB"/>
          </a:p>
        </p:txBody>
      </p:sp>
    </p:spTree>
    <p:extLst>
      <p:ext uri="{BB962C8B-B14F-4D97-AF65-F5344CB8AC3E}">
        <p14:creationId xmlns:p14="http://schemas.microsoft.com/office/powerpoint/2010/main" val="3348702982"/>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FROM, WHERE, SELECT, ORDER BY</a:t>
            </a:r>
          </a:p>
        </p:txBody>
      </p:sp>
      <p:sp>
        <p:nvSpPr>
          <p:cNvPr id="4" name="Slide Number Placeholder 3"/>
          <p:cNvSpPr>
            <a:spLocks noGrp="1"/>
          </p:cNvSpPr>
          <p:nvPr>
            <p:ph type="sldNum" sz="quarter" idx="5"/>
          </p:nvPr>
        </p:nvSpPr>
        <p:spPr/>
        <p:txBody>
          <a:bodyPr/>
          <a:lstStyle/>
          <a:p>
            <a:fld id="{B71FE5B5-A979-4370-A255-218EAB36A5F4}" type="slidenum">
              <a:rPr lang="en-GB" smtClean="0"/>
              <a:t>238</a:t>
            </a:fld>
            <a:endParaRPr lang="en-GB"/>
          </a:p>
        </p:txBody>
      </p:sp>
    </p:spTree>
    <p:extLst>
      <p:ext uri="{BB962C8B-B14F-4D97-AF65-F5344CB8AC3E}">
        <p14:creationId xmlns:p14="http://schemas.microsoft.com/office/powerpoint/2010/main" val="817057899"/>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239</a:t>
            </a:fld>
            <a:endParaRPr lang="en-GB"/>
          </a:p>
        </p:txBody>
      </p:sp>
    </p:spTree>
    <p:extLst>
      <p:ext uri="{BB962C8B-B14F-4D97-AF65-F5344CB8AC3E}">
        <p14:creationId xmlns:p14="http://schemas.microsoft.com/office/powerpoint/2010/main" val="3899173194"/>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  Who borrowed which laptop, and has it been returned?</a:t>
            </a:r>
          </a:p>
          <a:p>
            <a:r>
              <a:rPr lang="en-GB" dirty="0"/>
              <a:t>FROM executed first</a:t>
            </a:r>
          </a:p>
          <a:p>
            <a:r>
              <a:rPr lang="en-GB" dirty="0"/>
              <a:t>Cartesian join – every row of first table joined to every row of second table</a:t>
            </a:r>
          </a:p>
        </p:txBody>
      </p:sp>
      <p:sp>
        <p:nvSpPr>
          <p:cNvPr id="4" name="Slide Number Placeholder 3"/>
          <p:cNvSpPr>
            <a:spLocks noGrp="1"/>
          </p:cNvSpPr>
          <p:nvPr>
            <p:ph type="sldNum" sz="quarter" idx="5"/>
          </p:nvPr>
        </p:nvSpPr>
        <p:spPr/>
        <p:txBody>
          <a:bodyPr/>
          <a:lstStyle/>
          <a:p>
            <a:fld id="{B71FE5B5-A979-4370-A255-218EAB36A5F4}" type="slidenum">
              <a:rPr lang="en-GB" smtClean="0"/>
              <a:t>240</a:t>
            </a:fld>
            <a:endParaRPr lang="en-GB"/>
          </a:p>
        </p:txBody>
      </p:sp>
    </p:spTree>
    <p:extLst>
      <p:ext uri="{BB962C8B-B14F-4D97-AF65-F5344CB8AC3E}">
        <p14:creationId xmlns:p14="http://schemas.microsoft.com/office/powerpoint/2010/main" val="1185188110"/>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241</a:t>
            </a:fld>
            <a:endParaRPr lang="en-GB"/>
          </a:p>
        </p:txBody>
      </p:sp>
    </p:spTree>
    <p:extLst>
      <p:ext uri="{BB962C8B-B14F-4D97-AF65-F5344CB8AC3E}">
        <p14:creationId xmlns:p14="http://schemas.microsoft.com/office/powerpoint/2010/main" val="131586739"/>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 executed</a:t>
            </a:r>
          </a:p>
          <a:p>
            <a:r>
              <a:rPr lang="en-GB" dirty="0"/>
              <a:t>Example: Annie has borrowed laptop 3 but hasn't returned it, and Chris has it, and Dan, and Erin!</a:t>
            </a:r>
          </a:p>
        </p:txBody>
      </p:sp>
      <p:sp>
        <p:nvSpPr>
          <p:cNvPr id="4" name="Slide Number Placeholder 3"/>
          <p:cNvSpPr>
            <a:spLocks noGrp="1"/>
          </p:cNvSpPr>
          <p:nvPr>
            <p:ph type="sldNum" sz="quarter" idx="5"/>
          </p:nvPr>
        </p:nvSpPr>
        <p:spPr/>
        <p:txBody>
          <a:bodyPr/>
          <a:lstStyle/>
          <a:p>
            <a:fld id="{B71FE5B5-A979-4370-A255-218EAB36A5F4}" type="slidenum">
              <a:rPr lang="en-GB" smtClean="0"/>
              <a:t>242</a:t>
            </a:fld>
            <a:endParaRPr lang="en-GB"/>
          </a:p>
        </p:txBody>
      </p:sp>
    </p:spTree>
    <p:extLst>
      <p:ext uri="{BB962C8B-B14F-4D97-AF65-F5344CB8AC3E}">
        <p14:creationId xmlns:p14="http://schemas.microsoft.com/office/powerpoint/2010/main" val="1221708792"/>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243</a:t>
            </a:fld>
            <a:endParaRPr lang="en-GB"/>
          </a:p>
        </p:txBody>
      </p:sp>
    </p:spTree>
    <p:extLst>
      <p:ext uri="{BB962C8B-B14F-4D97-AF65-F5344CB8AC3E}">
        <p14:creationId xmlns:p14="http://schemas.microsoft.com/office/powerpoint/2010/main" val="32320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a:t>
            </a:fld>
            <a:endParaRPr lang="en-GB"/>
          </a:p>
        </p:txBody>
      </p:sp>
    </p:spTree>
    <p:extLst>
      <p:ext uri="{BB962C8B-B14F-4D97-AF65-F5344CB8AC3E}">
        <p14:creationId xmlns:p14="http://schemas.microsoft.com/office/powerpoint/2010/main" val="1168349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Hide as appropriate</a:t>
            </a:r>
          </a:p>
        </p:txBody>
      </p:sp>
      <p:sp>
        <p:nvSpPr>
          <p:cNvPr id="4" name="Slide Number Placeholder 3"/>
          <p:cNvSpPr>
            <a:spLocks noGrp="1"/>
          </p:cNvSpPr>
          <p:nvPr>
            <p:ph type="sldNum" sz="quarter" idx="10"/>
          </p:nvPr>
        </p:nvSpPr>
        <p:spPr/>
        <p:txBody>
          <a:bodyPr/>
          <a:lstStyle/>
          <a:p>
            <a:fld id="{B71FE5B5-A979-4370-A255-218EAB36A5F4}" type="slidenum">
              <a:rPr lang="en-GB" smtClean="0"/>
              <a:t>2</a:t>
            </a:fld>
            <a:endParaRPr lang="en-GB"/>
          </a:p>
        </p:txBody>
      </p:sp>
    </p:spTree>
    <p:extLst>
      <p:ext uri="{BB962C8B-B14F-4D97-AF65-F5344CB8AC3E}">
        <p14:creationId xmlns:p14="http://schemas.microsoft.com/office/powerpoint/2010/main" val="3877183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a:t>
            </a:fld>
            <a:endParaRPr lang="en-GB"/>
          </a:p>
        </p:txBody>
      </p:sp>
    </p:spTree>
    <p:extLst>
      <p:ext uri="{BB962C8B-B14F-4D97-AF65-F5344CB8AC3E}">
        <p14:creationId xmlns:p14="http://schemas.microsoft.com/office/powerpoint/2010/main" val="3446551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23</a:t>
            </a:fld>
            <a:endParaRPr lang="en-GB"/>
          </a:p>
        </p:txBody>
      </p:sp>
    </p:spTree>
    <p:extLst>
      <p:ext uri="{BB962C8B-B14F-4D97-AF65-F5344CB8AC3E}">
        <p14:creationId xmlns:p14="http://schemas.microsoft.com/office/powerpoint/2010/main" val="3320892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24</a:t>
            </a:fld>
            <a:endParaRPr lang="en-GB"/>
          </a:p>
        </p:txBody>
      </p:sp>
    </p:spTree>
    <p:extLst>
      <p:ext uri="{BB962C8B-B14F-4D97-AF65-F5344CB8AC3E}">
        <p14:creationId xmlns:p14="http://schemas.microsoft.com/office/powerpoint/2010/main" val="2798624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25</a:t>
            </a:fld>
            <a:endParaRPr lang="en-GB"/>
          </a:p>
        </p:txBody>
      </p:sp>
    </p:spTree>
    <p:extLst>
      <p:ext uri="{BB962C8B-B14F-4D97-AF65-F5344CB8AC3E}">
        <p14:creationId xmlns:p14="http://schemas.microsoft.com/office/powerpoint/2010/main" val="510220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26</a:t>
            </a:fld>
            <a:endParaRPr lang="en-GB"/>
          </a:p>
        </p:txBody>
      </p:sp>
    </p:spTree>
    <p:extLst>
      <p:ext uri="{BB962C8B-B14F-4D97-AF65-F5344CB8AC3E}">
        <p14:creationId xmlns:p14="http://schemas.microsoft.com/office/powerpoint/2010/main" val="114529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27</a:t>
            </a:fld>
            <a:endParaRPr lang="en-GB"/>
          </a:p>
        </p:txBody>
      </p:sp>
    </p:spTree>
    <p:extLst>
      <p:ext uri="{BB962C8B-B14F-4D97-AF65-F5344CB8AC3E}">
        <p14:creationId xmlns:p14="http://schemas.microsoft.com/office/powerpoint/2010/main" val="1581668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SQL 'WHERE' is like Python 'if'</a:t>
            </a:r>
          </a:p>
        </p:txBody>
      </p:sp>
      <p:sp>
        <p:nvSpPr>
          <p:cNvPr id="4" name="Slide Number Placeholder 3"/>
          <p:cNvSpPr>
            <a:spLocks noGrp="1"/>
          </p:cNvSpPr>
          <p:nvPr>
            <p:ph type="sldNum" sz="quarter" idx="5"/>
          </p:nvPr>
        </p:nvSpPr>
        <p:spPr/>
        <p:txBody>
          <a:bodyPr/>
          <a:lstStyle/>
          <a:p>
            <a:fld id="{B71FE5B5-A979-4370-A255-218EAB36A5F4}" type="slidenum">
              <a:rPr lang="en-GB" smtClean="0"/>
              <a:t>33</a:t>
            </a:fld>
            <a:endParaRPr lang="en-GB"/>
          </a:p>
        </p:txBody>
      </p:sp>
    </p:spTree>
    <p:extLst>
      <p:ext uri="{BB962C8B-B14F-4D97-AF65-F5344CB8AC3E}">
        <p14:creationId xmlns:p14="http://schemas.microsoft.com/office/powerpoint/2010/main" val="2380417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34</a:t>
            </a:fld>
            <a:endParaRPr lang="en-GB"/>
          </a:p>
        </p:txBody>
      </p:sp>
    </p:spTree>
    <p:extLst>
      <p:ext uri="{BB962C8B-B14F-4D97-AF65-F5344CB8AC3E}">
        <p14:creationId xmlns:p14="http://schemas.microsoft.com/office/powerpoint/2010/main" val="576656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35</a:t>
            </a:fld>
            <a:endParaRPr lang="en-GB"/>
          </a:p>
        </p:txBody>
      </p:sp>
    </p:spTree>
    <p:extLst>
      <p:ext uri="{BB962C8B-B14F-4D97-AF65-F5344CB8AC3E}">
        <p14:creationId xmlns:p14="http://schemas.microsoft.com/office/powerpoint/2010/main" val="28592900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36</a:t>
            </a:fld>
            <a:endParaRPr lang="en-GB"/>
          </a:p>
        </p:txBody>
      </p:sp>
    </p:spTree>
    <p:extLst>
      <p:ext uri="{BB962C8B-B14F-4D97-AF65-F5344CB8AC3E}">
        <p14:creationId xmlns:p14="http://schemas.microsoft.com/office/powerpoint/2010/main" val="2934177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Used</a:t>
            </a:r>
            <a:r>
              <a:rPr lang="en-GB" sz="1200" baseline="0" dirty="0"/>
              <a:t> on websites – Amazon</a:t>
            </a:r>
          </a:p>
          <a:p>
            <a:r>
              <a:rPr lang="en-GB" sz="1200" baseline="0" dirty="0"/>
              <a:t>Used by government – HMRC, DVLA</a:t>
            </a:r>
          </a:p>
          <a:p>
            <a:r>
              <a:rPr lang="en-GB" sz="1200" baseline="0" dirty="0"/>
              <a:t>Used by school – SEEMIS</a:t>
            </a:r>
            <a:endParaRPr lang="en-GB" sz="1200" dirty="0"/>
          </a:p>
        </p:txBody>
      </p:sp>
      <p:sp>
        <p:nvSpPr>
          <p:cNvPr id="4" name="Slide Number Placeholder 3"/>
          <p:cNvSpPr>
            <a:spLocks noGrp="1"/>
          </p:cNvSpPr>
          <p:nvPr>
            <p:ph type="sldNum" sz="quarter" idx="10"/>
          </p:nvPr>
        </p:nvSpPr>
        <p:spPr/>
        <p:txBody>
          <a:bodyPr/>
          <a:lstStyle/>
          <a:p>
            <a:fld id="{B71FE5B5-A979-4370-A255-218EAB36A5F4}" type="slidenum">
              <a:rPr lang="en-GB" smtClean="0"/>
              <a:t>3</a:t>
            </a:fld>
            <a:endParaRPr lang="en-GB"/>
          </a:p>
        </p:txBody>
      </p:sp>
    </p:spTree>
    <p:extLst>
      <p:ext uri="{BB962C8B-B14F-4D97-AF65-F5344CB8AC3E}">
        <p14:creationId xmlns:p14="http://schemas.microsoft.com/office/powerpoint/2010/main" val="2298897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37</a:t>
            </a:fld>
            <a:endParaRPr lang="en-GB"/>
          </a:p>
        </p:txBody>
      </p:sp>
    </p:spTree>
    <p:extLst>
      <p:ext uri="{BB962C8B-B14F-4D97-AF65-F5344CB8AC3E}">
        <p14:creationId xmlns:p14="http://schemas.microsoft.com/office/powerpoint/2010/main" val="1787756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38</a:t>
            </a:fld>
            <a:endParaRPr lang="en-GB"/>
          </a:p>
        </p:txBody>
      </p:sp>
    </p:spTree>
    <p:extLst>
      <p:ext uri="{BB962C8B-B14F-4D97-AF65-F5344CB8AC3E}">
        <p14:creationId xmlns:p14="http://schemas.microsoft.com/office/powerpoint/2010/main" val="42072494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YYYY</a:t>
            </a:r>
            <a:r>
              <a:rPr lang="en-GB" dirty="0"/>
              <a:t>-MM-DD</a:t>
            </a:r>
          </a:p>
        </p:txBody>
      </p:sp>
      <p:sp>
        <p:nvSpPr>
          <p:cNvPr id="4" name="Slide Number Placeholder 3"/>
          <p:cNvSpPr>
            <a:spLocks noGrp="1"/>
          </p:cNvSpPr>
          <p:nvPr>
            <p:ph type="sldNum" sz="quarter" idx="5"/>
          </p:nvPr>
        </p:nvSpPr>
        <p:spPr/>
        <p:txBody>
          <a:bodyPr/>
          <a:lstStyle/>
          <a:p>
            <a:fld id="{B71FE5B5-A979-4370-A255-218EAB36A5F4}" type="slidenum">
              <a:rPr lang="en-GB" smtClean="0"/>
              <a:t>39</a:t>
            </a:fld>
            <a:endParaRPr lang="en-GB"/>
          </a:p>
        </p:txBody>
      </p:sp>
    </p:spTree>
    <p:extLst>
      <p:ext uri="{BB962C8B-B14F-4D97-AF65-F5344CB8AC3E}">
        <p14:creationId xmlns:p14="http://schemas.microsoft.com/office/powerpoint/2010/main" val="32731329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40</a:t>
            </a:fld>
            <a:endParaRPr lang="en-GB"/>
          </a:p>
        </p:txBody>
      </p:sp>
    </p:spTree>
    <p:extLst>
      <p:ext uri="{BB962C8B-B14F-4D97-AF65-F5344CB8AC3E}">
        <p14:creationId xmlns:p14="http://schemas.microsoft.com/office/powerpoint/2010/main" val="2574762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HH:MM:SS</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41</a:t>
            </a:fld>
            <a:endParaRPr lang="en-GB"/>
          </a:p>
        </p:txBody>
      </p:sp>
    </p:spTree>
    <p:extLst>
      <p:ext uri="{BB962C8B-B14F-4D97-AF65-F5344CB8AC3E}">
        <p14:creationId xmlns:p14="http://schemas.microsoft.com/office/powerpoint/2010/main" val="34724762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42</a:t>
            </a:fld>
            <a:endParaRPr lang="en-GB"/>
          </a:p>
        </p:txBody>
      </p:sp>
    </p:spTree>
    <p:extLst>
      <p:ext uri="{BB962C8B-B14F-4D97-AF65-F5344CB8AC3E}">
        <p14:creationId xmlns:p14="http://schemas.microsoft.com/office/powerpoint/2010/main" val="34395426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43</a:t>
            </a:fld>
            <a:endParaRPr lang="en-GB"/>
          </a:p>
        </p:txBody>
      </p:sp>
    </p:spTree>
    <p:extLst>
      <p:ext uri="{BB962C8B-B14F-4D97-AF65-F5344CB8AC3E}">
        <p14:creationId xmlns:p14="http://schemas.microsoft.com/office/powerpoint/2010/main" val="17993914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44</a:t>
            </a:fld>
            <a:endParaRPr lang="en-GB"/>
          </a:p>
        </p:txBody>
      </p:sp>
    </p:spTree>
    <p:extLst>
      <p:ext uri="{BB962C8B-B14F-4D97-AF65-F5344CB8AC3E}">
        <p14:creationId xmlns:p14="http://schemas.microsoft.com/office/powerpoint/2010/main" val="3615777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isn't in the spec.</a:t>
            </a:r>
          </a:p>
          <a:p>
            <a:endParaRPr lang="en-GB" dirty="0"/>
          </a:p>
          <a:p>
            <a:r>
              <a:rPr lang="en-GB" dirty="0"/>
              <a:t>WHERE NOT age = 11  </a:t>
            </a:r>
            <a:r>
              <a:rPr lang="en-GB" baseline="0" dirty="0"/>
              <a:t> (WHERE age &lt;&gt; 11) - </a:t>
            </a:r>
            <a:r>
              <a:rPr lang="en-GB" dirty="0"/>
              <a:t>Everyone but the 11 year olds</a:t>
            </a:r>
          </a:p>
        </p:txBody>
      </p:sp>
      <p:sp>
        <p:nvSpPr>
          <p:cNvPr id="4" name="Slide Number Placeholder 3"/>
          <p:cNvSpPr>
            <a:spLocks noGrp="1"/>
          </p:cNvSpPr>
          <p:nvPr>
            <p:ph type="sldNum" sz="quarter" idx="5"/>
          </p:nvPr>
        </p:nvSpPr>
        <p:spPr/>
        <p:txBody>
          <a:bodyPr/>
          <a:lstStyle/>
          <a:p>
            <a:fld id="{B71FE5B5-A979-4370-A255-218EAB36A5F4}" type="slidenum">
              <a:rPr lang="en-GB" smtClean="0"/>
              <a:t>46</a:t>
            </a:fld>
            <a:endParaRPr lang="en-GB"/>
          </a:p>
        </p:txBody>
      </p:sp>
    </p:spTree>
    <p:extLst>
      <p:ext uri="{BB962C8B-B14F-4D97-AF65-F5344CB8AC3E}">
        <p14:creationId xmlns:p14="http://schemas.microsoft.com/office/powerpoint/2010/main" val="20022123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47</a:t>
            </a:fld>
            <a:endParaRPr lang="en-GB"/>
          </a:p>
        </p:txBody>
      </p:sp>
    </p:spTree>
    <p:extLst>
      <p:ext uri="{BB962C8B-B14F-4D97-AF65-F5344CB8AC3E}">
        <p14:creationId xmlns:p14="http://schemas.microsoft.com/office/powerpoint/2010/main" val="817013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Imagine visiting a shopping website (Amazon) and all the images, information, and prices had to be retrieved by hand!</a:t>
            </a:r>
          </a:p>
          <a:p>
            <a:endParaRPr lang="en-GB" dirty="0"/>
          </a:p>
          <a:p>
            <a:r>
              <a:rPr lang="en-GB" dirty="0"/>
              <a:t>Image: https://placesjournal.org/article/the-filing-cabinet-and-20th-century-information-infrastructure/  (School office ~1923 </a:t>
            </a:r>
            <a:r>
              <a:rPr lang="en-GB" dirty="0">
                <a:sym typeface="Wingdings" panose="05000000000000000000" pitchFamily="2" charset="2"/>
              </a:rPr>
              <a:t>)</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a:t>
            </a:fld>
            <a:endParaRPr lang="en-GB"/>
          </a:p>
        </p:txBody>
      </p:sp>
    </p:spTree>
    <p:extLst>
      <p:ext uri="{BB962C8B-B14F-4D97-AF65-F5344CB8AC3E}">
        <p14:creationId xmlns:p14="http://schemas.microsoft.com/office/powerpoint/2010/main" val="34611124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48</a:t>
            </a:fld>
            <a:endParaRPr lang="en-GB"/>
          </a:p>
        </p:txBody>
      </p:sp>
    </p:spTree>
    <p:extLst>
      <p:ext uri="{BB962C8B-B14F-4D97-AF65-F5344CB8AC3E}">
        <p14:creationId xmlns:p14="http://schemas.microsoft.com/office/powerpoint/2010/main" val="7168428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49</a:t>
            </a:fld>
            <a:endParaRPr lang="en-GB"/>
          </a:p>
        </p:txBody>
      </p:sp>
    </p:spTree>
    <p:extLst>
      <p:ext uri="{BB962C8B-B14F-4D97-AF65-F5344CB8AC3E}">
        <p14:creationId xmlns:p14="http://schemas.microsoft.com/office/powerpoint/2010/main" val="38519082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50</a:t>
            </a:fld>
            <a:endParaRPr lang="en-GB"/>
          </a:p>
        </p:txBody>
      </p:sp>
    </p:spTree>
    <p:extLst>
      <p:ext uri="{BB962C8B-B14F-4D97-AF65-F5344CB8AC3E}">
        <p14:creationId xmlns:p14="http://schemas.microsoft.com/office/powerpoint/2010/main" val="21211170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order by fields that aren't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52</a:t>
            </a:fld>
            <a:endParaRPr lang="en-GB"/>
          </a:p>
        </p:txBody>
      </p:sp>
    </p:spTree>
    <p:extLst>
      <p:ext uri="{BB962C8B-B14F-4D97-AF65-F5344CB8AC3E}">
        <p14:creationId xmlns:p14="http://schemas.microsoft.com/office/powerpoint/2010/main" val="17323588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53</a:t>
            </a:fld>
            <a:endParaRPr lang="en-GB"/>
          </a:p>
        </p:txBody>
      </p:sp>
    </p:spTree>
    <p:extLst>
      <p:ext uri="{BB962C8B-B14F-4D97-AF65-F5344CB8AC3E}">
        <p14:creationId xmlns:p14="http://schemas.microsoft.com/office/powerpoint/2010/main" val="17999396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54</a:t>
            </a:fld>
            <a:endParaRPr lang="en-GB"/>
          </a:p>
        </p:txBody>
      </p:sp>
    </p:spTree>
    <p:extLst>
      <p:ext uri="{BB962C8B-B14F-4D97-AF65-F5344CB8AC3E}">
        <p14:creationId xmlns:p14="http://schemas.microsoft.com/office/powerpoint/2010/main" val="15841518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55</a:t>
            </a:fld>
            <a:endParaRPr lang="en-GB"/>
          </a:p>
        </p:txBody>
      </p:sp>
    </p:spTree>
    <p:extLst>
      <p:ext uri="{BB962C8B-B14F-4D97-AF65-F5344CB8AC3E}">
        <p14:creationId xmlns:p14="http://schemas.microsoft.com/office/powerpoint/2010/main" val="38249700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96C32-6372-03FB-6835-4E3221CF43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4B6C4A-511D-4619-4A8E-3B2F703255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697AF1-FD1A-F127-249C-1C71F76A6B9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Highlighting field not selected but can still be used for ordering (H CS: think aliases)</a:t>
            </a:r>
          </a:p>
        </p:txBody>
      </p:sp>
      <p:sp>
        <p:nvSpPr>
          <p:cNvPr id="4" name="Slide Number Placeholder 3">
            <a:extLst>
              <a:ext uri="{FF2B5EF4-FFF2-40B4-BE49-F238E27FC236}">
                <a16:creationId xmlns:a16="http://schemas.microsoft.com/office/drawing/2014/main" id="{C42B98A1-8DEE-2AC3-B87E-4927C7A4E7E7}"/>
              </a:ext>
            </a:extLst>
          </p:cNvPr>
          <p:cNvSpPr>
            <a:spLocks noGrp="1"/>
          </p:cNvSpPr>
          <p:nvPr>
            <p:ph type="sldNum" sz="quarter" idx="5"/>
          </p:nvPr>
        </p:nvSpPr>
        <p:spPr/>
        <p:txBody>
          <a:bodyPr/>
          <a:lstStyle/>
          <a:p>
            <a:fld id="{B71FE5B5-A979-4370-A255-218EAB36A5F4}" type="slidenum">
              <a:rPr lang="en-GB" smtClean="0"/>
              <a:t>56</a:t>
            </a:fld>
            <a:endParaRPr lang="en-GB"/>
          </a:p>
        </p:txBody>
      </p:sp>
    </p:spTree>
    <p:extLst>
      <p:ext uri="{BB962C8B-B14F-4D97-AF65-F5344CB8AC3E}">
        <p14:creationId xmlns:p14="http://schemas.microsoft.com/office/powerpoint/2010/main" val="33814985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D54F8-29A4-BD54-A5C1-CA42AE7C7A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147722-CA0F-0FF6-C52A-D97F6460DA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2D1139-AF60-B6FA-A70F-40BC03E580B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a:extLst>
              <a:ext uri="{FF2B5EF4-FFF2-40B4-BE49-F238E27FC236}">
                <a16:creationId xmlns:a16="http://schemas.microsoft.com/office/drawing/2014/main" id="{0BB77C25-B905-CF1A-1092-81D8F0241938}"/>
              </a:ext>
            </a:extLst>
          </p:cNvPr>
          <p:cNvSpPr>
            <a:spLocks noGrp="1"/>
          </p:cNvSpPr>
          <p:nvPr>
            <p:ph type="sldNum" sz="quarter" idx="5"/>
          </p:nvPr>
        </p:nvSpPr>
        <p:spPr/>
        <p:txBody>
          <a:bodyPr/>
          <a:lstStyle/>
          <a:p>
            <a:fld id="{B71FE5B5-A979-4370-A255-218EAB36A5F4}" type="slidenum">
              <a:rPr lang="en-GB" smtClean="0"/>
              <a:t>57</a:t>
            </a:fld>
            <a:endParaRPr lang="en-GB"/>
          </a:p>
        </p:txBody>
      </p:sp>
    </p:spTree>
    <p:extLst>
      <p:ext uri="{BB962C8B-B14F-4D97-AF65-F5344CB8AC3E}">
        <p14:creationId xmlns:p14="http://schemas.microsoft.com/office/powerpoint/2010/main" val="7875422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8C167-1F80-F8FF-5BFA-744E134879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086833-A557-1912-6067-C6780571AA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71B0D9-535A-DF56-6CE3-824D5E0B00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Highlighting field not selected but can still be used for ordering (H CS: think aliases)</a:t>
            </a:r>
          </a:p>
        </p:txBody>
      </p:sp>
      <p:sp>
        <p:nvSpPr>
          <p:cNvPr id="4" name="Slide Number Placeholder 3">
            <a:extLst>
              <a:ext uri="{FF2B5EF4-FFF2-40B4-BE49-F238E27FC236}">
                <a16:creationId xmlns:a16="http://schemas.microsoft.com/office/drawing/2014/main" id="{5AA207C0-AEEF-0931-E07E-3E8724F6DA28}"/>
              </a:ext>
            </a:extLst>
          </p:cNvPr>
          <p:cNvSpPr>
            <a:spLocks noGrp="1"/>
          </p:cNvSpPr>
          <p:nvPr>
            <p:ph type="sldNum" sz="quarter" idx="5"/>
          </p:nvPr>
        </p:nvSpPr>
        <p:spPr/>
        <p:txBody>
          <a:bodyPr/>
          <a:lstStyle/>
          <a:p>
            <a:fld id="{B71FE5B5-A979-4370-A255-218EAB36A5F4}" type="slidenum">
              <a:rPr lang="en-GB" smtClean="0"/>
              <a:t>58</a:t>
            </a:fld>
            <a:endParaRPr lang="en-GB"/>
          </a:p>
        </p:txBody>
      </p:sp>
    </p:spTree>
    <p:extLst>
      <p:ext uri="{BB962C8B-B14F-4D97-AF65-F5344CB8AC3E}">
        <p14:creationId xmlns:p14="http://schemas.microsoft.com/office/powerpoint/2010/main" val="384531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Olden days: filing cabinets full of records</a:t>
            </a:r>
          </a:p>
        </p:txBody>
      </p:sp>
      <p:sp>
        <p:nvSpPr>
          <p:cNvPr id="4" name="Slide Number Placeholder 3"/>
          <p:cNvSpPr>
            <a:spLocks noGrp="1"/>
          </p:cNvSpPr>
          <p:nvPr>
            <p:ph type="sldNum" sz="quarter" idx="10"/>
          </p:nvPr>
        </p:nvSpPr>
        <p:spPr/>
        <p:txBody>
          <a:bodyPr/>
          <a:lstStyle/>
          <a:p>
            <a:fld id="{B71FE5B5-A979-4370-A255-218EAB36A5F4}" type="slidenum">
              <a:rPr lang="en-GB" smtClean="0"/>
              <a:t>5</a:t>
            </a:fld>
            <a:endParaRPr lang="en-GB"/>
          </a:p>
        </p:txBody>
      </p:sp>
    </p:spTree>
    <p:extLst>
      <p:ext uri="{BB962C8B-B14F-4D97-AF65-F5344CB8AC3E}">
        <p14:creationId xmlns:p14="http://schemas.microsoft.com/office/powerpoint/2010/main" val="24119715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EF935-4F26-DF99-EA97-44E7763FA5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386F61-8742-6F48-6451-85A5F2BABF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E18928-F9AC-7F88-E090-3BC6F67B9AE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Highlighting field not selected but can still be used for ordering (H CS: think aliases)</a:t>
            </a:r>
          </a:p>
        </p:txBody>
      </p:sp>
      <p:sp>
        <p:nvSpPr>
          <p:cNvPr id="4" name="Slide Number Placeholder 3">
            <a:extLst>
              <a:ext uri="{FF2B5EF4-FFF2-40B4-BE49-F238E27FC236}">
                <a16:creationId xmlns:a16="http://schemas.microsoft.com/office/drawing/2014/main" id="{69D7E630-F075-AAD0-A755-7A27445B4EAE}"/>
              </a:ext>
            </a:extLst>
          </p:cNvPr>
          <p:cNvSpPr>
            <a:spLocks noGrp="1"/>
          </p:cNvSpPr>
          <p:nvPr>
            <p:ph type="sldNum" sz="quarter" idx="5"/>
          </p:nvPr>
        </p:nvSpPr>
        <p:spPr/>
        <p:txBody>
          <a:bodyPr/>
          <a:lstStyle/>
          <a:p>
            <a:fld id="{B71FE5B5-A979-4370-A255-218EAB36A5F4}" type="slidenum">
              <a:rPr lang="en-GB" smtClean="0"/>
              <a:t>59</a:t>
            </a:fld>
            <a:endParaRPr lang="en-GB"/>
          </a:p>
        </p:txBody>
      </p:sp>
    </p:spTree>
    <p:extLst>
      <p:ext uri="{BB962C8B-B14F-4D97-AF65-F5344CB8AC3E}">
        <p14:creationId xmlns:p14="http://schemas.microsoft.com/office/powerpoint/2010/main" val="28399549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60</a:t>
            </a:fld>
            <a:endParaRPr lang="en-GB"/>
          </a:p>
        </p:txBody>
      </p:sp>
    </p:spTree>
    <p:extLst>
      <p:ext uri="{BB962C8B-B14F-4D97-AF65-F5344CB8AC3E}">
        <p14:creationId xmlns:p14="http://schemas.microsoft.com/office/powerpoint/2010/main" val="33828631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61</a:t>
            </a:fld>
            <a:endParaRPr lang="en-GB"/>
          </a:p>
        </p:txBody>
      </p:sp>
    </p:spTree>
    <p:extLst>
      <p:ext uri="{BB962C8B-B14F-4D97-AF65-F5344CB8AC3E}">
        <p14:creationId xmlns:p14="http://schemas.microsoft.com/office/powerpoint/2010/main" val="9179486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62</a:t>
            </a:fld>
            <a:endParaRPr lang="en-GB"/>
          </a:p>
        </p:txBody>
      </p:sp>
    </p:spTree>
    <p:extLst>
      <p:ext uri="{BB962C8B-B14F-4D97-AF65-F5344CB8AC3E}">
        <p14:creationId xmlns:p14="http://schemas.microsoft.com/office/powerpoint/2010/main" val="7910769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63</a:t>
            </a:fld>
            <a:endParaRPr lang="en-GB"/>
          </a:p>
        </p:txBody>
      </p:sp>
    </p:spTree>
    <p:extLst>
      <p:ext uri="{BB962C8B-B14F-4D97-AF65-F5344CB8AC3E}">
        <p14:creationId xmlns:p14="http://schemas.microsoft.com/office/powerpoint/2010/main" val="29197743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65</a:t>
            </a:fld>
            <a:endParaRPr lang="en-GB"/>
          </a:p>
        </p:txBody>
      </p:sp>
    </p:spTree>
    <p:extLst>
      <p:ext uri="{BB962C8B-B14F-4D97-AF65-F5344CB8AC3E}">
        <p14:creationId xmlns:p14="http://schemas.microsoft.com/office/powerpoint/2010/main" val="40813881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66</a:t>
            </a:fld>
            <a:endParaRPr lang="en-GB"/>
          </a:p>
        </p:txBody>
      </p:sp>
    </p:spTree>
    <p:extLst>
      <p:ext uri="{BB962C8B-B14F-4D97-AF65-F5344CB8AC3E}">
        <p14:creationId xmlns:p14="http://schemas.microsoft.com/office/powerpoint/2010/main" val="42133211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Design: Entity</a:t>
            </a:r>
          </a:p>
          <a:p>
            <a:r>
              <a:rPr lang="en-GB" dirty="0"/>
              <a:t>Implementation: Table</a:t>
            </a:r>
          </a:p>
        </p:txBody>
      </p:sp>
      <p:sp>
        <p:nvSpPr>
          <p:cNvPr id="4" name="Slide Number Placeholder 3"/>
          <p:cNvSpPr>
            <a:spLocks noGrp="1"/>
          </p:cNvSpPr>
          <p:nvPr>
            <p:ph type="sldNum" sz="quarter" idx="5"/>
          </p:nvPr>
        </p:nvSpPr>
        <p:spPr/>
        <p:txBody>
          <a:bodyPr/>
          <a:lstStyle/>
          <a:p>
            <a:fld id="{B71FE5B5-A979-4370-A255-218EAB36A5F4}" type="slidenum">
              <a:rPr lang="en-GB" smtClean="0"/>
              <a:t>68</a:t>
            </a:fld>
            <a:endParaRPr lang="en-GB"/>
          </a:p>
        </p:txBody>
      </p:sp>
    </p:spTree>
    <p:extLst>
      <p:ext uri="{BB962C8B-B14F-4D97-AF65-F5344CB8AC3E}">
        <p14:creationId xmlns:p14="http://schemas.microsoft.com/office/powerpoint/2010/main" val="13045272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69</a:t>
            </a:fld>
            <a:endParaRPr lang="en-GB"/>
          </a:p>
        </p:txBody>
      </p:sp>
    </p:spTree>
    <p:extLst>
      <p:ext uri="{BB962C8B-B14F-4D97-AF65-F5344CB8AC3E}">
        <p14:creationId xmlns:p14="http://schemas.microsoft.com/office/powerpoint/2010/main" val="6338206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Need a second table</a:t>
            </a:r>
          </a:p>
        </p:txBody>
      </p:sp>
      <p:sp>
        <p:nvSpPr>
          <p:cNvPr id="4" name="Slide Number Placeholder 3"/>
          <p:cNvSpPr>
            <a:spLocks noGrp="1"/>
          </p:cNvSpPr>
          <p:nvPr>
            <p:ph type="sldNum" sz="quarter" idx="5"/>
          </p:nvPr>
        </p:nvSpPr>
        <p:spPr/>
        <p:txBody>
          <a:bodyPr/>
          <a:lstStyle/>
          <a:p>
            <a:fld id="{B71FE5B5-A979-4370-A255-218EAB36A5F4}" type="slidenum">
              <a:rPr lang="en-GB" smtClean="0"/>
              <a:t>70</a:t>
            </a:fld>
            <a:endParaRPr lang="en-GB"/>
          </a:p>
        </p:txBody>
      </p:sp>
    </p:spTree>
    <p:extLst>
      <p:ext uri="{BB962C8B-B14F-4D97-AF65-F5344CB8AC3E}">
        <p14:creationId xmlns:p14="http://schemas.microsoft.com/office/powerpoint/2010/main" val="159518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6</a:t>
            </a:fld>
            <a:endParaRPr lang="en-GB"/>
          </a:p>
        </p:txBody>
      </p:sp>
    </p:spTree>
    <p:extLst>
      <p:ext uri="{BB962C8B-B14F-4D97-AF65-F5344CB8AC3E}">
        <p14:creationId xmlns:p14="http://schemas.microsoft.com/office/powerpoint/2010/main" val="42707428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Design: Entity</a:t>
            </a:r>
          </a:p>
          <a:p>
            <a:r>
              <a:rPr lang="en-GB" dirty="0"/>
              <a:t>Implementation: Table</a:t>
            </a:r>
          </a:p>
        </p:txBody>
      </p:sp>
      <p:sp>
        <p:nvSpPr>
          <p:cNvPr id="4" name="Slide Number Placeholder 3"/>
          <p:cNvSpPr>
            <a:spLocks noGrp="1"/>
          </p:cNvSpPr>
          <p:nvPr>
            <p:ph type="sldNum" sz="quarter" idx="5"/>
          </p:nvPr>
        </p:nvSpPr>
        <p:spPr/>
        <p:txBody>
          <a:bodyPr/>
          <a:lstStyle/>
          <a:p>
            <a:fld id="{B71FE5B5-A979-4370-A255-218EAB36A5F4}" type="slidenum">
              <a:rPr lang="en-GB" smtClean="0"/>
              <a:t>71</a:t>
            </a:fld>
            <a:endParaRPr lang="en-GB"/>
          </a:p>
        </p:txBody>
      </p:sp>
    </p:spTree>
    <p:extLst>
      <p:ext uri="{BB962C8B-B14F-4D97-AF65-F5344CB8AC3E}">
        <p14:creationId xmlns:p14="http://schemas.microsoft.com/office/powerpoint/2010/main" val="14504807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72</a:t>
            </a:fld>
            <a:endParaRPr lang="en-GB"/>
          </a:p>
        </p:txBody>
      </p:sp>
    </p:spTree>
    <p:extLst>
      <p:ext uri="{BB962C8B-B14F-4D97-AF65-F5344CB8AC3E}">
        <p14:creationId xmlns:p14="http://schemas.microsoft.com/office/powerpoint/2010/main" val="34281135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73</a:t>
            </a:fld>
            <a:endParaRPr lang="en-GB"/>
          </a:p>
        </p:txBody>
      </p:sp>
    </p:spTree>
    <p:extLst>
      <p:ext uri="{BB962C8B-B14F-4D97-AF65-F5344CB8AC3E}">
        <p14:creationId xmlns:p14="http://schemas.microsoft.com/office/powerpoint/2010/main" val="28708936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74</a:t>
            </a:fld>
            <a:endParaRPr lang="en-GB"/>
          </a:p>
        </p:txBody>
      </p:sp>
    </p:spTree>
    <p:extLst>
      <p:ext uri="{BB962C8B-B14F-4D97-AF65-F5344CB8AC3E}">
        <p14:creationId xmlns:p14="http://schemas.microsoft.com/office/powerpoint/2010/main" val="30090148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75</a:t>
            </a:fld>
            <a:endParaRPr lang="en-GB"/>
          </a:p>
        </p:txBody>
      </p:sp>
    </p:spTree>
    <p:extLst>
      <p:ext uri="{BB962C8B-B14F-4D97-AF65-F5344CB8AC3E}">
        <p14:creationId xmlns:p14="http://schemas.microsoft.com/office/powerpoint/2010/main" val="5874608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76</a:t>
            </a:fld>
            <a:endParaRPr lang="en-GB"/>
          </a:p>
        </p:txBody>
      </p:sp>
    </p:spTree>
    <p:extLst>
      <p:ext uri="{BB962C8B-B14F-4D97-AF65-F5344CB8AC3E}">
        <p14:creationId xmlns:p14="http://schemas.microsoft.com/office/powerpoint/2010/main" val="39776410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77</a:t>
            </a:fld>
            <a:endParaRPr lang="en-GB"/>
          </a:p>
        </p:txBody>
      </p:sp>
    </p:spTree>
    <p:extLst>
      <p:ext uri="{BB962C8B-B14F-4D97-AF65-F5344CB8AC3E}">
        <p14:creationId xmlns:p14="http://schemas.microsoft.com/office/powerpoint/2010/main" val="16381643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78</a:t>
            </a:fld>
            <a:endParaRPr lang="en-GB"/>
          </a:p>
        </p:txBody>
      </p:sp>
    </p:spTree>
    <p:extLst>
      <p:ext uri="{BB962C8B-B14F-4D97-AF65-F5344CB8AC3E}">
        <p14:creationId xmlns:p14="http://schemas.microsoft.com/office/powerpoint/2010/main" val="15300246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79</a:t>
            </a:fld>
            <a:endParaRPr lang="en-GB"/>
          </a:p>
        </p:txBody>
      </p:sp>
    </p:spTree>
    <p:extLst>
      <p:ext uri="{BB962C8B-B14F-4D97-AF65-F5344CB8AC3E}">
        <p14:creationId xmlns:p14="http://schemas.microsoft.com/office/powerpoint/2010/main" val="3102887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80</a:t>
            </a:fld>
            <a:endParaRPr lang="en-GB"/>
          </a:p>
        </p:txBody>
      </p:sp>
    </p:spTree>
    <p:extLst>
      <p:ext uri="{BB962C8B-B14F-4D97-AF65-F5344CB8AC3E}">
        <p14:creationId xmlns:p14="http://schemas.microsoft.com/office/powerpoint/2010/main" val="472998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a:t>
            </a:fld>
            <a:endParaRPr lang="en-GB"/>
          </a:p>
        </p:txBody>
      </p:sp>
    </p:spTree>
    <p:extLst>
      <p:ext uri="{BB962C8B-B14F-4D97-AF65-F5344CB8AC3E}">
        <p14:creationId xmlns:p14="http://schemas.microsoft.com/office/powerpoint/2010/main" val="40812189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p:cNvSpPr>
            <a:spLocks noGrp="1"/>
          </p:cNvSpPr>
          <p:nvPr>
            <p:ph type="sldNum" sz="quarter" idx="5"/>
          </p:nvPr>
        </p:nvSpPr>
        <p:spPr/>
        <p:txBody>
          <a:bodyPr/>
          <a:lstStyle/>
          <a:p>
            <a:fld id="{B71FE5B5-A979-4370-A255-218EAB36A5F4}" type="slidenum">
              <a:rPr lang="en-GB" smtClean="0"/>
              <a:t>82</a:t>
            </a:fld>
            <a:endParaRPr lang="en-GB"/>
          </a:p>
        </p:txBody>
      </p:sp>
    </p:spTree>
    <p:extLst>
      <p:ext uri="{BB962C8B-B14F-4D97-AF65-F5344CB8AC3E}">
        <p14:creationId xmlns:p14="http://schemas.microsoft.com/office/powerpoint/2010/main" val="387114524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p:cNvSpPr>
            <a:spLocks noGrp="1"/>
          </p:cNvSpPr>
          <p:nvPr>
            <p:ph type="sldNum" sz="quarter" idx="5"/>
          </p:nvPr>
        </p:nvSpPr>
        <p:spPr/>
        <p:txBody>
          <a:bodyPr/>
          <a:lstStyle/>
          <a:p>
            <a:fld id="{B71FE5B5-A979-4370-A255-218EAB36A5F4}" type="slidenum">
              <a:rPr lang="en-GB" smtClean="0"/>
              <a:t>83</a:t>
            </a:fld>
            <a:endParaRPr lang="en-GB"/>
          </a:p>
        </p:txBody>
      </p:sp>
    </p:spTree>
    <p:extLst>
      <p:ext uri="{BB962C8B-B14F-4D97-AF65-F5344CB8AC3E}">
        <p14:creationId xmlns:p14="http://schemas.microsoft.com/office/powerpoint/2010/main" val="32111316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CFD4F-2C29-C2E6-EE63-36FB79AA2C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2DC1EB-A6D5-F3FE-7314-EE204E204C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081254-3759-D07F-A860-ACD3FB40723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a:extLst>
              <a:ext uri="{FF2B5EF4-FFF2-40B4-BE49-F238E27FC236}">
                <a16:creationId xmlns:a16="http://schemas.microsoft.com/office/drawing/2014/main" id="{8A42AE60-7556-25E8-19B0-E26826DB1102}"/>
              </a:ext>
            </a:extLst>
          </p:cNvPr>
          <p:cNvSpPr>
            <a:spLocks noGrp="1"/>
          </p:cNvSpPr>
          <p:nvPr>
            <p:ph type="sldNum" sz="quarter" idx="5"/>
          </p:nvPr>
        </p:nvSpPr>
        <p:spPr/>
        <p:txBody>
          <a:bodyPr/>
          <a:lstStyle/>
          <a:p>
            <a:fld id="{B71FE5B5-A979-4370-A255-218EAB36A5F4}" type="slidenum">
              <a:rPr lang="en-GB" smtClean="0"/>
              <a:t>84</a:t>
            </a:fld>
            <a:endParaRPr lang="en-GB"/>
          </a:p>
        </p:txBody>
      </p:sp>
    </p:spTree>
    <p:extLst>
      <p:ext uri="{BB962C8B-B14F-4D97-AF65-F5344CB8AC3E}">
        <p14:creationId xmlns:p14="http://schemas.microsoft.com/office/powerpoint/2010/main" val="24179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903E7-D899-FE19-A0CD-BE103B23E1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75BECA-AA10-7636-0C9D-22D9E416A8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85464D-B16E-999D-2BE9-E252CB129B7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a:extLst>
              <a:ext uri="{FF2B5EF4-FFF2-40B4-BE49-F238E27FC236}">
                <a16:creationId xmlns:a16="http://schemas.microsoft.com/office/drawing/2014/main" id="{00C0B06F-30F5-EEDF-FC18-64F498AEC050}"/>
              </a:ext>
            </a:extLst>
          </p:cNvPr>
          <p:cNvSpPr>
            <a:spLocks noGrp="1"/>
          </p:cNvSpPr>
          <p:nvPr>
            <p:ph type="sldNum" sz="quarter" idx="5"/>
          </p:nvPr>
        </p:nvSpPr>
        <p:spPr/>
        <p:txBody>
          <a:bodyPr/>
          <a:lstStyle/>
          <a:p>
            <a:fld id="{B71FE5B5-A979-4370-A255-218EAB36A5F4}" type="slidenum">
              <a:rPr lang="en-GB" smtClean="0"/>
              <a:t>85</a:t>
            </a:fld>
            <a:endParaRPr lang="en-GB"/>
          </a:p>
        </p:txBody>
      </p:sp>
    </p:spTree>
    <p:extLst>
      <p:ext uri="{BB962C8B-B14F-4D97-AF65-F5344CB8AC3E}">
        <p14:creationId xmlns:p14="http://schemas.microsoft.com/office/powerpoint/2010/main" val="353696214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297AD-EAF9-B99B-916C-206BB3A24E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58FE4F-250C-658C-56AD-CB4783FDB1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EC1BBF-7770-A4F6-17EA-1D8A95BD587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two new records</a:t>
            </a:r>
          </a:p>
        </p:txBody>
      </p:sp>
      <p:sp>
        <p:nvSpPr>
          <p:cNvPr id="4" name="Slide Number Placeholder 3">
            <a:extLst>
              <a:ext uri="{FF2B5EF4-FFF2-40B4-BE49-F238E27FC236}">
                <a16:creationId xmlns:a16="http://schemas.microsoft.com/office/drawing/2014/main" id="{C05ABB3D-FA2C-7914-AD04-E07494E9884B}"/>
              </a:ext>
            </a:extLst>
          </p:cNvPr>
          <p:cNvSpPr>
            <a:spLocks noGrp="1"/>
          </p:cNvSpPr>
          <p:nvPr>
            <p:ph type="sldNum" sz="quarter" idx="5"/>
          </p:nvPr>
        </p:nvSpPr>
        <p:spPr/>
        <p:txBody>
          <a:bodyPr/>
          <a:lstStyle/>
          <a:p>
            <a:fld id="{B71FE5B5-A979-4370-A255-218EAB36A5F4}" type="slidenum">
              <a:rPr lang="en-GB" smtClean="0"/>
              <a:t>86</a:t>
            </a:fld>
            <a:endParaRPr lang="en-GB"/>
          </a:p>
        </p:txBody>
      </p:sp>
    </p:spTree>
    <p:extLst>
      <p:ext uri="{BB962C8B-B14F-4D97-AF65-F5344CB8AC3E}">
        <p14:creationId xmlns:p14="http://schemas.microsoft.com/office/powerpoint/2010/main" val="231586222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6BD71-684B-EE80-720E-CCF88B1DF6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60CA92-120C-F0D3-40C6-49E97CE40A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1E749D-DBAA-0A5B-026E-89FC701152D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two new records</a:t>
            </a:r>
          </a:p>
        </p:txBody>
      </p:sp>
      <p:sp>
        <p:nvSpPr>
          <p:cNvPr id="4" name="Slide Number Placeholder 3">
            <a:extLst>
              <a:ext uri="{FF2B5EF4-FFF2-40B4-BE49-F238E27FC236}">
                <a16:creationId xmlns:a16="http://schemas.microsoft.com/office/drawing/2014/main" id="{4A954D5B-A84B-701F-3069-8D8309E380AF}"/>
              </a:ext>
            </a:extLst>
          </p:cNvPr>
          <p:cNvSpPr>
            <a:spLocks noGrp="1"/>
          </p:cNvSpPr>
          <p:nvPr>
            <p:ph type="sldNum" sz="quarter" idx="5"/>
          </p:nvPr>
        </p:nvSpPr>
        <p:spPr/>
        <p:txBody>
          <a:bodyPr/>
          <a:lstStyle/>
          <a:p>
            <a:fld id="{B71FE5B5-A979-4370-A255-218EAB36A5F4}" type="slidenum">
              <a:rPr lang="en-GB" smtClean="0"/>
              <a:t>87</a:t>
            </a:fld>
            <a:endParaRPr lang="en-GB"/>
          </a:p>
        </p:txBody>
      </p:sp>
    </p:spTree>
    <p:extLst>
      <p:ext uri="{BB962C8B-B14F-4D97-AF65-F5344CB8AC3E}">
        <p14:creationId xmlns:p14="http://schemas.microsoft.com/office/powerpoint/2010/main" val="32278843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a:t>
            </a:r>
            <a:r>
              <a:rPr lang="en-GB"/>
              <a:t>new record</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88</a:t>
            </a:fld>
            <a:endParaRPr lang="en-GB"/>
          </a:p>
        </p:txBody>
      </p:sp>
    </p:spTree>
    <p:extLst>
      <p:ext uri="{BB962C8B-B14F-4D97-AF65-F5344CB8AC3E}">
        <p14:creationId xmlns:p14="http://schemas.microsoft.com/office/powerpoint/2010/main" val="29462805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a:t>
            </a:r>
            <a:r>
              <a:rPr lang="en-GB"/>
              <a:t>new record</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89</a:t>
            </a:fld>
            <a:endParaRPr lang="en-GB"/>
          </a:p>
        </p:txBody>
      </p:sp>
    </p:spTree>
    <p:extLst>
      <p:ext uri="{BB962C8B-B14F-4D97-AF65-F5344CB8AC3E}">
        <p14:creationId xmlns:p14="http://schemas.microsoft.com/office/powerpoint/2010/main" val="112891843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p:cNvSpPr>
            <a:spLocks noGrp="1"/>
          </p:cNvSpPr>
          <p:nvPr>
            <p:ph type="sldNum" sz="quarter" idx="5"/>
          </p:nvPr>
        </p:nvSpPr>
        <p:spPr/>
        <p:txBody>
          <a:bodyPr/>
          <a:lstStyle/>
          <a:p>
            <a:fld id="{B71FE5B5-A979-4370-A255-218EAB36A5F4}" type="slidenum">
              <a:rPr lang="en-GB" smtClean="0"/>
              <a:t>90</a:t>
            </a:fld>
            <a:endParaRPr lang="en-GB"/>
          </a:p>
        </p:txBody>
      </p:sp>
    </p:spTree>
    <p:extLst>
      <p:ext uri="{BB962C8B-B14F-4D97-AF65-F5344CB8AC3E}">
        <p14:creationId xmlns:p14="http://schemas.microsoft.com/office/powerpoint/2010/main" val="261431592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91</a:t>
            </a:fld>
            <a:endParaRPr lang="en-GB"/>
          </a:p>
        </p:txBody>
      </p:sp>
    </p:spTree>
    <p:extLst>
      <p:ext uri="{BB962C8B-B14F-4D97-AF65-F5344CB8AC3E}">
        <p14:creationId xmlns:p14="http://schemas.microsoft.com/office/powerpoint/2010/main" val="3170509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a:t>
            </a:fld>
            <a:endParaRPr lang="en-GB"/>
          </a:p>
        </p:txBody>
      </p:sp>
    </p:spTree>
    <p:extLst>
      <p:ext uri="{BB962C8B-B14F-4D97-AF65-F5344CB8AC3E}">
        <p14:creationId xmlns:p14="http://schemas.microsoft.com/office/powerpoint/2010/main" val="15796706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Tip: Create a SELECT statement first with the same WHERE condition to see what will be updated.</a:t>
            </a:r>
          </a:p>
        </p:txBody>
      </p:sp>
      <p:sp>
        <p:nvSpPr>
          <p:cNvPr id="4" name="Slide Number Placeholder 3"/>
          <p:cNvSpPr>
            <a:spLocks noGrp="1"/>
          </p:cNvSpPr>
          <p:nvPr>
            <p:ph type="sldNum" sz="quarter" idx="5"/>
          </p:nvPr>
        </p:nvSpPr>
        <p:spPr/>
        <p:txBody>
          <a:bodyPr/>
          <a:lstStyle/>
          <a:p>
            <a:fld id="{B71FE5B5-A979-4370-A255-218EAB36A5F4}" type="slidenum">
              <a:rPr lang="en-GB" smtClean="0"/>
              <a:t>93</a:t>
            </a:fld>
            <a:endParaRPr lang="en-GB"/>
          </a:p>
        </p:txBody>
      </p:sp>
    </p:spTree>
    <p:extLst>
      <p:ext uri="{BB962C8B-B14F-4D97-AF65-F5344CB8AC3E}">
        <p14:creationId xmlns:p14="http://schemas.microsoft.com/office/powerpoint/2010/main" val="360063884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94</a:t>
            </a:fld>
            <a:endParaRPr lang="en-GB"/>
          </a:p>
        </p:txBody>
      </p:sp>
    </p:spTree>
    <p:extLst>
      <p:ext uri="{BB962C8B-B14F-4D97-AF65-F5344CB8AC3E}">
        <p14:creationId xmlns:p14="http://schemas.microsoft.com/office/powerpoint/2010/main" val="37827469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Tip: Create a SELECT statement first with the same WHERE condition to see what will be updated.</a:t>
            </a:r>
          </a:p>
        </p:txBody>
      </p:sp>
      <p:sp>
        <p:nvSpPr>
          <p:cNvPr id="4" name="Slide Number Placeholder 3"/>
          <p:cNvSpPr>
            <a:spLocks noGrp="1"/>
          </p:cNvSpPr>
          <p:nvPr>
            <p:ph type="sldNum" sz="quarter" idx="5"/>
          </p:nvPr>
        </p:nvSpPr>
        <p:spPr/>
        <p:txBody>
          <a:bodyPr/>
          <a:lstStyle/>
          <a:p>
            <a:fld id="{B71FE5B5-A979-4370-A255-218EAB36A5F4}" type="slidenum">
              <a:rPr lang="en-GB" smtClean="0"/>
              <a:t>97</a:t>
            </a:fld>
            <a:endParaRPr lang="en-GB"/>
          </a:p>
        </p:txBody>
      </p:sp>
    </p:spTree>
    <p:extLst>
      <p:ext uri="{BB962C8B-B14F-4D97-AF65-F5344CB8AC3E}">
        <p14:creationId xmlns:p14="http://schemas.microsoft.com/office/powerpoint/2010/main" val="268921233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98</a:t>
            </a:fld>
            <a:endParaRPr lang="en-GB"/>
          </a:p>
        </p:txBody>
      </p:sp>
    </p:spTree>
    <p:extLst>
      <p:ext uri="{BB962C8B-B14F-4D97-AF65-F5344CB8AC3E}">
        <p14:creationId xmlns:p14="http://schemas.microsoft.com/office/powerpoint/2010/main" val="237428817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Tip: Create a SELECT statement first with the same WHERE condition to see what will be deleted.</a:t>
            </a:r>
          </a:p>
        </p:txBody>
      </p:sp>
      <p:sp>
        <p:nvSpPr>
          <p:cNvPr id="4" name="Slide Number Placeholder 3"/>
          <p:cNvSpPr>
            <a:spLocks noGrp="1"/>
          </p:cNvSpPr>
          <p:nvPr>
            <p:ph type="sldNum" sz="quarter" idx="5"/>
          </p:nvPr>
        </p:nvSpPr>
        <p:spPr/>
        <p:txBody>
          <a:bodyPr/>
          <a:lstStyle/>
          <a:p>
            <a:fld id="{B71FE5B5-A979-4370-A255-218EAB36A5F4}" type="slidenum">
              <a:rPr lang="en-GB" smtClean="0"/>
              <a:t>100</a:t>
            </a:fld>
            <a:endParaRPr lang="en-GB"/>
          </a:p>
        </p:txBody>
      </p:sp>
    </p:spTree>
    <p:extLst>
      <p:ext uri="{BB962C8B-B14F-4D97-AF65-F5344CB8AC3E}">
        <p14:creationId xmlns:p14="http://schemas.microsoft.com/office/powerpoint/2010/main" val="234129232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101</a:t>
            </a:fld>
            <a:endParaRPr lang="en-GB"/>
          </a:p>
        </p:txBody>
      </p:sp>
    </p:spTree>
    <p:extLst>
      <p:ext uri="{BB962C8B-B14F-4D97-AF65-F5344CB8AC3E}">
        <p14:creationId xmlns:p14="http://schemas.microsoft.com/office/powerpoint/2010/main" val="243371605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104</a:t>
            </a:fld>
            <a:endParaRPr lang="en-GB"/>
          </a:p>
        </p:txBody>
      </p:sp>
    </p:spTree>
    <p:extLst>
      <p:ext uri="{BB962C8B-B14F-4D97-AF65-F5344CB8AC3E}">
        <p14:creationId xmlns:p14="http://schemas.microsoft.com/office/powerpoint/2010/main" val="53753759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106</a:t>
            </a:fld>
            <a:endParaRPr lang="en-GB"/>
          </a:p>
        </p:txBody>
      </p:sp>
    </p:spTree>
    <p:extLst>
      <p:ext uri="{BB962C8B-B14F-4D97-AF65-F5344CB8AC3E}">
        <p14:creationId xmlns:p14="http://schemas.microsoft.com/office/powerpoint/2010/main" val="12948457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110</a:t>
            </a:fld>
            <a:endParaRPr lang="en-GB"/>
          </a:p>
        </p:txBody>
      </p:sp>
    </p:spTree>
    <p:extLst>
      <p:ext uri="{BB962C8B-B14F-4D97-AF65-F5344CB8AC3E}">
        <p14:creationId xmlns:p14="http://schemas.microsoft.com/office/powerpoint/2010/main" val="31410602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111</a:t>
            </a:fld>
            <a:endParaRPr lang="en-GB"/>
          </a:p>
        </p:txBody>
      </p:sp>
    </p:spTree>
    <p:extLst>
      <p:ext uri="{BB962C8B-B14F-4D97-AF65-F5344CB8AC3E}">
        <p14:creationId xmlns:p14="http://schemas.microsoft.com/office/powerpoint/2010/main" val="4004483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from BBC Bitesize: https://www.bbc.co.uk/bitesize/guides/zc93tv4/revision/1</a:t>
            </a:r>
          </a:p>
        </p:txBody>
      </p:sp>
      <p:sp>
        <p:nvSpPr>
          <p:cNvPr id="4" name="Slide Number Placeholder 3"/>
          <p:cNvSpPr>
            <a:spLocks noGrp="1"/>
          </p:cNvSpPr>
          <p:nvPr>
            <p:ph type="sldNum" sz="quarter" idx="5"/>
          </p:nvPr>
        </p:nvSpPr>
        <p:spPr/>
        <p:txBody>
          <a:bodyPr/>
          <a:lstStyle/>
          <a:p>
            <a:fld id="{B71FE5B5-A979-4370-A255-218EAB36A5F4}" type="slidenum">
              <a:rPr lang="en-GB" smtClean="0"/>
              <a:t>9</a:t>
            </a:fld>
            <a:endParaRPr lang="en-GB"/>
          </a:p>
        </p:txBody>
      </p:sp>
    </p:spTree>
    <p:extLst>
      <p:ext uri="{BB962C8B-B14F-4D97-AF65-F5344CB8AC3E}">
        <p14:creationId xmlns:p14="http://schemas.microsoft.com/office/powerpoint/2010/main" val="250613346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FK needed for </a:t>
            </a:r>
            <a:r>
              <a:rPr lang="en-GB"/>
              <a:t>referential integrity</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112</a:t>
            </a:fld>
            <a:endParaRPr lang="en-GB"/>
          </a:p>
        </p:txBody>
      </p:sp>
    </p:spTree>
    <p:extLst>
      <p:ext uri="{BB962C8B-B14F-4D97-AF65-F5344CB8AC3E}">
        <p14:creationId xmlns:p14="http://schemas.microsoft.com/office/powerpoint/2010/main" val="271316966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113</a:t>
            </a:fld>
            <a:endParaRPr lang="en-GB"/>
          </a:p>
        </p:txBody>
      </p:sp>
    </p:spTree>
    <p:extLst>
      <p:ext uri="{BB962C8B-B14F-4D97-AF65-F5344CB8AC3E}">
        <p14:creationId xmlns:p14="http://schemas.microsoft.com/office/powerpoint/2010/main" val="350865456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Active: active supplier or no longer used.</a:t>
            </a:r>
          </a:p>
        </p:txBody>
      </p:sp>
      <p:sp>
        <p:nvSpPr>
          <p:cNvPr id="4" name="Slide Number Placeholder 3"/>
          <p:cNvSpPr>
            <a:spLocks noGrp="1"/>
          </p:cNvSpPr>
          <p:nvPr>
            <p:ph type="sldNum" sz="quarter" idx="5"/>
          </p:nvPr>
        </p:nvSpPr>
        <p:spPr/>
        <p:txBody>
          <a:bodyPr/>
          <a:lstStyle/>
          <a:p>
            <a:fld id="{B71FE5B5-A979-4370-A255-218EAB36A5F4}" type="slidenum">
              <a:rPr lang="en-GB" smtClean="0"/>
              <a:t>114</a:t>
            </a:fld>
            <a:endParaRPr lang="en-GB"/>
          </a:p>
        </p:txBody>
      </p:sp>
    </p:spTree>
    <p:extLst>
      <p:ext uri="{BB962C8B-B14F-4D97-AF65-F5344CB8AC3E}">
        <p14:creationId xmlns:p14="http://schemas.microsoft.com/office/powerpoint/2010/main" val="121327072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115</a:t>
            </a:fld>
            <a:endParaRPr lang="en-GB"/>
          </a:p>
        </p:txBody>
      </p:sp>
    </p:spTree>
    <p:extLst>
      <p:ext uri="{BB962C8B-B14F-4D97-AF65-F5344CB8AC3E}">
        <p14:creationId xmlns:p14="http://schemas.microsoft.com/office/powerpoint/2010/main" val="244177448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Quantity: -1 to indicate no longer stock, rather than all sold.</a:t>
            </a:r>
          </a:p>
        </p:txBody>
      </p:sp>
      <p:sp>
        <p:nvSpPr>
          <p:cNvPr id="4" name="Slide Number Placeholder 3"/>
          <p:cNvSpPr>
            <a:spLocks noGrp="1"/>
          </p:cNvSpPr>
          <p:nvPr>
            <p:ph type="sldNum" sz="quarter" idx="5"/>
          </p:nvPr>
        </p:nvSpPr>
        <p:spPr/>
        <p:txBody>
          <a:bodyPr/>
          <a:lstStyle/>
          <a:p>
            <a:fld id="{B71FE5B5-A979-4370-A255-218EAB36A5F4}" type="slidenum">
              <a:rPr lang="en-GB" smtClean="0"/>
              <a:t>116</a:t>
            </a:fld>
            <a:endParaRPr lang="en-GB"/>
          </a:p>
        </p:txBody>
      </p:sp>
    </p:spTree>
    <p:extLst>
      <p:ext uri="{BB962C8B-B14F-4D97-AF65-F5344CB8AC3E}">
        <p14:creationId xmlns:p14="http://schemas.microsoft.com/office/powerpoint/2010/main" val="312337331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FK needed for referential integrity</a:t>
            </a:r>
          </a:p>
        </p:txBody>
      </p:sp>
      <p:sp>
        <p:nvSpPr>
          <p:cNvPr id="4" name="Slide Number Placeholder 3"/>
          <p:cNvSpPr>
            <a:spLocks noGrp="1"/>
          </p:cNvSpPr>
          <p:nvPr>
            <p:ph type="sldNum" sz="quarter" idx="5"/>
          </p:nvPr>
        </p:nvSpPr>
        <p:spPr/>
        <p:txBody>
          <a:bodyPr/>
          <a:lstStyle/>
          <a:p>
            <a:fld id="{B71FE5B5-A979-4370-A255-218EAB36A5F4}" type="slidenum">
              <a:rPr lang="en-GB" smtClean="0"/>
              <a:t>117</a:t>
            </a:fld>
            <a:endParaRPr lang="en-GB"/>
          </a:p>
        </p:txBody>
      </p:sp>
    </p:spTree>
    <p:extLst>
      <p:ext uri="{BB962C8B-B14F-4D97-AF65-F5344CB8AC3E}">
        <p14:creationId xmlns:p14="http://schemas.microsoft.com/office/powerpoint/2010/main" val="415486370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https://www.sqlitetutorial.net/sqlite-alter-table/</a:t>
            </a:r>
          </a:p>
        </p:txBody>
      </p:sp>
      <p:sp>
        <p:nvSpPr>
          <p:cNvPr id="4" name="Slide Number Placeholder 3"/>
          <p:cNvSpPr>
            <a:spLocks noGrp="1"/>
          </p:cNvSpPr>
          <p:nvPr>
            <p:ph type="sldNum" sz="quarter" idx="5"/>
          </p:nvPr>
        </p:nvSpPr>
        <p:spPr/>
        <p:txBody>
          <a:bodyPr/>
          <a:lstStyle/>
          <a:p>
            <a:fld id="{B71FE5B5-A979-4370-A255-218EAB36A5F4}" type="slidenum">
              <a:rPr lang="en-GB" smtClean="0"/>
              <a:t>119</a:t>
            </a:fld>
            <a:endParaRPr lang="en-GB"/>
          </a:p>
        </p:txBody>
      </p:sp>
    </p:spTree>
    <p:extLst>
      <p:ext uri="{BB962C8B-B14F-4D97-AF65-F5344CB8AC3E}">
        <p14:creationId xmlns:p14="http://schemas.microsoft.com/office/powerpoint/2010/main" val="378970331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https://www.sqlitetutorial.net/sqlite-alter-table/</a:t>
            </a:r>
          </a:p>
        </p:txBody>
      </p:sp>
      <p:sp>
        <p:nvSpPr>
          <p:cNvPr id="4" name="Slide Number Placeholder 3"/>
          <p:cNvSpPr>
            <a:spLocks noGrp="1"/>
          </p:cNvSpPr>
          <p:nvPr>
            <p:ph type="sldNum" sz="quarter" idx="5"/>
          </p:nvPr>
        </p:nvSpPr>
        <p:spPr/>
        <p:txBody>
          <a:bodyPr/>
          <a:lstStyle/>
          <a:p>
            <a:fld id="{B71FE5B5-A979-4370-A255-218EAB36A5F4}" type="slidenum">
              <a:rPr lang="en-GB" smtClean="0"/>
              <a:t>120</a:t>
            </a:fld>
            <a:endParaRPr lang="en-GB"/>
          </a:p>
        </p:txBody>
      </p:sp>
    </p:spTree>
    <p:extLst>
      <p:ext uri="{BB962C8B-B14F-4D97-AF65-F5344CB8AC3E}">
        <p14:creationId xmlns:p14="http://schemas.microsoft.com/office/powerpoint/2010/main" val="114950112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122</a:t>
            </a:fld>
            <a:endParaRPr lang="en-GB"/>
          </a:p>
        </p:txBody>
      </p:sp>
    </p:spTree>
    <p:extLst>
      <p:ext uri="{BB962C8B-B14F-4D97-AF65-F5344CB8AC3E}">
        <p14:creationId xmlns:p14="http://schemas.microsoft.com/office/powerpoint/2010/main" val="383366092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123</a:t>
            </a:fld>
            <a:endParaRPr lang="en-GB"/>
          </a:p>
        </p:txBody>
      </p:sp>
    </p:spTree>
    <p:extLst>
      <p:ext uri="{BB962C8B-B14F-4D97-AF65-F5344CB8AC3E}">
        <p14:creationId xmlns:p14="http://schemas.microsoft.com/office/powerpoint/2010/main" val="2320964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0564-5510-4968-B83C-E0988A9D5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F3D860D-1211-4E26-A35E-A80BC376E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3C5969-3F05-4100-9F8A-DB9A82EB4B23}"/>
              </a:ext>
            </a:extLst>
          </p:cNvPr>
          <p:cNvSpPr>
            <a:spLocks noGrp="1"/>
          </p:cNvSpPr>
          <p:nvPr>
            <p:ph type="dt" sz="half" idx="10"/>
          </p:nvPr>
        </p:nvSpPr>
        <p:spPr/>
        <p:txBody>
          <a:bodyPr/>
          <a:lstStyle/>
          <a:p>
            <a:fld id="{CBBB66F6-7471-47DA-8EED-C7BCCA53B015}" type="datetimeFigureOut">
              <a:rPr lang="en-GB" smtClean="0"/>
              <a:t>14/01/2025</a:t>
            </a:fld>
            <a:endParaRPr lang="en-GB"/>
          </a:p>
        </p:txBody>
      </p:sp>
      <p:sp>
        <p:nvSpPr>
          <p:cNvPr id="5" name="Footer Placeholder 4">
            <a:extLst>
              <a:ext uri="{FF2B5EF4-FFF2-40B4-BE49-F238E27FC236}">
                <a16:creationId xmlns:a16="http://schemas.microsoft.com/office/drawing/2014/main" id="{8879FB1B-2516-429F-B867-4823287B8D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F1741A-33DE-4C5E-8C9F-B4AD75DA464D}"/>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8320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7571-E3AA-47DA-8A99-A8577E9EAE4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56407A-F3C5-4467-999F-12834F3D5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BC1D0D-C52B-4D14-AEAB-FF6484676A94}"/>
              </a:ext>
            </a:extLst>
          </p:cNvPr>
          <p:cNvSpPr>
            <a:spLocks noGrp="1"/>
          </p:cNvSpPr>
          <p:nvPr>
            <p:ph type="dt" sz="half" idx="10"/>
          </p:nvPr>
        </p:nvSpPr>
        <p:spPr/>
        <p:txBody>
          <a:bodyPr/>
          <a:lstStyle/>
          <a:p>
            <a:fld id="{CBBB66F6-7471-47DA-8EED-C7BCCA53B015}" type="datetimeFigureOut">
              <a:rPr lang="en-GB" smtClean="0"/>
              <a:t>14/01/2025</a:t>
            </a:fld>
            <a:endParaRPr lang="en-GB"/>
          </a:p>
        </p:txBody>
      </p:sp>
      <p:sp>
        <p:nvSpPr>
          <p:cNvPr id="5" name="Footer Placeholder 4">
            <a:extLst>
              <a:ext uri="{FF2B5EF4-FFF2-40B4-BE49-F238E27FC236}">
                <a16:creationId xmlns:a16="http://schemas.microsoft.com/office/drawing/2014/main" id="{34558F66-3EB8-48B5-B410-20C1141D68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E85733-F1B0-47F6-B3EA-C32A59118EA0}"/>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20481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78E59-2798-47E7-97DF-12EB43D4DB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23F44B-7DC4-4852-9AAB-98C84D6912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2AEF75-C039-4933-808F-7735F4020E9A}"/>
              </a:ext>
            </a:extLst>
          </p:cNvPr>
          <p:cNvSpPr>
            <a:spLocks noGrp="1"/>
          </p:cNvSpPr>
          <p:nvPr>
            <p:ph type="dt" sz="half" idx="10"/>
          </p:nvPr>
        </p:nvSpPr>
        <p:spPr/>
        <p:txBody>
          <a:bodyPr/>
          <a:lstStyle/>
          <a:p>
            <a:fld id="{CBBB66F6-7471-47DA-8EED-C7BCCA53B015}" type="datetimeFigureOut">
              <a:rPr lang="en-GB" smtClean="0"/>
              <a:t>14/01/2025</a:t>
            </a:fld>
            <a:endParaRPr lang="en-GB"/>
          </a:p>
        </p:txBody>
      </p:sp>
      <p:sp>
        <p:nvSpPr>
          <p:cNvPr id="5" name="Footer Placeholder 4">
            <a:extLst>
              <a:ext uri="{FF2B5EF4-FFF2-40B4-BE49-F238E27FC236}">
                <a16:creationId xmlns:a16="http://schemas.microsoft.com/office/drawing/2014/main" id="{047011B2-1EEF-4630-AB8B-1FC4D8E1FB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B43AA0-545D-40FB-A090-776833BF596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7799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5E7B-67B3-496A-822C-C32976D915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BFEDAD-10D4-47B6-8F35-0155F7D63DF8}"/>
              </a:ext>
            </a:extLst>
          </p:cNvPr>
          <p:cNvSpPr>
            <a:spLocks noGrp="1"/>
          </p:cNvSpPr>
          <p:nvPr>
            <p:ph idx="1"/>
          </p:nvPr>
        </p:nvSpPr>
        <p:spPr/>
        <p:txBody>
          <a:bodyPr/>
          <a:lstStyle>
            <a:lvl1pPr>
              <a:lnSpc>
                <a:spcPct val="120000"/>
              </a:lnSpc>
              <a:spcBef>
                <a:spcPts val="0"/>
              </a:spcBef>
              <a:defRPr/>
            </a:lvl1pPr>
            <a:lvl2pPr>
              <a:lnSpc>
                <a:spcPct val="120000"/>
              </a:lnSpc>
              <a:spcBef>
                <a:spcPts val="0"/>
              </a:spcBef>
              <a:defRPr/>
            </a:lvl2pPr>
            <a:lvl3pPr>
              <a:lnSpc>
                <a:spcPct val="120000"/>
              </a:lnSpc>
              <a:spcBef>
                <a:spcPts val="0"/>
              </a:spcBef>
              <a:defRPr/>
            </a:lvl3pPr>
            <a:lvl4pPr>
              <a:lnSpc>
                <a:spcPct val="120000"/>
              </a:lnSpc>
              <a:spcBef>
                <a:spcPts val="0"/>
              </a:spcBef>
              <a:defRPr/>
            </a:lvl4pPr>
            <a:lvl5pPr>
              <a:lnSpc>
                <a:spcPct val="120000"/>
              </a:lnSpc>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020D4F-7E43-4DFE-B626-E846C85BC6A4}"/>
              </a:ext>
            </a:extLst>
          </p:cNvPr>
          <p:cNvSpPr>
            <a:spLocks noGrp="1"/>
          </p:cNvSpPr>
          <p:nvPr>
            <p:ph type="dt" sz="half" idx="10"/>
          </p:nvPr>
        </p:nvSpPr>
        <p:spPr/>
        <p:txBody>
          <a:bodyPr/>
          <a:lstStyle/>
          <a:p>
            <a:fld id="{CBBB66F6-7471-47DA-8EED-C7BCCA53B015}" type="datetimeFigureOut">
              <a:rPr lang="en-GB" smtClean="0"/>
              <a:t>14/01/2025</a:t>
            </a:fld>
            <a:endParaRPr lang="en-GB"/>
          </a:p>
        </p:txBody>
      </p:sp>
      <p:sp>
        <p:nvSpPr>
          <p:cNvPr id="5" name="Footer Placeholder 4">
            <a:extLst>
              <a:ext uri="{FF2B5EF4-FFF2-40B4-BE49-F238E27FC236}">
                <a16:creationId xmlns:a16="http://schemas.microsoft.com/office/drawing/2014/main" id="{ED3EDBDD-527D-4909-8BEF-723EEB3501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505016-CD99-4792-B5CE-4FC2732AB21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2897273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FA82-2BA5-4E38-B83A-773E80096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C8DA602-023E-4AF2-8A02-5ED3BE4E1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97AF83-9AAB-4395-A1CD-8B1810E80A15}"/>
              </a:ext>
            </a:extLst>
          </p:cNvPr>
          <p:cNvSpPr>
            <a:spLocks noGrp="1"/>
          </p:cNvSpPr>
          <p:nvPr>
            <p:ph type="dt" sz="half" idx="10"/>
          </p:nvPr>
        </p:nvSpPr>
        <p:spPr/>
        <p:txBody>
          <a:bodyPr/>
          <a:lstStyle/>
          <a:p>
            <a:fld id="{CBBB66F6-7471-47DA-8EED-C7BCCA53B015}" type="datetimeFigureOut">
              <a:rPr lang="en-GB" smtClean="0"/>
              <a:t>14/01/2025</a:t>
            </a:fld>
            <a:endParaRPr lang="en-GB"/>
          </a:p>
        </p:txBody>
      </p:sp>
      <p:sp>
        <p:nvSpPr>
          <p:cNvPr id="5" name="Footer Placeholder 4">
            <a:extLst>
              <a:ext uri="{FF2B5EF4-FFF2-40B4-BE49-F238E27FC236}">
                <a16:creationId xmlns:a16="http://schemas.microsoft.com/office/drawing/2014/main" id="{929F4F5F-ED11-4FF4-8082-EF13CCF8D9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17B83B-7338-4290-BCDC-071F1F558BE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27456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38D4-5905-4C6E-BCBB-B940731141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6C15E6-8B9A-4199-90FC-6E93032700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E19C19-84FB-4E02-8D3E-A145EF70F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10729DE-CB61-4172-B1A0-5F570A694499}"/>
              </a:ext>
            </a:extLst>
          </p:cNvPr>
          <p:cNvSpPr>
            <a:spLocks noGrp="1"/>
          </p:cNvSpPr>
          <p:nvPr>
            <p:ph type="dt" sz="half" idx="10"/>
          </p:nvPr>
        </p:nvSpPr>
        <p:spPr/>
        <p:txBody>
          <a:bodyPr/>
          <a:lstStyle/>
          <a:p>
            <a:fld id="{CBBB66F6-7471-47DA-8EED-C7BCCA53B015}" type="datetimeFigureOut">
              <a:rPr lang="en-GB" smtClean="0"/>
              <a:t>14/01/2025</a:t>
            </a:fld>
            <a:endParaRPr lang="en-GB"/>
          </a:p>
        </p:txBody>
      </p:sp>
      <p:sp>
        <p:nvSpPr>
          <p:cNvPr id="6" name="Footer Placeholder 5">
            <a:extLst>
              <a:ext uri="{FF2B5EF4-FFF2-40B4-BE49-F238E27FC236}">
                <a16:creationId xmlns:a16="http://schemas.microsoft.com/office/drawing/2014/main" id="{8FE18137-140C-4C10-9A2D-A8BEA88DAD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788274-F0A0-4D87-9901-05DB5CB1C875}"/>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32749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0B87-D3F8-4BAA-8DE3-3836317BC44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8ADC46-22A7-453D-BB94-D1CA48C5A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035B5B-116B-4974-BF81-F7294090D1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D89685-D393-44B4-B943-5A951A472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529B97-30F9-4234-A140-11E2C1505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FD1C8F-089B-4A81-946C-8404750F99B0}"/>
              </a:ext>
            </a:extLst>
          </p:cNvPr>
          <p:cNvSpPr>
            <a:spLocks noGrp="1"/>
          </p:cNvSpPr>
          <p:nvPr>
            <p:ph type="dt" sz="half" idx="10"/>
          </p:nvPr>
        </p:nvSpPr>
        <p:spPr/>
        <p:txBody>
          <a:bodyPr/>
          <a:lstStyle/>
          <a:p>
            <a:fld id="{CBBB66F6-7471-47DA-8EED-C7BCCA53B015}" type="datetimeFigureOut">
              <a:rPr lang="en-GB" smtClean="0"/>
              <a:t>14/01/2025</a:t>
            </a:fld>
            <a:endParaRPr lang="en-GB"/>
          </a:p>
        </p:txBody>
      </p:sp>
      <p:sp>
        <p:nvSpPr>
          <p:cNvPr id="8" name="Footer Placeholder 7">
            <a:extLst>
              <a:ext uri="{FF2B5EF4-FFF2-40B4-BE49-F238E27FC236}">
                <a16:creationId xmlns:a16="http://schemas.microsoft.com/office/drawing/2014/main" id="{59EE9EF7-FF78-45D1-965B-99664AD00F9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1DFC4-4931-4DBE-A0A7-A1E0A15DC20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5806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7CCB-CA9F-4F77-978B-946CBCC20A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92E69A-AA02-4CC0-9FE5-3C50B8F4E60A}"/>
              </a:ext>
            </a:extLst>
          </p:cNvPr>
          <p:cNvSpPr>
            <a:spLocks noGrp="1"/>
          </p:cNvSpPr>
          <p:nvPr>
            <p:ph type="dt" sz="half" idx="10"/>
          </p:nvPr>
        </p:nvSpPr>
        <p:spPr/>
        <p:txBody>
          <a:bodyPr/>
          <a:lstStyle/>
          <a:p>
            <a:fld id="{CBBB66F6-7471-47DA-8EED-C7BCCA53B015}" type="datetimeFigureOut">
              <a:rPr lang="en-GB" smtClean="0"/>
              <a:t>14/01/2025</a:t>
            </a:fld>
            <a:endParaRPr lang="en-GB"/>
          </a:p>
        </p:txBody>
      </p:sp>
      <p:sp>
        <p:nvSpPr>
          <p:cNvPr id="4" name="Footer Placeholder 3">
            <a:extLst>
              <a:ext uri="{FF2B5EF4-FFF2-40B4-BE49-F238E27FC236}">
                <a16:creationId xmlns:a16="http://schemas.microsoft.com/office/drawing/2014/main" id="{964A0F08-87A5-4B96-B446-1337E28A93D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49B3645-39BF-4DC7-A6DC-E10EB4E4D358}"/>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55946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6AF93-0450-4C93-8AED-561C8D0B9C42}"/>
              </a:ext>
            </a:extLst>
          </p:cNvPr>
          <p:cNvSpPr>
            <a:spLocks noGrp="1"/>
          </p:cNvSpPr>
          <p:nvPr>
            <p:ph type="dt" sz="half" idx="10"/>
          </p:nvPr>
        </p:nvSpPr>
        <p:spPr/>
        <p:txBody>
          <a:bodyPr/>
          <a:lstStyle/>
          <a:p>
            <a:fld id="{CBBB66F6-7471-47DA-8EED-C7BCCA53B015}" type="datetimeFigureOut">
              <a:rPr lang="en-GB" smtClean="0"/>
              <a:t>14/01/2025</a:t>
            </a:fld>
            <a:endParaRPr lang="en-GB"/>
          </a:p>
        </p:txBody>
      </p:sp>
      <p:sp>
        <p:nvSpPr>
          <p:cNvPr id="3" name="Footer Placeholder 2">
            <a:extLst>
              <a:ext uri="{FF2B5EF4-FFF2-40B4-BE49-F238E27FC236}">
                <a16:creationId xmlns:a16="http://schemas.microsoft.com/office/drawing/2014/main" id="{D2336096-32F7-4552-856B-0F42E86F0B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8B2CEA9-085F-4023-8477-F0F082AED997}"/>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47001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9064-4077-4B58-8BD0-E8642C906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367D8E-F32F-4041-9FDE-C12CBB527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61CF05-D7DF-470D-8951-656268BBB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F19F6-CB71-4073-820E-814F731641A1}"/>
              </a:ext>
            </a:extLst>
          </p:cNvPr>
          <p:cNvSpPr>
            <a:spLocks noGrp="1"/>
          </p:cNvSpPr>
          <p:nvPr>
            <p:ph type="dt" sz="half" idx="10"/>
          </p:nvPr>
        </p:nvSpPr>
        <p:spPr/>
        <p:txBody>
          <a:bodyPr/>
          <a:lstStyle/>
          <a:p>
            <a:fld id="{CBBB66F6-7471-47DA-8EED-C7BCCA53B015}" type="datetimeFigureOut">
              <a:rPr lang="en-GB" smtClean="0"/>
              <a:t>14/01/2025</a:t>
            </a:fld>
            <a:endParaRPr lang="en-GB"/>
          </a:p>
        </p:txBody>
      </p:sp>
      <p:sp>
        <p:nvSpPr>
          <p:cNvPr id="6" name="Footer Placeholder 5">
            <a:extLst>
              <a:ext uri="{FF2B5EF4-FFF2-40B4-BE49-F238E27FC236}">
                <a16:creationId xmlns:a16="http://schemas.microsoft.com/office/drawing/2014/main" id="{7389668D-5D63-440F-B937-227682F00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4DC044-699A-457B-A741-69E8543CEE3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363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CDCB-7EE6-4D7B-9EC9-999829823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8A68D7-4A60-4176-AEF9-C7224992D6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DADDFE-E588-428C-9ACE-BF6D4DC2B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DAD98-EFA3-40FD-B220-0CEFA3B04D0A}"/>
              </a:ext>
            </a:extLst>
          </p:cNvPr>
          <p:cNvSpPr>
            <a:spLocks noGrp="1"/>
          </p:cNvSpPr>
          <p:nvPr>
            <p:ph type="dt" sz="half" idx="10"/>
          </p:nvPr>
        </p:nvSpPr>
        <p:spPr/>
        <p:txBody>
          <a:bodyPr/>
          <a:lstStyle/>
          <a:p>
            <a:fld id="{CBBB66F6-7471-47DA-8EED-C7BCCA53B015}" type="datetimeFigureOut">
              <a:rPr lang="en-GB" smtClean="0"/>
              <a:t>14/01/2025</a:t>
            </a:fld>
            <a:endParaRPr lang="en-GB"/>
          </a:p>
        </p:txBody>
      </p:sp>
      <p:sp>
        <p:nvSpPr>
          <p:cNvPr id="6" name="Footer Placeholder 5">
            <a:extLst>
              <a:ext uri="{FF2B5EF4-FFF2-40B4-BE49-F238E27FC236}">
                <a16:creationId xmlns:a16="http://schemas.microsoft.com/office/drawing/2014/main" id="{533492CB-8784-44CD-8BE4-F038F0DA8E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6B88F3-B6B9-4DE8-80B4-B31DCC6FF15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62670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934EA5-96D5-44F8-8B2E-EB636C3A97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096C3A-1C2D-4B6E-9BA6-958361A91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795E72CA-E085-451A-A6D7-D31116C422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B66F6-7471-47DA-8EED-C7BCCA53B015}" type="datetimeFigureOut">
              <a:rPr lang="en-GB" smtClean="0"/>
              <a:t>14/01/2025</a:t>
            </a:fld>
            <a:endParaRPr lang="en-GB"/>
          </a:p>
        </p:txBody>
      </p:sp>
      <p:sp>
        <p:nvSpPr>
          <p:cNvPr id="5" name="Footer Placeholder 4">
            <a:extLst>
              <a:ext uri="{FF2B5EF4-FFF2-40B4-BE49-F238E27FC236}">
                <a16:creationId xmlns:a16="http://schemas.microsoft.com/office/drawing/2014/main" id="{903CA142-8F89-49C4-92C2-0106F5541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C0D0BA0-3B07-4BE4-ACEC-E0EC87569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9890C-4870-410D-A143-591B2BA0A39B}" type="slidenum">
              <a:rPr lang="en-GB" smtClean="0"/>
              <a:t>‹#›</a:t>
            </a:fld>
            <a:endParaRPr lang="en-GB"/>
          </a:p>
        </p:txBody>
      </p:sp>
    </p:spTree>
    <p:extLst>
      <p:ext uri="{BB962C8B-B14F-4D97-AF65-F5344CB8AC3E}">
        <p14:creationId xmlns:p14="http://schemas.microsoft.com/office/powerpoint/2010/main" val="3492412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5.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3" Type="http://schemas.openxmlformats.org/officeDocument/2006/relationships/hyperlink" Target="https://www.youtube.com/embed/gBJXfayW40M?start=0&amp;end=1056" TargetMode="External"/><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5.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6.xml"/><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8.xml"/><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9.xml"/><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5.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5.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5.xml"/></Relationships>
</file>

<file path=ppt/slides/_rels/slide2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3.xml"/><Relationship Id="rId1" Type="http://schemas.openxmlformats.org/officeDocument/2006/relationships/slideLayout" Target="../slideLayouts/slideLayout5.xml"/></Relationships>
</file>

<file path=ppt/slides/_rels/slide2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4.xml"/><Relationship Id="rId1" Type="http://schemas.openxmlformats.org/officeDocument/2006/relationships/slideLayout" Target="../slideLayouts/slideLayout5.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N5 Computing Science</a:t>
            </a:r>
          </a:p>
        </p:txBody>
      </p:sp>
      <p:sp>
        <p:nvSpPr>
          <p:cNvPr id="3" name="Subtitle 2"/>
          <p:cNvSpPr>
            <a:spLocks noGrp="1"/>
          </p:cNvSpPr>
          <p:nvPr>
            <p:ph type="subTitle" idx="1"/>
          </p:nvPr>
        </p:nvSpPr>
        <p:spPr/>
        <p:txBody>
          <a:bodyPr/>
          <a:lstStyle/>
          <a:p>
            <a:r>
              <a:rPr lang="en-GB" dirty="0"/>
              <a:t>Database Design and Development</a:t>
            </a:r>
          </a:p>
        </p:txBody>
      </p:sp>
    </p:spTree>
    <p:extLst>
      <p:ext uri="{BB962C8B-B14F-4D97-AF65-F5344CB8AC3E}">
        <p14:creationId xmlns:p14="http://schemas.microsoft.com/office/powerpoint/2010/main" val="139737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Relational Database</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extLst>
              <p:ext uri="{D42A27DB-BD31-4B8C-83A1-F6EECF244321}">
                <p14:modId xmlns:p14="http://schemas.microsoft.com/office/powerpoint/2010/main" val="2483771298"/>
              </p:ext>
            </p:extLst>
          </p:nvPr>
        </p:nvGraphicFramePr>
        <p:xfrm>
          <a:off x="7669848" y="2742570"/>
          <a:ext cx="3683952" cy="1777656"/>
        </p:xfrm>
        <a:graphic>
          <a:graphicData uri="http://schemas.openxmlformats.org/drawingml/2006/table">
            <a:tbl>
              <a:tblPr firstRow="1" bandRow="1">
                <a:tableStyleId>{5C22544A-7EE6-4342-B048-85BDC9FD1C3A}</a:tableStyleId>
              </a:tblPr>
              <a:tblGrid>
                <a:gridCol w="894080">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49692">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Dept</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Maths</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742570"/>
          <a:ext cx="5951220" cy="3555312"/>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73580">
                  <a:extLst>
                    <a:ext uri="{9D8B030D-6E8A-4147-A177-3AD203B41FA5}">
                      <a16:colId xmlns:a16="http://schemas.microsoft.com/office/drawing/2014/main" val="3505833113"/>
                    </a:ext>
                  </a:extLst>
                </a:gridCol>
                <a:gridCol w="1791018">
                  <a:extLst>
                    <a:ext uri="{9D8B030D-6E8A-4147-A177-3AD203B41FA5}">
                      <a16:colId xmlns:a16="http://schemas.microsoft.com/office/drawing/2014/main" val="3401749839"/>
                    </a:ext>
                  </a:extLst>
                </a:gridCol>
                <a:gridCol w="1548130">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 ID</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r>
                        <a:rPr lang="en-GB" sz="3200" dirty="0"/>
                        <a:t>001</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
        <p:nvSpPr>
          <p:cNvPr id="3" name="TextBox 2">
            <a:extLst>
              <a:ext uri="{FF2B5EF4-FFF2-40B4-BE49-F238E27FC236}">
                <a16:creationId xmlns:a16="http://schemas.microsoft.com/office/drawing/2014/main" id="{8342689E-7D46-5169-15D1-5564029DB143}"/>
              </a:ext>
            </a:extLst>
          </p:cNvPr>
          <p:cNvSpPr txBox="1"/>
          <p:nvPr/>
        </p:nvSpPr>
        <p:spPr>
          <a:xfrm>
            <a:off x="838200" y="2226057"/>
            <a:ext cx="2031069" cy="584775"/>
          </a:xfrm>
          <a:prstGeom prst="rect">
            <a:avLst/>
          </a:prstGeom>
          <a:noFill/>
        </p:spPr>
        <p:txBody>
          <a:bodyPr wrap="none" rtlCol="0">
            <a:spAutoFit/>
          </a:bodyPr>
          <a:lstStyle/>
          <a:p>
            <a:r>
              <a:rPr lang="en-GB" sz="3200" dirty="0"/>
              <a:t>Table: Staff</a:t>
            </a:r>
          </a:p>
        </p:txBody>
      </p:sp>
      <p:sp>
        <p:nvSpPr>
          <p:cNvPr id="6" name="TextBox 5">
            <a:extLst>
              <a:ext uri="{FF2B5EF4-FFF2-40B4-BE49-F238E27FC236}">
                <a16:creationId xmlns:a16="http://schemas.microsoft.com/office/drawing/2014/main" id="{21723E06-6635-F538-E4D2-AD7CF097A705}"/>
              </a:ext>
            </a:extLst>
          </p:cNvPr>
          <p:cNvSpPr txBox="1"/>
          <p:nvPr/>
        </p:nvSpPr>
        <p:spPr>
          <a:xfrm>
            <a:off x="7632700" y="2250692"/>
            <a:ext cx="3301930" cy="584775"/>
          </a:xfrm>
          <a:prstGeom prst="rect">
            <a:avLst/>
          </a:prstGeom>
          <a:noFill/>
        </p:spPr>
        <p:txBody>
          <a:bodyPr wrap="none" rtlCol="0">
            <a:spAutoFit/>
          </a:bodyPr>
          <a:lstStyle/>
          <a:p>
            <a:r>
              <a:rPr lang="en-GB" sz="3200" dirty="0"/>
              <a:t>Table: Department</a:t>
            </a:r>
          </a:p>
        </p:txBody>
      </p:sp>
    </p:spTree>
    <p:extLst>
      <p:ext uri="{BB962C8B-B14F-4D97-AF65-F5344CB8AC3E}">
        <p14:creationId xmlns:p14="http://schemas.microsoft.com/office/powerpoint/2010/main" val="23402811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Remove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DELETE FROM</a:t>
            </a:r>
            <a:r>
              <a:rPr lang="en-US" altLang="en-US" sz="44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pupilID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7" name="TextBox 6">
            <a:extLst>
              <a:ext uri="{FF2B5EF4-FFF2-40B4-BE49-F238E27FC236}">
                <a16:creationId xmlns:a16="http://schemas.microsoft.com/office/drawing/2014/main" id="{DF4BA8FF-524A-4C13-87BF-68801971FA28}"/>
              </a:ext>
            </a:extLst>
          </p:cNvPr>
          <p:cNvSpPr txBox="1"/>
          <p:nvPr/>
        </p:nvSpPr>
        <p:spPr>
          <a:xfrm>
            <a:off x="1812647" y="5360818"/>
            <a:ext cx="8566705" cy="646331"/>
          </a:xfrm>
          <a:prstGeom prst="rect">
            <a:avLst/>
          </a:prstGeom>
          <a:noFill/>
        </p:spPr>
        <p:txBody>
          <a:bodyPr wrap="none" rtlCol="0">
            <a:spAutoFit/>
          </a:bodyPr>
          <a:lstStyle/>
          <a:p>
            <a:pPr algn="ctr"/>
            <a:r>
              <a:rPr lang="en-GB" sz="3600" dirty="0">
                <a:solidFill>
                  <a:srgbClr val="7030A0"/>
                </a:solidFill>
              </a:rPr>
              <a:t>Deletes</a:t>
            </a:r>
            <a:r>
              <a:rPr lang="en-GB" sz="3600" dirty="0"/>
              <a:t> </a:t>
            </a:r>
            <a:r>
              <a:rPr lang="en-GB" sz="3600" b="1" i="1" dirty="0">
                <a:solidFill>
                  <a:srgbClr val="FF0000"/>
                </a:solidFill>
              </a:rPr>
              <a:t>all</a:t>
            </a:r>
            <a:r>
              <a:rPr lang="en-GB" sz="3600" dirty="0"/>
              <a:t> </a:t>
            </a:r>
            <a:r>
              <a:rPr lang="en-GB" sz="3600" dirty="0">
                <a:solidFill>
                  <a:srgbClr val="7030A0"/>
                </a:solidFill>
              </a:rPr>
              <a:t>records that match the condition!</a:t>
            </a:r>
            <a:endParaRPr lang="en-GB" sz="3600" dirty="0">
              <a:solidFill>
                <a:srgbClr val="7030A0"/>
              </a:solidFill>
              <a:latin typeface="Consolas" panose="020B0609020204030204" pitchFamily="49" charset="0"/>
            </a:endParaRPr>
          </a:p>
        </p:txBody>
      </p:sp>
      <p:sp>
        <p:nvSpPr>
          <p:cNvPr id="4" name="Callout: Bent Line with No Border 3">
            <a:extLst>
              <a:ext uri="{FF2B5EF4-FFF2-40B4-BE49-F238E27FC236}">
                <a16:creationId xmlns:a16="http://schemas.microsoft.com/office/drawing/2014/main" id="{E047F7BC-FA07-FA57-5095-E57424A36FC7}"/>
              </a:ext>
            </a:extLst>
          </p:cNvPr>
          <p:cNvSpPr/>
          <p:nvPr/>
        </p:nvSpPr>
        <p:spPr>
          <a:xfrm>
            <a:off x="7723719" y="1167606"/>
            <a:ext cx="1085850" cy="718344"/>
          </a:xfrm>
          <a:prstGeom prst="callout2">
            <a:avLst>
              <a:gd name="adj1" fmla="val 49990"/>
              <a:gd name="adj2" fmla="val -52"/>
              <a:gd name="adj3" fmla="val 50311"/>
              <a:gd name="adj4" fmla="val -43860"/>
              <a:gd name="adj5" fmla="val 104481"/>
              <a:gd name="adj6" fmla="val -9241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6" name="TextBox 5">
            <a:extLst>
              <a:ext uri="{FF2B5EF4-FFF2-40B4-BE49-F238E27FC236}">
                <a16:creationId xmlns:a16="http://schemas.microsoft.com/office/drawing/2014/main" id="{D2799C50-5B8F-A5A7-D5BE-93FD79B0C67A}"/>
              </a:ext>
            </a:extLst>
          </p:cNvPr>
          <p:cNvSpPr txBox="1"/>
          <p:nvPr/>
        </p:nvSpPr>
        <p:spPr>
          <a:xfrm>
            <a:off x="7708235" y="-5485"/>
            <a:ext cx="4483765" cy="1200329"/>
          </a:xfrm>
          <a:prstGeom prst="rect">
            <a:avLst/>
          </a:prstGeom>
          <a:noFill/>
          <a:ln w="19050">
            <a:solidFill>
              <a:srgbClr val="FF0000"/>
            </a:solidFill>
          </a:ln>
        </p:spPr>
        <p:txBody>
          <a:bodyPr wrap="square" rtlCol="0">
            <a:spAutoFit/>
          </a:bodyPr>
          <a:lstStyle/>
          <a:p>
            <a:r>
              <a:rPr lang="en-GB" sz="3600" dirty="0">
                <a:solidFill>
                  <a:srgbClr val="FF0000"/>
                </a:solidFill>
                <a:latin typeface="Consolas" panose="020B0609020204030204" pitchFamily="49" charset="0"/>
              </a:rPr>
              <a:t>Tip</a:t>
            </a:r>
            <a:r>
              <a:rPr lang="en-GB" sz="3600" dirty="0">
                <a:solidFill>
                  <a:srgbClr val="7030A0"/>
                </a:solidFill>
                <a:latin typeface="Consolas" panose="020B0609020204030204" pitchFamily="49" charset="0"/>
              </a:rPr>
              <a:t>: Use SELECT with WHERE first!</a:t>
            </a:r>
          </a:p>
        </p:txBody>
      </p:sp>
    </p:spTree>
    <p:extLst>
      <p:ext uri="{BB962C8B-B14F-4D97-AF65-F5344CB8AC3E}">
        <p14:creationId xmlns:p14="http://schemas.microsoft.com/office/powerpoint/2010/main" val="168172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7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build="p"/>
      <p:bldP spid="4" grpId="0" animBg="1"/>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Remove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DELETE FROM</a:t>
            </a:r>
            <a:r>
              <a:rPr lang="en-US" altLang="en-US" sz="44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pupilID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Tree>
    <p:extLst>
      <p:ext uri="{BB962C8B-B14F-4D97-AF65-F5344CB8AC3E}">
        <p14:creationId xmlns:p14="http://schemas.microsoft.com/office/powerpoint/2010/main" val="14799123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Remove Data -  In stages</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a:t>Step 1</a:t>
            </a:r>
            <a:endParaRPr lang="en-GB" sz="3600" dirty="0"/>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836612" y="2505075"/>
            <a:ext cx="516096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pupilID</a:t>
            </a:r>
            <a:r>
              <a:rPr lang="en-US" altLang="en-US" dirty="0">
                <a:solidFill>
                  <a:srgbClr val="000000"/>
                </a:solidFill>
                <a:latin typeface="Consolas" panose="020B0609020204030204" pitchFamily="49" charset="0"/>
              </a:rPr>
              <a:t> = </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a:t>Step 2</a:t>
            </a:r>
            <a:endParaRPr lang="en-GB" sz="3600" dirty="0"/>
          </a:p>
        </p:txBody>
      </p:sp>
      <p:sp>
        <p:nvSpPr>
          <p:cNvPr id="4" name="Content Placeholder 3">
            <a:extLst>
              <a:ext uri="{FF2B5EF4-FFF2-40B4-BE49-F238E27FC236}">
                <a16:creationId xmlns:a16="http://schemas.microsoft.com/office/drawing/2014/main" id="{D6A3CFF1-8569-4597-ADB2-1CADEA342D2F}"/>
              </a:ext>
            </a:extLst>
          </p:cNvPr>
          <p:cNvSpPr>
            <a:spLocks noGrp="1"/>
          </p:cNvSpPr>
          <p:nvPr>
            <p:ph sz="quarter" idx="4"/>
          </p:nvPr>
        </p:nvSpPr>
        <p:spPr>
          <a:xfrm>
            <a:off x="6172200" y="2505075"/>
            <a:ext cx="5180012"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DELETE FROM</a:t>
            </a:r>
            <a:r>
              <a:rPr lang="en-US" altLang="en-US"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pupilID</a:t>
            </a:r>
            <a:r>
              <a:rPr lang="en-US" altLang="en-US" dirty="0">
                <a:solidFill>
                  <a:srgbClr val="000000"/>
                </a:solidFill>
                <a:latin typeface="Consolas" panose="020B0609020204030204" pitchFamily="49" charset="0"/>
              </a:rPr>
              <a:t> = </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7" name="TextBox 6">
            <a:extLst>
              <a:ext uri="{FF2B5EF4-FFF2-40B4-BE49-F238E27FC236}">
                <a16:creationId xmlns:a16="http://schemas.microsoft.com/office/drawing/2014/main" id="{3D7C5561-49CA-4DD0-9A81-A755A354B542}"/>
              </a:ext>
            </a:extLst>
          </p:cNvPr>
          <p:cNvSpPr txBox="1"/>
          <p:nvPr/>
        </p:nvSpPr>
        <p:spPr>
          <a:xfrm>
            <a:off x="3187768" y="4912766"/>
            <a:ext cx="5816464" cy="769441"/>
          </a:xfrm>
          <a:prstGeom prst="rect">
            <a:avLst/>
          </a:prstGeom>
          <a:noFill/>
        </p:spPr>
        <p:txBody>
          <a:bodyPr wrap="none" rtlCol="0">
            <a:spAutoFit/>
          </a:bodyPr>
          <a:lstStyle/>
          <a:p>
            <a:r>
              <a:rPr lang="en-GB" sz="4400" dirty="0">
                <a:solidFill>
                  <a:srgbClr val="7030A0"/>
                </a:solidFill>
              </a:rPr>
              <a:t>Copy the </a:t>
            </a:r>
            <a:r>
              <a:rPr lang="en-GB" sz="4400" dirty="0">
                <a:solidFill>
                  <a:srgbClr val="A71D5D"/>
                </a:solidFill>
              </a:rPr>
              <a:t>WHERE</a:t>
            </a:r>
            <a:r>
              <a:rPr lang="en-GB" sz="4400" dirty="0">
                <a:solidFill>
                  <a:srgbClr val="7030A0"/>
                </a:solidFill>
              </a:rPr>
              <a:t> clause!</a:t>
            </a:r>
          </a:p>
        </p:txBody>
      </p:sp>
      <p:sp>
        <p:nvSpPr>
          <p:cNvPr id="8" name="Arc 7">
            <a:extLst>
              <a:ext uri="{FF2B5EF4-FFF2-40B4-BE49-F238E27FC236}">
                <a16:creationId xmlns:a16="http://schemas.microsoft.com/office/drawing/2014/main" id="{6F055A38-53AB-4D21-B310-4508FD3AA00E}"/>
              </a:ext>
            </a:extLst>
          </p:cNvPr>
          <p:cNvSpPr/>
          <p:nvPr/>
        </p:nvSpPr>
        <p:spPr>
          <a:xfrm rot="10800000" flipH="1">
            <a:off x="5225143" y="3238500"/>
            <a:ext cx="1836057" cy="1325562"/>
          </a:xfrm>
          <a:prstGeom prst="arc">
            <a:avLst>
              <a:gd name="adj1" fmla="val 10934631"/>
              <a:gd name="adj2" fmla="val 21444232"/>
            </a:avLst>
          </a:prstGeom>
          <a:ln w="38100">
            <a:solidFill>
              <a:schemeClr val="accent6">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 Placeholder 4">
            <a:extLst>
              <a:ext uri="{FF2B5EF4-FFF2-40B4-BE49-F238E27FC236}">
                <a16:creationId xmlns:a16="http://schemas.microsoft.com/office/drawing/2014/main" id="{F407117B-6C1A-4EDA-96A7-C25A850F00DB}"/>
              </a:ext>
            </a:extLst>
          </p:cNvPr>
          <p:cNvSpPr txBox="1">
            <a:spLocks/>
          </p:cNvSpPr>
          <p:nvPr/>
        </p:nvSpPr>
        <p:spPr>
          <a:xfrm>
            <a:off x="3505994" y="560895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GB" sz="3600" dirty="0"/>
              <a:t>Step 3 </a:t>
            </a:r>
            <a:r>
              <a:rPr lang="en-GB" sz="3600" dirty="0">
                <a:solidFill>
                  <a:srgbClr val="7030A0"/>
                </a:solidFill>
              </a:rPr>
              <a:t>– Run Step 1 again</a:t>
            </a:r>
          </a:p>
        </p:txBody>
      </p:sp>
    </p:spTree>
    <p:extLst>
      <p:ext uri="{BB962C8B-B14F-4D97-AF65-F5344CB8AC3E}">
        <p14:creationId xmlns:p14="http://schemas.microsoft.com/office/powerpoint/2010/main" val="235111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wipe(left)">
                                      <p:cBhvr>
                                        <p:cTn id="28" dur="1000"/>
                                        <p:tgtEl>
                                          <p:spTgt spid="4">
                                            <p:txEl>
                                              <p:pRg st="0" end="0"/>
                                            </p:txEl>
                                          </p:spTgt>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wipe(left)">
                                      <p:cBhvr>
                                        <p:cTn id="32" dur="10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1000"/>
                                        <p:tgtEl>
                                          <p:spTgt spid="8"/>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20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wipe(left)">
                                      <p:cBhvr>
                                        <p:cTn id="46"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P spid="4" grpId="0" uiExpand="1" build="p"/>
      <p:bldP spid="7" grpId="0"/>
      <p:bldP spid="8" grpId="0" animBg="1"/>
      <p:bldP spid="9" grpId="0" build="p"/>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Remove Data -  In stages</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endParaRPr lang="en-GB" sz="3600" dirty="0"/>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836612" y="2505075"/>
            <a:ext cx="516096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pupilID</a:t>
            </a:r>
            <a:r>
              <a:rPr lang="en-US" altLang="en-US" dirty="0">
                <a:solidFill>
                  <a:srgbClr val="000000"/>
                </a:solidFill>
                <a:latin typeface="Consolas" panose="020B0609020204030204" pitchFamily="49" charset="0"/>
              </a:rPr>
              <a:t> = </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endParaRPr lang="en-GB" sz="3600" dirty="0"/>
          </a:p>
        </p:txBody>
      </p:sp>
      <p:sp>
        <p:nvSpPr>
          <p:cNvPr id="4" name="Content Placeholder 3">
            <a:extLst>
              <a:ext uri="{FF2B5EF4-FFF2-40B4-BE49-F238E27FC236}">
                <a16:creationId xmlns:a16="http://schemas.microsoft.com/office/drawing/2014/main" id="{D6A3CFF1-8569-4597-ADB2-1CADEA342D2F}"/>
              </a:ext>
            </a:extLst>
          </p:cNvPr>
          <p:cNvSpPr>
            <a:spLocks noGrp="1"/>
          </p:cNvSpPr>
          <p:nvPr>
            <p:ph sz="quarter" idx="4"/>
          </p:nvPr>
        </p:nvSpPr>
        <p:spPr>
          <a:xfrm>
            <a:off x="6172200" y="2505075"/>
            <a:ext cx="5180012"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DELETE FROM</a:t>
            </a:r>
            <a:r>
              <a:rPr lang="en-US" altLang="en-US"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pupilID</a:t>
            </a:r>
            <a:r>
              <a:rPr lang="en-US" altLang="en-US" dirty="0">
                <a:solidFill>
                  <a:srgbClr val="000000"/>
                </a:solidFill>
                <a:latin typeface="Consolas" panose="020B0609020204030204" pitchFamily="49" charset="0"/>
              </a:rPr>
              <a:t> = </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7" name="Text Placeholder 4">
            <a:extLst>
              <a:ext uri="{FF2B5EF4-FFF2-40B4-BE49-F238E27FC236}">
                <a16:creationId xmlns:a16="http://schemas.microsoft.com/office/drawing/2014/main" id="{4F13AA94-9389-A23C-9F7B-78D9F5F9BC32}"/>
              </a:ext>
            </a:extLst>
          </p:cNvPr>
          <p:cNvSpPr txBox="1">
            <a:spLocks/>
          </p:cNvSpPr>
          <p:nvPr/>
        </p:nvSpPr>
        <p:spPr>
          <a:xfrm>
            <a:off x="3607738" y="5608953"/>
            <a:ext cx="4976525" cy="823912"/>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3600" dirty="0"/>
              <a:t>Step 3 </a:t>
            </a:r>
            <a:r>
              <a:rPr lang="en-GB" sz="3600" dirty="0">
                <a:solidFill>
                  <a:srgbClr val="7030A0"/>
                </a:solidFill>
              </a:rPr>
              <a:t>– </a:t>
            </a:r>
          </a:p>
        </p:txBody>
      </p:sp>
    </p:spTree>
    <p:extLst>
      <p:ext uri="{BB962C8B-B14F-4D97-AF65-F5344CB8AC3E}">
        <p14:creationId xmlns:p14="http://schemas.microsoft.com/office/powerpoint/2010/main" val="32894112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7F073F-C049-47E9-959D-70C4FC9FE669}"/>
              </a:ext>
            </a:extLst>
          </p:cNvPr>
          <p:cNvSpPr>
            <a:spLocks noGrp="1"/>
          </p:cNvSpPr>
          <p:nvPr>
            <p:ph type="title"/>
          </p:nvPr>
        </p:nvSpPr>
        <p:spPr/>
        <p:txBody>
          <a:bodyPr/>
          <a:lstStyle/>
          <a:p>
            <a:r>
              <a:rPr lang="en-GB" dirty="0"/>
              <a:t>SQL Queries - Overview</a:t>
            </a:r>
          </a:p>
        </p:txBody>
      </p:sp>
      <p:sp>
        <p:nvSpPr>
          <p:cNvPr id="5" name="TextBox 4">
            <a:extLst>
              <a:ext uri="{FF2B5EF4-FFF2-40B4-BE49-F238E27FC236}">
                <a16:creationId xmlns:a16="http://schemas.microsoft.com/office/drawing/2014/main" id="{BAA89BB4-3AB4-4ECE-8A4E-BAE9D9416378}"/>
              </a:ext>
            </a:extLst>
          </p:cNvPr>
          <p:cNvSpPr txBox="1"/>
          <p:nvPr/>
        </p:nvSpPr>
        <p:spPr>
          <a:xfrm>
            <a:off x="838200" y="1686391"/>
            <a:ext cx="6296917" cy="2400657"/>
          </a:xfrm>
          <a:prstGeom prst="rect">
            <a:avLst/>
          </a:prstGeom>
          <a:noFill/>
        </p:spPr>
        <p:txBody>
          <a:bodyPr wrap="none" rtlCol="0">
            <a:spAutoFit/>
          </a:bodyPr>
          <a:lstStyle/>
          <a:p>
            <a:r>
              <a:rPr lang="en-GB" sz="2800" b="1" dirty="0">
                <a:solidFill>
                  <a:srgbClr val="0070C0"/>
                </a:solidFill>
              </a:rPr>
              <a:t>View</a:t>
            </a:r>
          </a:p>
          <a:p>
            <a:endParaRPr lang="en-GB" sz="1000" dirty="0"/>
          </a:p>
          <a:p>
            <a:r>
              <a:rPr lang="en-GB" sz="2800" dirty="0">
                <a:latin typeface="Consolas" panose="020B0609020204030204" pitchFamily="49" charset="0"/>
              </a:rPr>
              <a:t>SELECT field(s)</a:t>
            </a:r>
          </a:p>
          <a:p>
            <a:r>
              <a:rPr lang="en-GB" sz="2800" dirty="0">
                <a:latin typeface="Consolas" panose="020B0609020204030204" pitchFamily="49" charset="0"/>
              </a:rPr>
              <a:t>  FROM table(s)</a:t>
            </a:r>
          </a:p>
          <a:p>
            <a:r>
              <a:rPr lang="en-GB" sz="2800" dirty="0">
                <a:latin typeface="Consolas" panose="020B0609020204030204" pitchFamily="49" charset="0"/>
              </a:rPr>
              <a:t>  </a:t>
            </a:r>
            <a:r>
              <a:rPr lang="en-GB" sz="2800" i="1" dirty="0">
                <a:latin typeface="Consolas" panose="020B0609020204030204" pitchFamily="49" charset="0"/>
              </a:rPr>
              <a:t>WHERE condition(s) </a:t>
            </a:r>
            <a:r>
              <a:rPr lang="en-GB" sz="2800" b="1" i="1" dirty="0" err="1">
                <a:solidFill>
                  <a:srgbClr val="00B050"/>
                </a:solidFill>
                <a:latin typeface="Consolas" panose="020B0609020204030204" pitchFamily="49" charset="0"/>
              </a:rPr>
              <a:t>equi</a:t>
            </a:r>
            <a:r>
              <a:rPr lang="en-GB" sz="2800" b="1" i="1" dirty="0">
                <a:solidFill>
                  <a:srgbClr val="00B050"/>
                </a:solidFill>
                <a:latin typeface="Consolas" panose="020B0609020204030204" pitchFamily="49" charset="0"/>
              </a:rPr>
              <a:t>-join?</a:t>
            </a:r>
            <a:endParaRPr lang="en-GB" sz="2800" b="1" i="1" dirty="0">
              <a:latin typeface="Consolas" panose="020B0609020204030204" pitchFamily="49" charset="0"/>
            </a:endParaRPr>
          </a:p>
          <a:p>
            <a:r>
              <a:rPr lang="en-GB" sz="2800" i="1" dirty="0">
                <a:latin typeface="Consolas" panose="020B0609020204030204" pitchFamily="49" charset="0"/>
              </a:rPr>
              <a:t>  ORDER BY field(s) ASC </a:t>
            </a:r>
            <a:r>
              <a:rPr lang="en-GB" sz="2800" i="1" dirty="0">
                <a:solidFill>
                  <a:srgbClr val="7030A0"/>
                </a:solidFill>
                <a:latin typeface="Consolas" panose="020B0609020204030204" pitchFamily="49" charset="0"/>
              </a:rPr>
              <a:t>|</a:t>
            </a:r>
            <a:r>
              <a:rPr lang="en-GB" sz="2800" i="1" dirty="0">
                <a:latin typeface="Consolas" panose="020B0609020204030204" pitchFamily="49" charset="0"/>
              </a:rPr>
              <a:t> DESC</a:t>
            </a:r>
            <a:r>
              <a:rPr lang="en-GB" sz="2800" dirty="0">
                <a:latin typeface="Consolas" panose="020B0609020204030204" pitchFamily="49" charset="0"/>
              </a:rPr>
              <a:t>;</a:t>
            </a:r>
          </a:p>
        </p:txBody>
      </p:sp>
      <p:sp>
        <p:nvSpPr>
          <p:cNvPr id="6" name="TextBox 5">
            <a:extLst>
              <a:ext uri="{FF2B5EF4-FFF2-40B4-BE49-F238E27FC236}">
                <a16:creationId xmlns:a16="http://schemas.microsoft.com/office/drawing/2014/main" id="{194818A1-3C4F-43CB-A0EC-9F156FA116B6}"/>
              </a:ext>
            </a:extLst>
          </p:cNvPr>
          <p:cNvSpPr txBox="1"/>
          <p:nvPr/>
        </p:nvSpPr>
        <p:spPr>
          <a:xfrm>
            <a:off x="7817254" y="1686390"/>
            <a:ext cx="3536546" cy="2400657"/>
          </a:xfrm>
          <a:prstGeom prst="rect">
            <a:avLst/>
          </a:prstGeom>
          <a:noFill/>
        </p:spPr>
        <p:txBody>
          <a:bodyPr wrap="none" rtlCol="0">
            <a:spAutoFit/>
          </a:bodyPr>
          <a:lstStyle/>
          <a:p>
            <a:r>
              <a:rPr lang="en-GB" sz="2800" b="1" dirty="0">
                <a:solidFill>
                  <a:srgbClr val="0070C0"/>
                </a:solidFill>
              </a:rPr>
              <a:t>Add</a:t>
            </a:r>
          </a:p>
          <a:p>
            <a:endParaRPr lang="en-GB" sz="1000" dirty="0"/>
          </a:p>
          <a:p>
            <a:r>
              <a:rPr lang="en-GB" sz="2800" dirty="0">
                <a:latin typeface="Consolas" panose="020B0609020204030204" pitchFamily="49" charset="0"/>
              </a:rPr>
              <a:t>INSERT INTO table</a:t>
            </a:r>
          </a:p>
          <a:p>
            <a:r>
              <a:rPr lang="en-GB" sz="2800" dirty="0">
                <a:latin typeface="Consolas" panose="020B0609020204030204" pitchFamily="49" charset="0"/>
              </a:rPr>
              <a:t>  VALUES (…);</a:t>
            </a:r>
          </a:p>
          <a:p>
            <a:endParaRPr lang="en-GB" sz="2800" dirty="0">
              <a:latin typeface="Consolas" panose="020B0609020204030204" pitchFamily="49" charset="0"/>
            </a:endParaRPr>
          </a:p>
          <a:p>
            <a:pPr algn="ctr"/>
            <a:r>
              <a:rPr lang="en-GB" sz="2800" b="1" dirty="0">
                <a:solidFill>
                  <a:srgbClr val="00B050"/>
                </a:solidFill>
                <a:latin typeface="Consolas" panose="020B0609020204030204" pitchFamily="49" charset="0"/>
              </a:rPr>
              <a:t>(+ variations)</a:t>
            </a:r>
          </a:p>
        </p:txBody>
      </p:sp>
      <p:sp>
        <p:nvSpPr>
          <p:cNvPr id="7" name="TextBox 6">
            <a:extLst>
              <a:ext uri="{FF2B5EF4-FFF2-40B4-BE49-F238E27FC236}">
                <a16:creationId xmlns:a16="http://schemas.microsoft.com/office/drawing/2014/main" id="{A7748392-0430-47F2-9A73-6449587C132E}"/>
              </a:ext>
            </a:extLst>
          </p:cNvPr>
          <p:cNvSpPr txBox="1"/>
          <p:nvPr/>
        </p:nvSpPr>
        <p:spPr>
          <a:xfrm>
            <a:off x="838200" y="4461550"/>
            <a:ext cx="5113900" cy="2031325"/>
          </a:xfrm>
          <a:prstGeom prst="rect">
            <a:avLst/>
          </a:prstGeom>
          <a:noFill/>
        </p:spPr>
        <p:txBody>
          <a:bodyPr wrap="none" rtlCol="0">
            <a:spAutoFit/>
          </a:bodyPr>
          <a:lstStyle/>
          <a:p>
            <a:r>
              <a:rPr lang="en-GB" sz="2800" b="1" dirty="0">
                <a:solidFill>
                  <a:srgbClr val="0070C0"/>
                </a:solidFill>
              </a:rPr>
              <a:t>Modify - </a:t>
            </a:r>
            <a:r>
              <a:rPr lang="en-GB" sz="2800" b="1" dirty="0">
                <a:solidFill>
                  <a:srgbClr val="FF0000"/>
                </a:solidFill>
              </a:rPr>
              <a:t>Danger!</a:t>
            </a:r>
            <a:endParaRPr lang="en-GB" sz="2800" b="1" dirty="0">
              <a:solidFill>
                <a:srgbClr val="0070C0"/>
              </a:solidFill>
            </a:endParaRPr>
          </a:p>
          <a:p>
            <a:endParaRPr lang="en-GB" sz="1000" dirty="0"/>
          </a:p>
          <a:p>
            <a:r>
              <a:rPr lang="en-GB" sz="2800" dirty="0">
                <a:latin typeface="Consolas" panose="020B0609020204030204" pitchFamily="49" charset="0"/>
              </a:rPr>
              <a:t>UPDATE table</a:t>
            </a:r>
          </a:p>
          <a:p>
            <a:r>
              <a:rPr lang="en-GB" sz="2800" dirty="0">
                <a:latin typeface="Consolas" panose="020B0609020204030204" pitchFamily="49" charset="0"/>
              </a:rPr>
              <a:t>  SET field(s) = value(s)</a:t>
            </a:r>
          </a:p>
          <a:p>
            <a:r>
              <a:rPr lang="en-GB" sz="2800" dirty="0">
                <a:latin typeface="Consolas" panose="020B0609020204030204" pitchFamily="49" charset="0"/>
              </a:rPr>
              <a:t>  </a:t>
            </a:r>
            <a:r>
              <a:rPr lang="en-GB" sz="2800" i="1" dirty="0">
                <a:latin typeface="Consolas" panose="020B0609020204030204" pitchFamily="49" charset="0"/>
              </a:rPr>
              <a:t>WHERE condition(s)</a:t>
            </a:r>
            <a:r>
              <a:rPr lang="en-GB" sz="2800" dirty="0">
                <a:latin typeface="Consolas" panose="020B0609020204030204" pitchFamily="49" charset="0"/>
              </a:rPr>
              <a:t>;</a:t>
            </a:r>
          </a:p>
        </p:txBody>
      </p:sp>
      <p:sp>
        <p:nvSpPr>
          <p:cNvPr id="8" name="TextBox 7">
            <a:extLst>
              <a:ext uri="{FF2B5EF4-FFF2-40B4-BE49-F238E27FC236}">
                <a16:creationId xmlns:a16="http://schemas.microsoft.com/office/drawing/2014/main" id="{8E9F13E4-7830-4921-B255-D2BF3B973DB4}"/>
              </a:ext>
            </a:extLst>
          </p:cNvPr>
          <p:cNvSpPr txBox="1"/>
          <p:nvPr/>
        </p:nvSpPr>
        <p:spPr>
          <a:xfrm>
            <a:off x="7028577" y="4461550"/>
            <a:ext cx="4325223" cy="1538883"/>
          </a:xfrm>
          <a:prstGeom prst="rect">
            <a:avLst/>
          </a:prstGeom>
          <a:noFill/>
        </p:spPr>
        <p:txBody>
          <a:bodyPr wrap="none" rtlCol="0">
            <a:spAutoFit/>
          </a:bodyPr>
          <a:lstStyle/>
          <a:p>
            <a:r>
              <a:rPr lang="en-GB" sz="2800" b="1" dirty="0">
                <a:solidFill>
                  <a:srgbClr val="0070C0"/>
                </a:solidFill>
              </a:rPr>
              <a:t>Remove - </a:t>
            </a:r>
            <a:r>
              <a:rPr lang="en-GB" sz="2800" b="1" dirty="0">
                <a:solidFill>
                  <a:srgbClr val="FF0000"/>
                </a:solidFill>
              </a:rPr>
              <a:t>Danger!</a:t>
            </a:r>
            <a:endParaRPr lang="en-GB" sz="2800" b="1" dirty="0">
              <a:solidFill>
                <a:srgbClr val="0070C0"/>
              </a:solidFill>
            </a:endParaRPr>
          </a:p>
          <a:p>
            <a:endParaRPr lang="en-GB" sz="1000" dirty="0"/>
          </a:p>
          <a:p>
            <a:r>
              <a:rPr lang="en-GB" sz="2800" dirty="0">
                <a:latin typeface="Consolas" panose="020B0609020204030204" pitchFamily="49" charset="0"/>
              </a:rPr>
              <a:t>DELETE FROM table</a:t>
            </a:r>
          </a:p>
          <a:p>
            <a:r>
              <a:rPr lang="en-GB" sz="2800" dirty="0">
                <a:latin typeface="Consolas" panose="020B0609020204030204" pitchFamily="49" charset="0"/>
              </a:rPr>
              <a:t>  </a:t>
            </a:r>
            <a:r>
              <a:rPr lang="en-GB" sz="2800" i="1" dirty="0">
                <a:latin typeface="Consolas" panose="020B0609020204030204" pitchFamily="49" charset="0"/>
              </a:rPr>
              <a:t>WHERE condition(s)</a:t>
            </a:r>
            <a:r>
              <a:rPr lang="en-GB" sz="2800" dirty="0">
                <a:latin typeface="Consolas" panose="020B0609020204030204" pitchFamily="49" charset="0"/>
              </a:rPr>
              <a:t>;</a:t>
            </a:r>
          </a:p>
        </p:txBody>
      </p:sp>
      <p:sp>
        <p:nvSpPr>
          <p:cNvPr id="9" name="TextBox 8">
            <a:extLst>
              <a:ext uri="{FF2B5EF4-FFF2-40B4-BE49-F238E27FC236}">
                <a16:creationId xmlns:a16="http://schemas.microsoft.com/office/drawing/2014/main" id="{D90CCF84-79A0-4860-8BAA-EEB57D73FB33}"/>
              </a:ext>
            </a:extLst>
          </p:cNvPr>
          <p:cNvSpPr txBox="1"/>
          <p:nvPr/>
        </p:nvSpPr>
        <p:spPr>
          <a:xfrm>
            <a:off x="5952100" y="6231265"/>
            <a:ext cx="5705408" cy="523220"/>
          </a:xfrm>
          <a:prstGeom prst="rect">
            <a:avLst/>
          </a:prstGeom>
          <a:noFill/>
        </p:spPr>
        <p:txBody>
          <a:bodyPr wrap="none" rtlCol="0">
            <a:spAutoFit/>
          </a:bodyPr>
          <a:lstStyle/>
          <a:p>
            <a:r>
              <a:rPr lang="en-GB" sz="2800" b="1" i="1" dirty="0">
                <a:solidFill>
                  <a:srgbClr val="7030A0"/>
                </a:solidFill>
                <a:latin typeface="Consolas" panose="020B0609020204030204" pitchFamily="49" charset="0"/>
              </a:rPr>
              <a:t>Italic = Optional SQL clause</a:t>
            </a:r>
          </a:p>
        </p:txBody>
      </p:sp>
    </p:spTree>
    <p:extLst>
      <p:ext uri="{BB962C8B-B14F-4D97-AF65-F5344CB8AC3E}">
        <p14:creationId xmlns:p14="http://schemas.microsoft.com/office/powerpoint/2010/main" val="235282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750"/>
                                        <p:tgtEl>
                                          <p:spTgt spid="5">
                                            <p:txEl>
                                              <p:pRg st="2" end="2"/>
                                            </p:txEl>
                                          </p:spTgt>
                                        </p:tgtEl>
                                      </p:cBhvr>
                                    </p:animEffect>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750"/>
                                        <p:tgtEl>
                                          <p:spTgt spid="5">
                                            <p:txEl>
                                              <p:pRg st="3" end="3"/>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1500"/>
                                        <p:tgtEl>
                                          <p:spTgt spid="5">
                                            <p:txEl>
                                              <p:pRg st="4" end="4"/>
                                            </p:txEl>
                                          </p:spTgt>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left)">
                                      <p:cBhvr>
                                        <p:cTn id="24" dur="1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wipe(left)">
                                      <p:cBhvr>
                                        <p:cTn id="29" dur="500"/>
                                        <p:tgtEl>
                                          <p:spTgt spid="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animEffect transition="in" filter="wipe(left)">
                                      <p:cBhvr>
                                        <p:cTn id="34" dur="1000"/>
                                        <p:tgtEl>
                                          <p:spTgt spid="6">
                                            <p:txEl>
                                              <p:pRg st="2" end="2"/>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wipe(left)">
                                      <p:cBhvr>
                                        <p:cTn id="38" dur="1000"/>
                                        <p:tgtEl>
                                          <p:spTgt spid="6">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Effect transition="in" filter="wipe(left)">
                                      <p:cBhvr>
                                        <p:cTn id="43" dur="1000"/>
                                        <p:tgtEl>
                                          <p:spTgt spid="6">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
                                            <p:txEl>
                                              <p:pRg st="0" end="0"/>
                                            </p:txEl>
                                          </p:spTgt>
                                        </p:tgtEl>
                                        <p:attrNameLst>
                                          <p:attrName>style.visibility</p:attrName>
                                        </p:attrNameLst>
                                      </p:cBhvr>
                                      <p:to>
                                        <p:strVal val="visible"/>
                                      </p:to>
                                    </p:set>
                                    <p:animEffect transition="in" filter="wipe(left)">
                                      <p:cBhvr>
                                        <p:cTn id="48" dur="500"/>
                                        <p:tgtEl>
                                          <p:spTgt spid="7">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
                                            <p:txEl>
                                              <p:pRg st="2" end="2"/>
                                            </p:txEl>
                                          </p:spTgt>
                                        </p:tgtEl>
                                        <p:attrNameLst>
                                          <p:attrName>style.visibility</p:attrName>
                                        </p:attrNameLst>
                                      </p:cBhvr>
                                      <p:to>
                                        <p:strVal val="visible"/>
                                      </p:to>
                                    </p:set>
                                    <p:animEffect transition="in" filter="wipe(left)">
                                      <p:cBhvr>
                                        <p:cTn id="53" dur="750"/>
                                        <p:tgtEl>
                                          <p:spTgt spid="7">
                                            <p:txEl>
                                              <p:pRg st="2" end="2"/>
                                            </p:txEl>
                                          </p:spTgt>
                                        </p:tgtEl>
                                      </p:cBhvr>
                                    </p:animEffect>
                                  </p:childTnLst>
                                </p:cTn>
                              </p:par>
                            </p:childTnLst>
                          </p:cTn>
                        </p:par>
                        <p:par>
                          <p:cTn id="54" fill="hold">
                            <p:stCondLst>
                              <p:cond delay="750"/>
                            </p:stCondLst>
                            <p:childTnLst>
                              <p:par>
                                <p:cTn id="55" presetID="22" presetClass="entr" presetSubtype="8" fill="hold" grpId="0" nodeType="afterEffect">
                                  <p:stCondLst>
                                    <p:cond delay="0"/>
                                  </p:stCondLst>
                                  <p:childTnLst>
                                    <p:set>
                                      <p:cBhvr>
                                        <p:cTn id="56" dur="1" fill="hold">
                                          <p:stCondLst>
                                            <p:cond delay="0"/>
                                          </p:stCondLst>
                                        </p:cTn>
                                        <p:tgtEl>
                                          <p:spTgt spid="7">
                                            <p:txEl>
                                              <p:pRg st="3" end="3"/>
                                            </p:txEl>
                                          </p:spTgt>
                                        </p:tgtEl>
                                        <p:attrNameLst>
                                          <p:attrName>style.visibility</p:attrName>
                                        </p:attrNameLst>
                                      </p:cBhvr>
                                      <p:to>
                                        <p:strVal val="visible"/>
                                      </p:to>
                                    </p:set>
                                    <p:animEffect transition="in" filter="wipe(left)">
                                      <p:cBhvr>
                                        <p:cTn id="57" dur="1500"/>
                                        <p:tgtEl>
                                          <p:spTgt spid="7">
                                            <p:txEl>
                                              <p:pRg st="3" end="3"/>
                                            </p:txEl>
                                          </p:spTgt>
                                        </p:tgtEl>
                                      </p:cBhvr>
                                    </p:animEffect>
                                  </p:childTnLst>
                                </p:cTn>
                              </p:par>
                            </p:childTnLst>
                          </p:cTn>
                        </p:par>
                        <p:par>
                          <p:cTn id="58" fill="hold">
                            <p:stCondLst>
                              <p:cond delay="2250"/>
                            </p:stCondLst>
                            <p:childTnLst>
                              <p:par>
                                <p:cTn id="59" presetID="22" presetClass="entr" presetSubtype="8" fill="hold" grpId="0" nodeType="afterEffect">
                                  <p:stCondLst>
                                    <p:cond delay="0"/>
                                  </p:stCondLst>
                                  <p:childTnLst>
                                    <p:set>
                                      <p:cBhvr>
                                        <p:cTn id="60" dur="1" fill="hold">
                                          <p:stCondLst>
                                            <p:cond delay="0"/>
                                          </p:stCondLst>
                                        </p:cTn>
                                        <p:tgtEl>
                                          <p:spTgt spid="7">
                                            <p:txEl>
                                              <p:pRg st="4" end="4"/>
                                            </p:txEl>
                                          </p:spTgt>
                                        </p:tgtEl>
                                        <p:attrNameLst>
                                          <p:attrName>style.visibility</p:attrName>
                                        </p:attrNameLst>
                                      </p:cBhvr>
                                      <p:to>
                                        <p:strVal val="visible"/>
                                      </p:to>
                                    </p:set>
                                    <p:animEffect transition="in" filter="wipe(left)">
                                      <p:cBhvr>
                                        <p:cTn id="61" dur="1250"/>
                                        <p:tgtEl>
                                          <p:spTgt spid="7">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8">
                                            <p:txEl>
                                              <p:pRg st="0" end="0"/>
                                            </p:txEl>
                                          </p:spTgt>
                                        </p:tgtEl>
                                        <p:attrNameLst>
                                          <p:attrName>style.visibility</p:attrName>
                                        </p:attrNameLst>
                                      </p:cBhvr>
                                      <p:to>
                                        <p:strVal val="visible"/>
                                      </p:to>
                                    </p:set>
                                    <p:animEffect transition="in" filter="wipe(left)">
                                      <p:cBhvr>
                                        <p:cTn id="66" dur="500"/>
                                        <p:tgtEl>
                                          <p:spTgt spid="8">
                                            <p:txEl>
                                              <p:pRg st="0" end="0"/>
                                            </p:txEl>
                                          </p:spTgt>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8">
                                            <p:txEl>
                                              <p:pRg st="2" end="2"/>
                                            </p:txEl>
                                          </p:spTgt>
                                        </p:tgtEl>
                                        <p:attrNameLst>
                                          <p:attrName>style.visibility</p:attrName>
                                        </p:attrNameLst>
                                      </p:cBhvr>
                                      <p:to>
                                        <p:strVal val="visible"/>
                                      </p:to>
                                    </p:set>
                                    <p:animEffect transition="in" filter="wipe(left)">
                                      <p:cBhvr>
                                        <p:cTn id="70" dur="1500"/>
                                        <p:tgtEl>
                                          <p:spTgt spid="8">
                                            <p:txEl>
                                              <p:pRg st="2" end="2"/>
                                            </p:txEl>
                                          </p:spTgt>
                                        </p:tgtEl>
                                      </p:cBhvr>
                                    </p:animEffect>
                                  </p:childTnLst>
                                </p:cTn>
                              </p:par>
                            </p:childTnLst>
                          </p:cTn>
                        </p:par>
                        <p:par>
                          <p:cTn id="71" fill="hold">
                            <p:stCondLst>
                              <p:cond delay="2000"/>
                            </p:stCondLst>
                            <p:childTnLst>
                              <p:par>
                                <p:cTn id="72" presetID="22" presetClass="entr" presetSubtype="8" fill="hold" grpId="0" nodeType="afterEffect">
                                  <p:stCondLst>
                                    <p:cond delay="0"/>
                                  </p:stCondLst>
                                  <p:childTnLst>
                                    <p:set>
                                      <p:cBhvr>
                                        <p:cTn id="73" dur="1" fill="hold">
                                          <p:stCondLst>
                                            <p:cond delay="0"/>
                                          </p:stCondLst>
                                        </p:cTn>
                                        <p:tgtEl>
                                          <p:spTgt spid="8">
                                            <p:txEl>
                                              <p:pRg st="3" end="3"/>
                                            </p:txEl>
                                          </p:spTgt>
                                        </p:tgtEl>
                                        <p:attrNameLst>
                                          <p:attrName>style.visibility</p:attrName>
                                        </p:attrNameLst>
                                      </p:cBhvr>
                                      <p:to>
                                        <p:strVal val="visible"/>
                                      </p:to>
                                    </p:set>
                                    <p:animEffect transition="in" filter="wipe(left)">
                                      <p:cBhvr>
                                        <p:cTn id="74" dur="1500"/>
                                        <p:tgtEl>
                                          <p:spTgt spid="8">
                                            <p:txEl>
                                              <p:pRg st="3" end="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9">
                                            <p:txEl>
                                              <p:pRg st="0" end="0"/>
                                            </p:txEl>
                                          </p:spTgt>
                                        </p:tgtEl>
                                        <p:attrNameLst>
                                          <p:attrName>style.visibility</p:attrName>
                                        </p:attrNameLst>
                                      </p:cBhvr>
                                      <p:to>
                                        <p:strVal val="visible"/>
                                      </p:to>
                                    </p:set>
                                    <p:animEffect transition="in" filter="wipe(left)">
                                      <p:cBhvr>
                                        <p:cTn id="79"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P spid="7" grpId="0" uiExpand="1" build="p"/>
      <p:bldP spid="8" grpId="0" uiExpand="1" build="p"/>
      <p:bldP spid="9"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7F073F-C049-47E9-959D-70C4FC9FE669}"/>
              </a:ext>
            </a:extLst>
          </p:cNvPr>
          <p:cNvSpPr>
            <a:spLocks noGrp="1"/>
          </p:cNvSpPr>
          <p:nvPr>
            <p:ph type="title"/>
          </p:nvPr>
        </p:nvSpPr>
        <p:spPr/>
        <p:txBody>
          <a:bodyPr/>
          <a:lstStyle/>
          <a:p>
            <a:r>
              <a:rPr lang="en-GB" dirty="0"/>
              <a:t>SQL Queries - Overview</a:t>
            </a:r>
          </a:p>
        </p:txBody>
      </p:sp>
      <p:sp>
        <p:nvSpPr>
          <p:cNvPr id="5" name="TextBox 4">
            <a:extLst>
              <a:ext uri="{FF2B5EF4-FFF2-40B4-BE49-F238E27FC236}">
                <a16:creationId xmlns:a16="http://schemas.microsoft.com/office/drawing/2014/main" id="{BAA89BB4-3AB4-4ECE-8A4E-BAE9D9416378}"/>
              </a:ext>
            </a:extLst>
          </p:cNvPr>
          <p:cNvSpPr txBox="1"/>
          <p:nvPr/>
        </p:nvSpPr>
        <p:spPr>
          <a:xfrm>
            <a:off x="838200" y="1686391"/>
            <a:ext cx="6296917" cy="2400657"/>
          </a:xfrm>
          <a:prstGeom prst="rect">
            <a:avLst/>
          </a:prstGeom>
          <a:noFill/>
        </p:spPr>
        <p:txBody>
          <a:bodyPr wrap="none" rtlCol="0">
            <a:spAutoFit/>
          </a:bodyPr>
          <a:lstStyle/>
          <a:p>
            <a:endParaRPr lang="en-GB" sz="2800" b="1" dirty="0">
              <a:solidFill>
                <a:srgbClr val="7030A0"/>
              </a:solidFill>
            </a:endParaRPr>
          </a:p>
          <a:p>
            <a:endParaRPr lang="en-GB" sz="1000" dirty="0"/>
          </a:p>
          <a:p>
            <a:r>
              <a:rPr lang="en-GB" sz="2800" dirty="0">
                <a:latin typeface="Consolas" panose="020B0609020204030204" pitchFamily="49" charset="0"/>
              </a:rPr>
              <a:t>SELECT field(s)</a:t>
            </a:r>
          </a:p>
          <a:p>
            <a:r>
              <a:rPr lang="en-GB" sz="2800" dirty="0">
                <a:latin typeface="Consolas" panose="020B0609020204030204" pitchFamily="49" charset="0"/>
              </a:rPr>
              <a:t>  FROM table(s)</a:t>
            </a:r>
          </a:p>
          <a:p>
            <a:r>
              <a:rPr lang="en-GB" sz="2800" dirty="0">
                <a:latin typeface="Consolas" panose="020B0609020204030204" pitchFamily="49" charset="0"/>
              </a:rPr>
              <a:t>  </a:t>
            </a:r>
            <a:r>
              <a:rPr lang="en-GB" sz="2800" i="1" dirty="0">
                <a:latin typeface="Consolas" panose="020B0609020204030204" pitchFamily="49" charset="0"/>
              </a:rPr>
              <a:t>WHERE condition(s)</a:t>
            </a:r>
          </a:p>
          <a:p>
            <a:r>
              <a:rPr lang="en-GB" sz="2800" i="1" dirty="0">
                <a:latin typeface="Consolas" panose="020B0609020204030204" pitchFamily="49" charset="0"/>
              </a:rPr>
              <a:t>  ORDER BY field(s) ASC </a:t>
            </a:r>
            <a:r>
              <a:rPr lang="en-GB" sz="2800" i="1" dirty="0">
                <a:solidFill>
                  <a:srgbClr val="7030A0"/>
                </a:solidFill>
                <a:latin typeface="Consolas" panose="020B0609020204030204" pitchFamily="49" charset="0"/>
              </a:rPr>
              <a:t>|</a:t>
            </a:r>
            <a:r>
              <a:rPr lang="en-GB" sz="2800" i="1" dirty="0">
                <a:latin typeface="Consolas" panose="020B0609020204030204" pitchFamily="49" charset="0"/>
              </a:rPr>
              <a:t> DESC</a:t>
            </a:r>
            <a:r>
              <a:rPr lang="en-GB" sz="2800" dirty="0">
                <a:latin typeface="Consolas" panose="020B0609020204030204" pitchFamily="49" charset="0"/>
              </a:rPr>
              <a:t>;</a:t>
            </a:r>
          </a:p>
        </p:txBody>
      </p:sp>
      <p:sp>
        <p:nvSpPr>
          <p:cNvPr id="6" name="TextBox 5">
            <a:extLst>
              <a:ext uri="{FF2B5EF4-FFF2-40B4-BE49-F238E27FC236}">
                <a16:creationId xmlns:a16="http://schemas.microsoft.com/office/drawing/2014/main" id="{194818A1-3C4F-43CB-A0EC-9F156FA116B6}"/>
              </a:ext>
            </a:extLst>
          </p:cNvPr>
          <p:cNvSpPr txBox="1"/>
          <p:nvPr/>
        </p:nvSpPr>
        <p:spPr>
          <a:xfrm>
            <a:off x="7817254" y="1686390"/>
            <a:ext cx="3536546" cy="2400657"/>
          </a:xfrm>
          <a:prstGeom prst="rect">
            <a:avLst/>
          </a:prstGeom>
          <a:noFill/>
        </p:spPr>
        <p:txBody>
          <a:bodyPr wrap="none" rtlCol="0">
            <a:spAutoFit/>
          </a:bodyPr>
          <a:lstStyle/>
          <a:p>
            <a:endParaRPr lang="en-GB" sz="2800" b="1" dirty="0">
              <a:solidFill>
                <a:srgbClr val="7030A0"/>
              </a:solidFill>
            </a:endParaRPr>
          </a:p>
          <a:p>
            <a:endParaRPr lang="en-GB" sz="1000" dirty="0"/>
          </a:p>
          <a:p>
            <a:r>
              <a:rPr lang="en-GB" sz="2800" dirty="0">
                <a:latin typeface="Consolas" panose="020B0609020204030204" pitchFamily="49" charset="0"/>
              </a:rPr>
              <a:t>INSERT INTO table</a:t>
            </a:r>
          </a:p>
          <a:p>
            <a:r>
              <a:rPr lang="en-GB" sz="2800" dirty="0">
                <a:latin typeface="Consolas" panose="020B0609020204030204" pitchFamily="49" charset="0"/>
              </a:rPr>
              <a:t>  VALUES (…);</a:t>
            </a:r>
          </a:p>
          <a:p>
            <a:endParaRPr lang="en-GB" sz="2800" dirty="0">
              <a:latin typeface="Consolas" panose="020B0609020204030204" pitchFamily="49" charset="0"/>
            </a:endParaRPr>
          </a:p>
          <a:p>
            <a:pPr algn="ctr"/>
            <a:endParaRPr lang="en-GB" sz="2800" dirty="0">
              <a:solidFill>
                <a:srgbClr val="00B050"/>
              </a:solidFill>
              <a:latin typeface="Consolas" panose="020B0609020204030204" pitchFamily="49" charset="0"/>
            </a:endParaRPr>
          </a:p>
        </p:txBody>
      </p:sp>
      <p:sp>
        <p:nvSpPr>
          <p:cNvPr id="7" name="TextBox 6">
            <a:extLst>
              <a:ext uri="{FF2B5EF4-FFF2-40B4-BE49-F238E27FC236}">
                <a16:creationId xmlns:a16="http://schemas.microsoft.com/office/drawing/2014/main" id="{A7748392-0430-47F2-9A73-6449587C132E}"/>
              </a:ext>
            </a:extLst>
          </p:cNvPr>
          <p:cNvSpPr txBox="1"/>
          <p:nvPr/>
        </p:nvSpPr>
        <p:spPr>
          <a:xfrm>
            <a:off x="838200" y="4461550"/>
            <a:ext cx="5113900" cy="2031325"/>
          </a:xfrm>
          <a:prstGeom prst="rect">
            <a:avLst/>
          </a:prstGeom>
          <a:noFill/>
        </p:spPr>
        <p:txBody>
          <a:bodyPr wrap="none" rtlCol="0">
            <a:spAutoFit/>
          </a:bodyPr>
          <a:lstStyle/>
          <a:p>
            <a:endParaRPr lang="en-GB" sz="2800" b="1" dirty="0">
              <a:solidFill>
                <a:srgbClr val="FF0000"/>
              </a:solidFill>
            </a:endParaRPr>
          </a:p>
          <a:p>
            <a:endParaRPr lang="en-GB" sz="1000" dirty="0"/>
          </a:p>
          <a:p>
            <a:r>
              <a:rPr lang="en-GB" sz="2800" dirty="0">
                <a:latin typeface="Consolas" panose="020B0609020204030204" pitchFamily="49" charset="0"/>
              </a:rPr>
              <a:t>UPDATE table</a:t>
            </a:r>
          </a:p>
          <a:p>
            <a:r>
              <a:rPr lang="en-GB" sz="2800" dirty="0">
                <a:latin typeface="Consolas" panose="020B0609020204030204" pitchFamily="49" charset="0"/>
              </a:rPr>
              <a:t>  SET field(s) = value(s)</a:t>
            </a:r>
          </a:p>
          <a:p>
            <a:r>
              <a:rPr lang="en-GB" sz="2800" dirty="0">
                <a:latin typeface="Consolas" panose="020B0609020204030204" pitchFamily="49" charset="0"/>
              </a:rPr>
              <a:t>  </a:t>
            </a:r>
            <a:r>
              <a:rPr lang="en-GB" sz="2800" i="1" dirty="0">
                <a:latin typeface="Consolas" panose="020B0609020204030204" pitchFamily="49" charset="0"/>
              </a:rPr>
              <a:t>WHERE condition(s)</a:t>
            </a:r>
            <a:r>
              <a:rPr lang="en-GB" sz="2800" dirty="0">
                <a:latin typeface="Consolas" panose="020B0609020204030204" pitchFamily="49" charset="0"/>
              </a:rPr>
              <a:t>;</a:t>
            </a:r>
          </a:p>
        </p:txBody>
      </p:sp>
      <p:sp>
        <p:nvSpPr>
          <p:cNvPr id="8" name="TextBox 7">
            <a:extLst>
              <a:ext uri="{FF2B5EF4-FFF2-40B4-BE49-F238E27FC236}">
                <a16:creationId xmlns:a16="http://schemas.microsoft.com/office/drawing/2014/main" id="{8E9F13E4-7830-4921-B255-D2BF3B973DB4}"/>
              </a:ext>
            </a:extLst>
          </p:cNvPr>
          <p:cNvSpPr txBox="1"/>
          <p:nvPr/>
        </p:nvSpPr>
        <p:spPr>
          <a:xfrm>
            <a:off x="7028577" y="4461550"/>
            <a:ext cx="4325223" cy="1538883"/>
          </a:xfrm>
          <a:prstGeom prst="rect">
            <a:avLst/>
          </a:prstGeom>
          <a:noFill/>
        </p:spPr>
        <p:txBody>
          <a:bodyPr wrap="none" rtlCol="0">
            <a:spAutoFit/>
          </a:bodyPr>
          <a:lstStyle/>
          <a:p>
            <a:endParaRPr lang="en-GB" sz="2800" b="1" dirty="0">
              <a:solidFill>
                <a:srgbClr val="FF0000"/>
              </a:solidFill>
            </a:endParaRPr>
          </a:p>
          <a:p>
            <a:endParaRPr lang="en-GB" sz="1000" dirty="0"/>
          </a:p>
          <a:p>
            <a:r>
              <a:rPr lang="en-GB" sz="2800" dirty="0">
                <a:latin typeface="Consolas" panose="020B0609020204030204" pitchFamily="49" charset="0"/>
              </a:rPr>
              <a:t>DELETE FROM table</a:t>
            </a:r>
          </a:p>
          <a:p>
            <a:r>
              <a:rPr lang="en-GB" sz="2800" dirty="0">
                <a:latin typeface="Consolas" panose="020B0609020204030204" pitchFamily="49" charset="0"/>
              </a:rPr>
              <a:t>  </a:t>
            </a:r>
            <a:r>
              <a:rPr lang="en-GB" sz="2800" i="1" dirty="0">
                <a:latin typeface="Consolas" panose="020B0609020204030204" pitchFamily="49" charset="0"/>
              </a:rPr>
              <a:t>WHERE condition(s);</a:t>
            </a:r>
          </a:p>
        </p:txBody>
      </p:sp>
    </p:spTree>
    <p:extLst>
      <p:ext uri="{BB962C8B-B14F-4D97-AF65-F5344CB8AC3E}">
        <p14:creationId xmlns:p14="http://schemas.microsoft.com/office/powerpoint/2010/main" val="1422000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Membership Task</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a:lnSpc>
                <a:spcPct val="120000"/>
              </a:lnSpc>
            </a:pPr>
            <a:r>
              <a:rPr lang="en-GB" sz="4200" dirty="0"/>
              <a:t>Complete the Membership tasks</a:t>
            </a:r>
          </a:p>
        </p:txBody>
      </p:sp>
    </p:spTree>
    <p:extLst>
      <p:ext uri="{BB962C8B-B14F-4D97-AF65-F5344CB8AC3E}">
        <p14:creationId xmlns:p14="http://schemas.microsoft.com/office/powerpoint/2010/main" val="39362758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Create a table</a:t>
            </a:r>
          </a:p>
        </p:txBody>
      </p:sp>
    </p:spTree>
    <p:extLst>
      <p:ext uri="{BB962C8B-B14F-4D97-AF65-F5344CB8AC3E}">
        <p14:creationId xmlns:p14="http://schemas.microsoft.com/office/powerpoint/2010/main" val="36858648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Data Types</a:t>
            </a:r>
          </a:p>
        </p:txBody>
      </p:sp>
      <p:graphicFrame>
        <p:nvGraphicFramePr>
          <p:cNvPr id="5" name="Table 4"/>
          <p:cNvGraphicFramePr>
            <a:graphicFrameLocks noGrp="1"/>
          </p:cNvGraphicFramePr>
          <p:nvPr>
            <p:extLst>
              <p:ext uri="{D42A27DB-BD31-4B8C-83A1-F6EECF244321}">
                <p14:modId xmlns:p14="http://schemas.microsoft.com/office/powerpoint/2010/main" val="1561520139"/>
              </p:ext>
            </p:extLst>
          </p:nvPr>
        </p:nvGraphicFramePr>
        <p:xfrm>
          <a:off x="838199" y="1690688"/>
          <a:ext cx="10700657" cy="4732535"/>
        </p:xfrm>
        <a:graphic>
          <a:graphicData uri="http://schemas.openxmlformats.org/drawingml/2006/table">
            <a:tbl>
              <a:tblPr firstRow="1" bandRow="1">
                <a:tableStyleId>{5C22544A-7EE6-4342-B048-85BDC9FD1C3A}</a:tableStyleId>
              </a:tblPr>
              <a:tblGrid>
                <a:gridCol w="2304620">
                  <a:extLst>
                    <a:ext uri="{9D8B030D-6E8A-4147-A177-3AD203B41FA5}">
                      <a16:colId xmlns:a16="http://schemas.microsoft.com/office/drawing/2014/main" val="3886860534"/>
                    </a:ext>
                  </a:extLst>
                </a:gridCol>
                <a:gridCol w="3796996">
                  <a:extLst>
                    <a:ext uri="{9D8B030D-6E8A-4147-A177-3AD203B41FA5}">
                      <a16:colId xmlns:a16="http://schemas.microsoft.com/office/drawing/2014/main" val="2462689531"/>
                    </a:ext>
                  </a:extLst>
                </a:gridCol>
                <a:gridCol w="4599041">
                  <a:extLst>
                    <a:ext uri="{9D8B030D-6E8A-4147-A177-3AD203B41FA5}">
                      <a16:colId xmlns:a16="http://schemas.microsoft.com/office/drawing/2014/main" val="2428889176"/>
                    </a:ext>
                  </a:extLst>
                </a:gridCol>
              </a:tblGrid>
              <a:tr h="720000">
                <a:tc>
                  <a:txBody>
                    <a:bodyPr/>
                    <a:lstStyle/>
                    <a:p>
                      <a:r>
                        <a:rPr lang="en-GB" sz="4000"/>
                        <a:t>Type</a:t>
                      </a:r>
                    </a:p>
                  </a:txBody>
                  <a:tcPr anchor="ctr"/>
                </a:tc>
                <a:tc>
                  <a:txBody>
                    <a:bodyPr/>
                    <a:lstStyle/>
                    <a:p>
                      <a:r>
                        <a:rPr lang="en-GB" sz="4000" dirty="0"/>
                        <a:t>SQL</a:t>
                      </a:r>
                      <a:endParaRPr lang="en-GB" dirty="0"/>
                    </a:p>
                  </a:txBody>
                  <a:tcPr anchor="ctr"/>
                </a:tc>
                <a:tc>
                  <a:txBody>
                    <a:bodyPr/>
                    <a:lstStyle/>
                    <a:p>
                      <a:r>
                        <a:rPr lang="en-GB" sz="4000" dirty="0"/>
                        <a:t>Comment</a:t>
                      </a:r>
                    </a:p>
                  </a:txBody>
                  <a:tcPr anchor="ctr"/>
                </a:tc>
                <a:extLst>
                  <a:ext uri="{0D108BD9-81ED-4DB2-BD59-A6C34878D82A}">
                    <a16:rowId xmlns:a16="http://schemas.microsoft.com/office/drawing/2014/main" val="2306187331"/>
                  </a:ext>
                </a:extLst>
              </a:tr>
              <a:tr h="802507">
                <a:tc>
                  <a:txBody>
                    <a:bodyPr/>
                    <a:lstStyle/>
                    <a:p>
                      <a:r>
                        <a:rPr lang="en-GB" sz="3600" dirty="0"/>
                        <a:t>text</a:t>
                      </a:r>
                    </a:p>
                  </a:txBody>
                  <a:tcPr anchor="ctr"/>
                </a:tc>
                <a:tc>
                  <a:txBody>
                    <a:bodyPr/>
                    <a:lstStyle/>
                    <a:p>
                      <a:endParaRPr lang="en-GB" sz="3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3600" dirty="0"/>
                    </a:p>
                  </a:txBody>
                  <a:tcPr anchor="ctr"/>
                </a:tc>
                <a:extLst>
                  <a:ext uri="{0D108BD9-81ED-4DB2-BD59-A6C34878D82A}">
                    <a16:rowId xmlns:a16="http://schemas.microsoft.com/office/drawing/2014/main" val="3461540582"/>
                  </a:ext>
                </a:extLst>
              </a:tr>
              <a:tr h="802507">
                <a:tc>
                  <a:txBody>
                    <a:bodyPr/>
                    <a:lstStyle/>
                    <a:p>
                      <a:r>
                        <a:rPr lang="en-GB" sz="3600" dirty="0"/>
                        <a:t>number</a:t>
                      </a:r>
                    </a:p>
                  </a:txBody>
                  <a:tcPr anchor="ctr"/>
                </a:tc>
                <a:tc>
                  <a:txBody>
                    <a:bodyPr/>
                    <a:lstStyle/>
                    <a:p>
                      <a:endParaRPr lang="en-GB" sz="3600" dirty="0"/>
                    </a:p>
                  </a:txBody>
                  <a:tcPr anchor="ctr"/>
                </a:tc>
                <a:tc>
                  <a:txBody>
                    <a:bodyPr/>
                    <a:lstStyle/>
                    <a:p>
                      <a:endParaRPr lang="en-GB" sz="3600" dirty="0"/>
                    </a:p>
                  </a:txBody>
                  <a:tcPr anchor="ctr"/>
                </a:tc>
                <a:extLst>
                  <a:ext uri="{0D108BD9-81ED-4DB2-BD59-A6C34878D82A}">
                    <a16:rowId xmlns:a16="http://schemas.microsoft.com/office/drawing/2014/main" val="3725072174"/>
                  </a:ext>
                </a:extLst>
              </a:tr>
              <a:tr h="802507">
                <a:tc>
                  <a:txBody>
                    <a:bodyPr/>
                    <a:lstStyle/>
                    <a:p>
                      <a:r>
                        <a:rPr lang="en-GB" sz="3600" dirty="0"/>
                        <a:t>date</a:t>
                      </a:r>
                    </a:p>
                  </a:txBody>
                  <a:tcPr anchor="ctr"/>
                </a:tc>
                <a:tc>
                  <a:txBody>
                    <a:bodyPr/>
                    <a:lstStyle/>
                    <a:p>
                      <a:endParaRPr lang="en-GB" sz="3600" dirty="0"/>
                    </a:p>
                  </a:txBody>
                  <a:tcPr anchor="ctr"/>
                </a:tc>
                <a:tc>
                  <a:txBody>
                    <a:bodyPr/>
                    <a:lstStyle/>
                    <a:p>
                      <a:endParaRPr lang="en-GB" sz="3600" dirty="0"/>
                    </a:p>
                  </a:txBody>
                  <a:tcPr anchor="ctr"/>
                </a:tc>
                <a:extLst>
                  <a:ext uri="{0D108BD9-81ED-4DB2-BD59-A6C34878D82A}">
                    <a16:rowId xmlns:a16="http://schemas.microsoft.com/office/drawing/2014/main" val="2280682125"/>
                  </a:ext>
                </a:extLst>
              </a:tr>
              <a:tr h="802507">
                <a:tc>
                  <a:txBody>
                    <a:bodyPr/>
                    <a:lstStyle/>
                    <a:p>
                      <a:r>
                        <a:rPr lang="en-GB" sz="3600" dirty="0"/>
                        <a:t>time</a:t>
                      </a:r>
                    </a:p>
                  </a:txBody>
                  <a:tcPr anchor="ctr"/>
                </a:tc>
                <a:tc>
                  <a:txBody>
                    <a:bodyPr/>
                    <a:lstStyle/>
                    <a:p>
                      <a:endParaRPr lang="en-GB" sz="3600" dirty="0"/>
                    </a:p>
                  </a:txBody>
                  <a:tcPr anchor="ctr"/>
                </a:tc>
                <a:tc>
                  <a:txBody>
                    <a:bodyPr/>
                    <a:lstStyle/>
                    <a:p>
                      <a:endParaRPr lang="en-GB" sz="3600" dirty="0"/>
                    </a:p>
                  </a:txBody>
                  <a:tcPr anchor="ctr"/>
                </a:tc>
                <a:extLst>
                  <a:ext uri="{0D108BD9-81ED-4DB2-BD59-A6C34878D82A}">
                    <a16:rowId xmlns:a16="http://schemas.microsoft.com/office/drawing/2014/main" val="40948160"/>
                  </a:ext>
                </a:extLst>
              </a:tr>
              <a:tr h="802507">
                <a:tc>
                  <a:txBody>
                    <a:bodyPr/>
                    <a:lstStyle/>
                    <a:p>
                      <a:r>
                        <a:rPr lang="en-GB" sz="3600"/>
                        <a:t>Boolean</a:t>
                      </a:r>
                    </a:p>
                  </a:txBody>
                  <a:tcPr anchor="ctr"/>
                </a:tc>
                <a:tc>
                  <a:txBody>
                    <a:bodyPr/>
                    <a:lstStyle/>
                    <a:p>
                      <a:endParaRPr lang="en-GB" sz="3600" dirty="0"/>
                    </a:p>
                  </a:txBody>
                  <a:tcPr anchor="ctr"/>
                </a:tc>
                <a:tc>
                  <a:txBody>
                    <a:bodyPr/>
                    <a:lstStyle/>
                    <a:p>
                      <a:endParaRPr lang="en-GB" sz="3600" dirty="0"/>
                    </a:p>
                  </a:txBody>
                  <a:tcPr anchor="ctr"/>
                </a:tc>
                <a:extLst>
                  <a:ext uri="{0D108BD9-81ED-4DB2-BD59-A6C34878D82A}">
                    <a16:rowId xmlns:a16="http://schemas.microsoft.com/office/drawing/2014/main" val="788213604"/>
                  </a:ext>
                </a:extLst>
              </a:tr>
            </a:tbl>
          </a:graphicData>
        </a:graphic>
      </p:graphicFrame>
      <p:sp>
        <p:nvSpPr>
          <p:cNvPr id="6" name="TextBox 5">
            <a:extLst>
              <a:ext uri="{FF2B5EF4-FFF2-40B4-BE49-F238E27FC236}">
                <a16:creationId xmlns:a16="http://schemas.microsoft.com/office/drawing/2014/main" id="{213C2DD8-DE81-4F49-BB33-3CD1484A4605}"/>
              </a:ext>
            </a:extLst>
          </p:cNvPr>
          <p:cNvSpPr txBox="1"/>
          <p:nvPr/>
        </p:nvSpPr>
        <p:spPr>
          <a:xfrm>
            <a:off x="3138972" y="2481291"/>
            <a:ext cx="2957028" cy="646331"/>
          </a:xfrm>
          <a:prstGeom prst="rect">
            <a:avLst/>
          </a:prstGeom>
          <a:noFill/>
        </p:spPr>
        <p:txBody>
          <a:bodyPr wrap="none" rtlCol="0">
            <a:spAutoFit/>
          </a:bodyPr>
          <a:lstStyle/>
          <a:p>
            <a:r>
              <a:rPr lang="en-GB" sz="3600" dirty="0"/>
              <a:t>VARCHAR(size)</a:t>
            </a:r>
          </a:p>
        </p:txBody>
      </p:sp>
      <p:sp>
        <p:nvSpPr>
          <p:cNvPr id="7" name="TextBox 6">
            <a:extLst>
              <a:ext uri="{FF2B5EF4-FFF2-40B4-BE49-F238E27FC236}">
                <a16:creationId xmlns:a16="http://schemas.microsoft.com/office/drawing/2014/main" id="{3D74CAB3-48D6-4AE8-852D-C1672928A55F}"/>
              </a:ext>
            </a:extLst>
          </p:cNvPr>
          <p:cNvSpPr txBox="1"/>
          <p:nvPr/>
        </p:nvSpPr>
        <p:spPr>
          <a:xfrm>
            <a:off x="3138972" y="3285342"/>
            <a:ext cx="2143407" cy="646331"/>
          </a:xfrm>
          <a:prstGeom prst="rect">
            <a:avLst/>
          </a:prstGeom>
          <a:noFill/>
        </p:spPr>
        <p:txBody>
          <a:bodyPr wrap="none" rtlCol="0">
            <a:spAutoFit/>
          </a:bodyPr>
          <a:lstStyle/>
          <a:p>
            <a:r>
              <a:rPr lang="en-GB" sz="3600" dirty="0"/>
              <a:t>INT </a:t>
            </a:r>
            <a:r>
              <a:rPr lang="en-GB" sz="3600" dirty="0">
                <a:solidFill>
                  <a:srgbClr val="7030A0"/>
                </a:solidFill>
              </a:rPr>
              <a:t>/</a:t>
            </a:r>
            <a:r>
              <a:rPr lang="en-GB" sz="3600" dirty="0"/>
              <a:t> REAL</a:t>
            </a:r>
          </a:p>
        </p:txBody>
      </p:sp>
      <p:sp>
        <p:nvSpPr>
          <p:cNvPr id="8" name="TextBox 7">
            <a:extLst>
              <a:ext uri="{FF2B5EF4-FFF2-40B4-BE49-F238E27FC236}">
                <a16:creationId xmlns:a16="http://schemas.microsoft.com/office/drawing/2014/main" id="{36BA8DDB-5D18-4F8A-8BF1-2999BC1F43EF}"/>
              </a:ext>
            </a:extLst>
          </p:cNvPr>
          <p:cNvSpPr txBox="1"/>
          <p:nvPr/>
        </p:nvSpPr>
        <p:spPr>
          <a:xfrm>
            <a:off x="3138972" y="4107322"/>
            <a:ext cx="1143711" cy="646331"/>
          </a:xfrm>
          <a:prstGeom prst="rect">
            <a:avLst/>
          </a:prstGeom>
          <a:noFill/>
        </p:spPr>
        <p:txBody>
          <a:bodyPr wrap="none" rtlCol="0">
            <a:spAutoFit/>
          </a:bodyPr>
          <a:lstStyle/>
          <a:p>
            <a:r>
              <a:rPr lang="en-GB" sz="3600" dirty="0"/>
              <a:t>DATE</a:t>
            </a:r>
          </a:p>
        </p:txBody>
      </p:sp>
      <p:sp>
        <p:nvSpPr>
          <p:cNvPr id="9" name="TextBox 8">
            <a:extLst>
              <a:ext uri="{FF2B5EF4-FFF2-40B4-BE49-F238E27FC236}">
                <a16:creationId xmlns:a16="http://schemas.microsoft.com/office/drawing/2014/main" id="{DBEE6A21-ECAD-4FB4-9415-223BD7759DC2}"/>
              </a:ext>
            </a:extLst>
          </p:cNvPr>
          <p:cNvSpPr txBox="1"/>
          <p:nvPr/>
        </p:nvSpPr>
        <p:spPr>
          <a:xfrm>
            <a:off x="3138972" y="4907193"/>
            <a:ext cx="1146468" cy="646331"/>
          </a:xfrm>
          <a:prstGeom prst="rect">
            <a:avLst/>
          </a:prstGeom>
          <a:noFill/>
        </p:spPr>
        <p:txBody>
          <a:bodyPr wrap="none" rtlCol="0">
            <a:spAutoFit/>
          </a:bodyPr>
          <a:lstStyle/>
          <a:p>
            <a:r>
              <a:rPr lang="en-GB" sz="3600" dirty="0"/>
              <a:t>TIME</a:t>
            </a:r>
          </a:p>
        </p:txBody>
      </p:sp>
      <p:sp>
        <p:nvSpPr>
          <p:cNvPr id="10" name="TextBox 9">
            <a:extLst>
              <a:ext uri="{FF2B5EF4-FFF2-40B4-BE49-F238E27FC236}">
                <a16:creationId xmlns:a16="http://schemas.microsoft.com/office/drawing/2014/main" id="{EEAD741D-8C95-4152-94FE-5A0F8E9D7B1E}"/>
              </a:ext>
            </a:extLst>
          </p:cNvPr>
          <p:cNvSpPr txBox="1"/>
          <p:nvPr/>
        </p:nvSpPr>
        <p:spPr>
          <a:xfrm>
            <a:off x="3138972" y="5697306"/>
            <a:ext cx="1242648" cy="646331"/>
          </a:xfrm>
          <a:prstGeom prst="rect">
            <a:avLst/>
          </a:prstGeom>
          <a:noFill/>
        </p:spPr>
        <p:txBody>
          <a:bodyPr wrap="none" rtlCol="0">
            <a:spAutoFit/>
          </a:bodyPr>
          <a:lstStyle/>
          <a:p>
            <a:r>
              <a:rPr lang="en-GB" sz="3600" dirty="0"/>
              <a:t>BOOL</a:t>
            </a:r>
          </a:p>
        </p:txBody>
      </p:sp>
      <p:sp>
        <p:nvSpPr>
          <p:cNvPr id="11" name="TextBox 10">
            <a:extLst>
              <a:ext uri="{FF2B5EF4-FFF2-40B4-BE49-F238E27FC236}">
                <a16:creationId xmlns:a16="http://schemas.microsoft.com/office/drawing/2014/main" id="{D3394448-7BFE-4DD1-BCD4-64686E621426}"/>
              </a:ext>
            </a:extLst>
          </p:cNvPr>
          <p:cNvSpPr txBox="1"/>
          <p:nvPr/>
        </p:nvSpPr>
        <p:spPr>
          <a:xfrm>
            <a:off x="6905429" y="2481290"/>
            <a:ext cx="4169603" cy="646331"/>
          </a:xfrm>
          <a:prstGeom prst="rect">
            <a:avLst/>
          </a:prstGeom>
          <a:noFill/>
        </p:spPr>
        <p:txBody>
          <a:bodyPr wrap="none" rtlCol="0">
            <a:spAutoFit/>
          </a:bodyPr>
          <a:lstStyle/>
          <a:p>
            <a:r>
              <a:rPr lang="en-GB" sz="3600" dirty="0"/>
              <a:t>Size = max characters</a:t>
            </a:r>
          </a:p>
        </p:txBody>
      </p:sp>
    </p:spTree>
    <p:extLst>
      <p:ext uri="{BB962C8B-B14F-4D97-AF65-F5344CB8AC3E}">
        <p14:creationId xmlns:p14="http://schemas.microsoft.com/office/powerpoint/2010/main" val="173063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75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Data Types</a:t>
            </a:r>
          </a:p>
        </p:txBody>
      </p:sp>
      <p:graphicFrame>
        <p:nvGraphicFramePr>
          <p:cNvPr id="5" name="Table 4"/>
          <p:cNvGraphicFramePr>
            <a:graphicFrameLocks noGrp="1"/>
          </p:cNvGraphicFramePr>
          <p:nvPr>
            <p:extLst>
              <p:ext uri="{D42A27DB-BD31-4B8C-83A1-F6EECF244321}">
                <p14:modId xmlns:p14="http://schemas.microsoft.com/office/powerpoint/2010/main" val="704281264"/>
              </p:ext>
            </p:extLst>
          </p:nvPr>
        </p:nvGraphicFramePr>
        <p:xfrm>
          <a:off x="838199" y="1690688"/>
          <a:ext cx="10700657" cy="4732535"/>
        </p:xfrm>
        <a:graphic>
          <a:graphicData uri="http://schemas.openxmlformats.org/drawingml/2006/table">
            <a:tbl>
              <a:tblPr firstRow="1" bandRow="1">
                <a:tableStyleId>{5C22544A-7EE6-4342-B048-85BDC9FD1C3A}</a:tableStyleId>
              </a:tblPr>
              <a:tblGrid>
                <a:gridCol w="2304620">
                  <a:extLst>
                    <a:ext uri="{9D8B030D-6E8A-4147-A177-3AD203B41FA5}">
                      <a16:colId xmlns:a16="http://schemas.microsoft.com/office/drawing/2014/main" val="3886860534"/>
                    </a:ext>
                  </a:extLst>
                </a:gridCol>
                <a:gridCol w="3796996">
                  <a:extLst>
                    <a:ext uri="{9D8B030D-6E8A-4147-A177-3AD203B41FA5}">
                      <a16:colId xmlns:a16="http://schemas.microsoft.com/office/drawing/2014/main" val="2462689531"/>
                    </a:ext>
                  </a:extLst>
                </a:gridCol>
                <a:gridCol w="4599041">
                  <a:extLst>
                    <a:ext uri="{9D8B030D-6E8A-4147-A177-3AD203B41FA5}">
                      <a16:colId xmlns:a16="http://schemas.microsoft.com/office/drawing/2014/main" val="2428889176"/>
                    </a:ext>
                  </a:extLst>
                </a:gridCol>
              </a:tblGrid>
              <a:tr h="720000">
                <a:tc>
                  <a:txBody>
                    <a:bodyPr/>
                    <a:lstStyle/>
                    <a:p>
                      <a:r>
                        <a:rPr lang="en-GB" sz="4000"/>
                        <a:t>Type</a:t>
                      </a:r>
                    </a:p>
                  </a:txBody>
                  <a:tcPr anchor="ctr"/>
                </a:tc>
                <a:tc>
                  <a:txBody>
                    <a:bodyPr/>
                    <a:lstStyle/>
                    <a:p>
                      <a:r>
                        <a:rPr lang="en-GB" sz="4000" dirty="0"/>
                        <a:t>SQL</a:t>
                      </a:r>
                      <a:endParaRPr lang="en-GB" dirty="0"/>
                    </a:p>
                  </a:txBody>
                  <a:tcPr anchor="ctr"/>
                </a:tc>
                <a:tc>
                  <a:txBody>
                    <a:bodyPr/>
                    <a:lstStyle/>
                    <a:p>
                      <a:r>
                        <a:rPr lang="en-GB" sz="4000" dirty="0"/>
                        <a:t>Comment</a:t>
                      </a:r>
                    </a:p>
                  </a:txBody>
                  <a:tcPr anchor="ctr"/>
                </a:tc>
                <a:extLst>
                  <a:ext uri="{0D108BD9-81ED-4DB2-BD59-A6C34878D82A}">
                    <a16:rowId xmlns:a16="http://schemas.microsoft.com/office/drawing/2014/main" val="2306187331"/>
                  </a:ext>
                </a:extLst>
              </a:tr>
              <a:tr h="802507">
                <a:tc>
                  <a:txBody>
                    <a:bodyPr/>
                    <a:lstStyle/>
                    <a:p>
                      <a:endParaRPr lang="en-GB" sz="3600" dirty="0"/>
                    </a:p>
                  </a:txBody>
                  <a:tcPr anchor="ctr"/>
                </a:tc>
                <a:tc>
                  <a:txBody>
                    <a:bodyPr/>
                    <a:lstStyle/>
                    <a:p>
                      <a:r>
                        <a:rPr lang="en-GB" sz="3600" dirty="0"/>
                        <a:t>VARCHAR(size)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600" dirty="0"/>
                        <a:t>Size =</a:t>
                      </a:r>
                    </a:p>
                  </a:txBody>
                  <a:tcPr anchor="ctr"/>
                </a:tc>
                <a:extLst>
                  <a:ext uri="{0D108BD9-81ED-4DB2-BD59-A6C34878D82A}">
                    <a16:rowId xmlns:a16="http://schemas.microsoft.com/office/drawing/2014/main" val="3461540582"/>
                  </a:ext>
                </a:extLst>
              </a:tr>
              <a:tr h="802507">
                <a:tc>
                  <a:txBody>
                    <a:bodyPr/>
                    <a:lstStyle/>
                    <a:p>
                      <a:endParaRPr lang="en-GB" sz="3600" dirty="0"/>
                    </a:p>
                  </a:txBody>
                  <a:tcPr anchor="ctr"/>
                </a:tc>
                <a:tc>
                  <a:txBody>
                    <a:bodyPr/>
                    <a:lstStyle/>
                    <a:p>
                      <a:r>
                        <a:rPr lang="en-GB" sz="3600" dirty="0"/>
                        <a:t>INT </a:t>
                      </a:r>
                      <a:r>
                        <a:rPr lang="en-GB" sz="3600" dirty="0">
                          <a:solidFill>
                            <a:srgbClr val="7030A0"/>
                          </a:solidFill>
                        </a:rPr>
                        <a:t>/</a:t>
                      </a:r>
                      <a:r>
                        <a:rPr lang="en-GB" sz="3600" dirty="0"/>
                        <a:t> REAL</a:t>
                      </a:r>
                    </a:p>
                  </a:txBody>
                  <a:tcPr anchor="ctr"/>
                </a:tc>
                <a:tc>
                  <a:txBody>
                    <a:bodyPr/>
                    <a:lstStyle/>
                    <a:p>
                      <a:endParaRPr lang="en-GB" sz="3600" dirty="0"/>
                    </a:p>
                  </a:txBody>
                  <a:tcPr anchor="ctr"/>
                </a:tc>
                <a:extLst>
                  <a:ext uri="{0D108BD9-81ED-4DB2-BD59-A6C34878D82A}">
                    <a16:rowId xmlns:a16="http://schemas.microsoft.com/office/drawing/2014/main" val="3725072174"/>
                  </a:ext>
                </a:extLst>
              </a:tr>
              <a:tr h="802507">
                <a:tc>
                  <a:txBody>
                    <a:bodyPr/>
                    <a:lstStyle/>
                    <a:p>
                      <a:endParaRPr lang="en-GB" sz="3600" dirty="0"/>
                    </a:p>
                  </a:txBody>
                  <a:tcPr anchor="ctr"/>
                </a:tc>
                <a:tc>
                  <a:txBody>
                    <a:bodyPr/>
                    <a:lstStyle/>
                    <a:p>
                      <a:r>
                        <a:rPr lang="en-GB" sz="3600" dirty="0"/>
                        <a:t>DATE</a:t>
                      </a:r>
                    </a:p>
                  </a:txBody>
                  <a:tcPr anchor="ctr"/>
                </a:tc>
                <a:tc>
                  <a:txBody>
                    <a:bodyPr/>
                    <a:lstStyle/>
                    <a:p>
                      <a:endParaRPr lang="en-GB" sz="3600" dirty="0"/>
                    </a:p>
                  </a:txBody>
                  <a:tcPr anchor="ctr"/>
                </a:tc>
                <a:extLst>
                  <a:ext uri="{0D108BD9-81ED-4DB2-BD59-A6C34878D82A}">
                    <a16:rowId xmlns:a16="http://schemas.microsoft.com/office/drawing/2014/main" val="2280682125"/>
                  </a:ext>
                </a:extLst>
              </a:tr>
              <a:tr h="802507">
                <a:tc>
                  <a:txBody>
                    <a:bodyPr/>
                    <a:lstStyle/>
                    <a:p>
                      <a:endParaRPr lang="en-GB" sz="3600" dirty="0"/>
                    </a:p>
                  </a:txBody>
                  <a:tcPr anchor="ctr"/>
                </a:tc>
                <a:tc>
                  <a:txBody>
                    <a:bodyPr/>
                    <a:lstStyle/>
                    <a:p>
                      <a:r>
                        <a:rPr lang="en-GB" sz="3600" dirty="0"/>
                        <a:t>TIME</a:t>
                      </a:r>
                    </a:p>
                  </a:txBody>
                  <a:tcPr anchor="ctr"/>
                </a:tc>
                <a:tc>
                  <a:txBody>
                    <a:bodyPr/>
                    <a:lstStyle/>
                    <a:p>
                      <a:endParaRPr lang="en-GB" sz="3600" dirty="0"/>
                    </a:p>
                  </a:txBody>
                  <a:tcPr anchor="ctr"/>
                </a:tc>
                <a:extLst>
                  <a:ext uri="{0D108BD9-81ED-4DB2-BD59-A6C34878D82A}">
                    <a16:rowId xmlns:a16="http://schemas.microsoft.com/office/drawing/2014/main" val="40948160"/>
                  </a:ext>
                </a:extLst>
              </a:tr>
              <a:tr h="802507">
                <a:tc>
                  <a:txBody>
                    <a:bodyPr/>
                    <a:lstStyle/>
                    <a:p>
                      <a:endParaRPr lang="en-GB" sz="3600" dirty="0"/>
                    </a:p>
                  </a:txBody>
                  <a:tcPr anchor="ctr"/>
                </a:tc>
                <a:tc>
                  <a:txBody>
                    <a:bodyPr/>
                    <a:lstStyle/>
                    <a:p>
                      <a:r>
                        <a:rPr lang="en-GB" sz="3600" dirty="0"/>
                        <a:t>BOOL</a:t>
                      </a:r>
                    </a:p>
                  </a:txBody>
                  <a:tcPr anchor="ctr"/>
                </a:tc>
                <a:tc>
                  <a:txBody>
                    <a:bodyPr/>
                    <a:lstStyle/>
                    <a:p>
                      <a:endParaRPr lang="en-GB" sz="3600" dirty="0"/>
                    </a:p>
                  </a:txBody>
                  <a:tcPr anchor="ctr"/>
                </a:tc>
                <a:extLst>
                  <a:ext uri="{0D108BD9-81ED-4DB2-BD59-A6C34878D82A}">
                    <a16:rowId xmlns:a16="http://schemas.microsoft.com/office/drawing/2014/main" val="788213604"/>
                  </a:ext>
                </a:extLst>
              </a:tr>
            </a:tbl>
          </a:graphicData>
        </a:graphic>
      </p:graphicFrame>
    </p:spTree>
    <p:extLst>
      <p:ext uri="{BB962C8B-B14F-4D97-AF65-F5344CB8AC3E}">
        <p14:creationId xmlns:p14="http://schemas.microsoft.com/office/powerpoint/2010/main" val="116647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Learning Intentions</a:t>
            </a:r>
          </a:p>
        </p:txBody>
      </p:sp>
      <p:sp>
        <p:nvSpPr>
          <p:cNvPr id="3" name="Content Placeholder 2"/>
          <p:cNvSpPr>
            <a:spLocks noGrp="1"/>
          </p:cNvSpPr>
          <p:nvPr>
            <p:ph idx="1"/>
          </p:nvPr>
        </p:nvSpPr>
        <p:spPr/>
        <p:txBody>
          <a:bodyPr/>
          <a:lstStyle/>
          <a:p>
            <a:r>
              <a:rPr lang="en-GB" dirty="0"/>
              <a:t>Describe and use output to screen</a:t>
            </a:r>
          </a:p>
        </p:txBody>
      </p:sp>
    </p:spTree>
    <p:extLst>
      <p:ext uri="{BB962C8B-B14F-4D97-AF65-F5344CB8AC3E}">
        <p14:creationId xmlns:p14="http://schemas.microsoft.com/office/powerpoint/2010/main" val="381708224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BCD22-4094-7C2D-7AFF-D31CE2E460D0}"/>
              </a:ext>
            </a:extLst>
          </p:cNvPr>
          <p:cNvSpPr>
            <a:spLocks noGrp="1"/>
          </p:cNvSpPr>
          <p:nvPr>
            <p:ph type="title"/>
          </p:nvPr>
        </p:nvSpPr>
        <p:spPr/>
        <p:txBody>
          <a:bodyPr/>
          <a:lstStyle/>
          <a:p>
            <a:r>
              <a:rPr lang="en-GB" dirty="0"/>
              <a:t>Validation</a:t>
            </a:r>
          </a:p>
        </p:txBody>
      </p:sp>
      <p:graphicFrame>
        <p:nvGraphicFramePr>
          <p:cNvPr id="4" name="Table 4">
            <a:extLst>
              <a:ext uri="{FF2B5EF4-FFF2-40B4-BE49-F238E27FC236}">
                <a16:creationId xmlns:a16="http://schemas.microsoft.com/office/drawing/2014/main" id="{2D33DD18-5F25-90D0-9ED0-252DD9A0F5A9}"/>
              </a:ext>
            </a:extLst>
          </p:cNvPr>
          <p:cNvGraphicFramePr>
            <a:graphicFrameLocks noGrp="1"/>
          </p:cNvGraphicFramePr>
          <p:nvPr>
            <p:ph idx="1"/>
          </p:nvPr>
        </p:nvGraphicFramePr>
        <p:xfrm>
          <a:off x="588000" y="1825625"/>
          <a:ext cx="11016000" cy="579120"/>
        </p:xfrm>
        <a:graphic>
          <a:graphicData uri="http://schemas.openxmlformats.org/drawingml/2006/table">
            <a:tbl>
              <a:tblPr firstRow="1" bandRow="1">
                <a:tableStyleId>{5C22544A-7EE6-4342-B048-85BDC9FD1C3A}</a:tableStyleId>
              </a:tblPr>
              <a:tblGrid>
                <a:gridCol w="2780278">
                  <a:extLst>
                    <a:ext uri="{9D8B030D-6E8A-4147-A177-3AD203B41FA5}">
                      <a16:colId xmlns:a16="http://schemas.microsoft.com/office/drawing/2014/main" val="4090402969"/>
                    </a:ext>
                  </a:extLst>
                </a:gridCol>
                <a:gridCol w="8235722">
                  <a:extLst>
                    <a:ext uri="{9D8B030D-6E8A-4147-A177-3AD203B41FA5}">
                      <a16:colId xmlns:a16="http://schemas.microsoft.com/office/drawing/2014/main" val="1722507857"/>
                    </a:ext>
                  </a:extLst>
                </a:gridCol>
              </a:tblGrid>
              <a:tr h="370840">
                <a:tc>
                  <a:txBody>
                    <a:bodyPr/>
                    <a:lstStyle/>
                    <a:p>
                      <a:r>
                        <a:rPr lang="en-GB" sz="3200" dirty="0"/>
                        <a:t>Type</a:t>
                      </a:r>
                    </a:p>
                  </a:txBody>
                  <a:tcPr/>
                </a:tc>
                <a:tc>
                  <a:txBody>
                    <a:bodyPr/>
                    <a:lstStyle/>
                    <a:p>
                      <a:r>
                        <a:rPr lang="en-GB" sz="3200" dirty="0"/>
                        <a:t>SQLite</a:t>
                      </a:r>
                    </a:p>
                  </a:txBody>
                  <a:tcPr/>
                </a:tc>
                <a:extLst>
                  <a:ext uri="{0D108BD9-81ED-4DB2-BD59-A6C34878D82A}">
                    <a16:rowId xmlns:a16="http://schemas.microsoft.com/office/drawing/2014/main" val="2410808451"/>
                  </a:ext>
                </a:extLst>
              </a:tr>
            </a:tbl>
          </a:graphicData>
        </a:graphic>
      </p:graphicFrame>
      <p:graphicFrame>
        <p:nvGraphicFramePr>
          <p:cNvPr id="3" name="Table 4">
            <a:extLst>
              <a:ext uri="{FF2B5EF4-FFF2-40B4-BE49-F238E27FC236}">
                <a16:creationId xmlns:a16="http://schemas.microsoft.com/office/drawing/2014/main" id="{EF8BA731-9234-00F1-1ADD-A00FA76E7140}"/>
              </a:ext>
            </a:extLst>
          </p:cNvPr>
          <p:cNvGraphicFramePr>
            <a:graphicFrameLocks/>
          </p:cNvGraphicFramePr>
          <p:nvPr/>
        </p:nvGraphicFramePr>
        <p:xfrm>
          <a:off x="588000" y="3150433"/>
          <a:ext cx="11016000" cy="720000"/>
        </p:xfrm>
        <a:graphic>
          <a:graphicData uri="http://schemas.openxmlformats.org/drawingml/2006/table">
            <a:tbl>
              <a:tblPr bandRow="1">
                <a:tableStyleId>{5C22544A-7EE6-4342-B048-85BDC9FD1C3A}</a:tableStyleId>
              </a:tblPr>
              <a:tblGrid>
                <a:gridCol w="2780609">
                  <a:extLst>
                    <a:ext uri="{9D8B030D-6E8A-4147-A177-3AD203B41FA5}">
                      <a16:colId xmlns:a16="http://schemas.microsoft.com/office/drawing/2014/main" val="4090402969"/>
                    </a:ext>
                  </a:extLst>
                </a:gridCol>
                <a:gridCol w="8235391">
                  <a:extLst>
                    <a:ext uri="{9D8B030D-6E8A-4147-A177-3AD203B41FA5}">
                      <a16:colId xmlns:a16="http://schemas.microsoft.com/office/drawing/2014/main" val="1722507857"/>
                    </a:ext>
                  </a:extLst>
                </a:gridCol>
              </a:tblGrid>
              <a:tr h="720000">
                <a:tc>
                  <a:txBody>
                    <a:bodyPr/>
                    <a:lstStyle/>
                    <a:p>
                      <a:r>
                        <a:rPr lang="en-GB" sz="2900" dirty="0"/>
                        <a:t>Restricted choice</a:t>
                      </a:r>
                    </a:p>
                  </a:txBody>
                  <a:tcPr anchor="ctr">
                    <a:solidFill>
                      <a:srgbClr val="E9EBF5"/>
                    </a:solidFill>
                  </a:tcPr>
                </a:tc>
                <a:tc>
                  <a:txBody>
                    <a:bodyPr/>
                    <a:lstStyle/>
                    <a:p>
                      <a:r>
                        <a:rPr lang="en-GB" sz="3200" dirty="0">
                          <a:latin typeface="Consolas" panose="020B0609020204030204" pitchFamily="49" charset="0"/>
                        </a:rPr>
                        <a:t>CHECK(</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IN ("S", "M", "L"))</a:t>
                      </a:r>
                    </a:p>
                  </a:txBody>
                  <a:tcPr anchor="ctr">
                    <a:solidFill>
                      <a:srgbClr val="E9EBF5"/>
                    </a:solidFill>
                  </a:tcPr>
                </a:tc>
                <a:extLst>
                  <a:ext uri="{0D108BD9-81ED-4DB2-BD59-A6C34878D82A}">
                    <a16:rowId xmlns:a16="http://schemas.microsoft.com/office/drawing/2014/main" val="1273096015"/>
                  </a:ext>
                </a:extLst>
              </a:tr>
            </a:tbl>
          </a:graphicData>
        </a:graphic>
      </p:graphicFrame>
      <p:graphicFrame>
        <p:nvGraphicFramePr>
          <p:cNvPr id="5" name="Table 4">
            <a:extLst>
              <a:ext uri="{FF2B5EF4-FFF2-40B4-BE49-F238E27FC236}">
                <a16:creationId xmlns:a16="http://schemas.microsoft.com/office/drawing/2014/main" id="{C8D1E40A-FB62-5AE6-C01B-7AE27F11F35A}"/>
              </a:ext>
            </a:extLst>
          </p:cNvPr>
          <p:cNvGraphicFramePr>
            <a:graphicFrameLocks/>
          </p:cNvGraphicFramePr>
          <p:nvPr/>
        </p:nvGraphicFramePr>
        <p:xfrm>
          <a:off x="588000" y="3883010"/>
          <a:ext cx="11016000" cy="720000"/>
        </p:xfrm>
        <a:graphic>
          <a:graphicData uri="http://schemas.openxmlformats.org/drawingml/2006/table">
            <a:tbl>
              <a:tblPr bandRow="1">
                <a:tableStyleId>{5C22544A-7EE6-4342-B048-85BDC9FD1C3A}</a:tableStyleId>
              </a:tblPr>
              <a:tblGrid>
                <a:gridCol w="2773954">
                  <a:extLst>
                    <a:ext uri="{9D8B030D-6E8A-4147-A177-3AD203B41FA5}">
                      <a16:colId xmlns:a16="http://schemas.microsoft.com/office/drawing/2014/main" val="4090402969"/>
                    </a:ext>
                  </a:extLst>
                </a:gridCol>
                <a:gridCol w="8242046">
                  <a:extLst>
                    <a:ext uri="{9D8B030D-6E8A-4147-A177-3AD203B41FA5}">
                      <a16:colId xmlns:a16="http://schemas.microsoft.com/office/drawing/2014/main" val="1722507857"/>
                    </a:ext>
                  </a:extLst>
                </a:gridCol>
              </a:tblGrid>
              <a:tr h="720000">
                <a:tc>
                  <a:txBody>
                    <a:bodyPr/>
                    <a:lstStyle/>
                    <a:p>
                      <a:r>
                        <a:rPr lang="en-GB" sz="2900" dirty="0"/>
                        <a:t>Field length</a:t>
                      </a:r>
                    </a:p>
                  </a:txBody>
                  <a:tcPr anchor="ctr"/>
                </a:tc>
                <a:tc>
                  <a:txBody>
                    <a:bodyPr/>
                    <a:lstStyle/>
                    <a:p>
                      <a:r>
                        <a:rPr lang="en-GB" sz="3200" dirty="0">
                          <a:latin typeface="Consolas" panose="020B0609020204030204" pitchFamily="49" charset="0"/>
                        </a:rPr>
                        <a:t>CHECK(LENGTH(</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 3)</a:t>
                      </a:r>
                    </a:p>
                  </a:txBody>
                  <a:tcPr anchor="ctr"/>
                </a:tc>
                <a:extLst>
                  <a:ext uri="{0D108BD9-81ED-4DB2-BD59-A6C34878D82A}">
                    <a16:rowId xmlns:a16="http://schemas.microsoft.com/office/drawing/2014/main" val="1789209260"/>
                  </a:ext>
                </a:extLst>
              </a:tr>
            </a:tbl>
          </a:graphicData>
        </a:graphic>
      </p:graphicFrame>
      <p:graphicFrame>
        <p:nvGraphicFramePr>
          <p:cNvPr id="6" name="Table 5">
            <a:extLst>
              <a:ext uri="{FF2B5EF4-FFF2-40B4-BE49-F238E27FC236}">
                <a16:creationId xmlns:a16="http://schemas.microsoft.com/office/drawing/2014/main" id="{F0133006-5F4F-295A-065F-A6D1FD3402DA}"/>
              </a:ext>
            </a:extLst>
          </p:cNvPr>
          <p:cNvGraphicFramePr>
            <a:graphicFrameLocks/>
          </p:cNvGraphicFramePr>
          <p:nvPr/>
        </p:nvGraphicFramePr>
        <p:xfrm>
          <a:off x="588000" y="4615116"/>
          <a:ext cx="11016000" cy="720000"/>
        </p:xfrm>
        <a:graphic>
          <a:graphicData uri="http://schemas.openxmlformats.org/drawingml/2006/table">
            <a:tbl>
              <a:tblPr bandRow="1">
                <a:tableStyleId>{5C22544A-7EE6-4342-B048-85BDC9FD1C3A}</a:tableStyleId>
              </a:tblPr>
              <a:tblGrid>
                <a:gridCol w="2773956">
                  <a:extLst>
                    <a:ext uri="{9D8B030D-6E8A-4147-A177-3AD203B41FA5}">
                      <a16:colId xmlns:a16="http://schemas.microsoft.com/office/drawing/2014/main" val="4090402969"/>
                    </a:ext>
                  </a:extLst>
                </a:gridCol>
                <a:gridCol w="8242044">
                  <a:extLst>
                    <a:ext uri="{9D8B030D-6E8A-4147-A177-3AD203B41FA5}">
                      <a16:colId xmlns:a16="http://schemas.microsoft.com/office/drawing/2014/main" val="1722507857"/>
                    </a:ext>
                  </a:extLst>
                </a:gridCol>
              </a:tblGrid>
              <a:tr h="720000">
                <a:tc>
                  <a:txBody>
                    <a:bodyPr/>
                    <a:lstStyle/>
                    <a:p>
                      <a:r>
                        <a:rPr lang="en-GB" sz="2900" dirty="0"/>
                        <a:t>Range</a:t>
                      </a:r>
                    </a:p>
                  </a:txBody>
                  <a:tcPr anchor="ctr">
                    <a:solidFill>
                      <a:srgbClr val="E9EB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latin typeface="Consolas" panose="020B0609020204030204" pitchFamily="49" charset="0"/>
                        </a:rPr>
                        <a:t>CHECK(</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&gt;= 1 AND </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&lt;= 6)</a:t>
                      </a:r>
                    </a:p>
                  </a:txBody>
                  <a:tcPr anchor="ctr">
                    <a:solidFill>
                      <a:srgbClr val="E9EBF5"/>
                    </a:solidFill>
                  </a:tcPr>
                </a:tc>
                <a:extLst>
                  <a:ext uri="{0D108BD9-81ED-4DB2-BD59-A6C34878D82A}">
                    <a16:rowId xmlns:a16="http://schemas.microsoft.com/office/drawing/2014/main" val="1838898904"/>
                  </a:ext>
                </a:extLst>
              </a:tr>
            </a:tbl>
          </a:graphicData>
        </a:graphic>
      </p:graphicFrame>
      <p:graphicFrame>
        <p:nvGraphicFramePr>
          <p:cNvPr id="7" name="Table 4">
            <a:extLst>
              <a:ext uri="{FF2B5EF4-FFF2-40B4-BE49-F238E27FC236}">
                <a16:creationId xmlns:a16="http://schemas.microsoft.com/office/drawing/2014/main" id="{49E6C231-1DBD-D004-78B6-4C7CD51B3B1A}"/>
              </a:ext>
            </a:extLst>
          </p:cNvPr>
          <p:cNvGraphicFramePr>
            <a:graphicFrameLocks/>
          </p:cNvGraphicFramePr>
          <p:nvPr/>
        </p:nvGraphicFramePr>
        <p:xfrm>
          <a:off x="588000" y="2417590"/>
          <a:ext cx="11016000" cy="720000"/>
        </p:xfrm>
        <a:graphic>
          <a:graphicData uri="http://schemas.openxmlformats.org/drawingml/2006/table">
            <a:tbl>
              <a:tblPr bandRow="1">
                <a:tableStyleId>{5C22544A-7EE6-4342-B048-85BDC9FD1C3A}</a:tableStyleId>
              </a:tblPr>
              <a:tblGrid>
                <a:gridCol w="2780609">
                  <a:extLst>
                    <a:ext uri="{9D8B030D-6E8A-4147-A177-3AD203B41FA5}">
                      <a16:colId xmlns:a16="http://schemas.microsoft.com/office/drawing/2014/main" val="4090402969"/>
                    </a:ext>
                  </a:extLst>
                </a:gridCol>
                <a:gridCol w="8235391">
                  <a:extLst>
                    <a:ext uri="{9D8B030D-6E8A-4147-A177-3AD203B41FA5}">
                      <a16:colId xmlns:a16="http://schemas.microsoft.com/office/drawing/2014/main" val="1722507857"/>
                    </a:ext>
                  </a:extLst>
                </a:gridCol>
              </a:tblGrid>
              <a:tr h="72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900" dirty="0"/>
                        <a:t>Presence check</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latin typeface="Consolas" panose="020B0609020204030204" pitchFamily="49" charset="0"/>
                        </a:rPr>
                        <a:t>NOT NULL</a:t>
                      </a:r>
                    </a:p>
                  </a:txBody>
                  <a:tcPr anchor="ctr"/>
                </a:tc>
                <a:extLst>
                  <a:ext uri="{0D108BD9-81ED-4DB2-BD59-A6C34878D82A}">
                    <a16:rowId xmlns:a16="http://schemas.microsoft.com/office/drawing/2014/main" val="3222086612"/>
                  </a:ext>
                </a:extLst>
              </a:tr>
            </a:tbl>
          </a:graphicData>
        </a:graphic>
      </p:graphicFrame>
    </p:spTree>
    <p:extLst>
      <p:ext uri="{BB962C8B-B14F-4D97-AF65-F5344CB8AC3E}">
        <p14:creationId xmlns:p14="http://schemas.microsoft.com/office/powerpoint/2010/main" val="361828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3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3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3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BCD22-4094-7C2D-7AFF-D31CE2E460D0}"/>
              </a:ext>
            </a:extLst>
          </p:cNvPr>
          <p:cNvSpPr>
            <a:spLocks noGrp="1"/>
          </p:cNvSpPr>
          <p:nvPr>
            <p:ph type="title"/>
          </p:nvPr>
        </p:nvSpPr>
        <p:spPr/>
        <p:txBody>
          <a:bodyPr/>
          <a:lstStyle/>
          <a:p>
            <a:r>
              <a:rPr lang="en-GB" dirty="0"/>
              <a:t>Validation</a:t>
            </a:r>
          </a:p>
        </p:txBody>
      </p:sp>
      <p:graphicFrame>
        <p:nvGraphicFramePr>
          <p:cNvPr id="4" name="Table 4">
            <a:extLst>
              <a:ext uri="{FF2B5EF4-FFF2-40B4-BE49-F238E27FC236}">
                <a16:creationId xmlns:a16="http://schemas.microsoft.com/office/drawing/2014/main" id="{2D33DD18-5F25-90D0-9ED0-252DD9A0F5A9}"/>
              </a:ext>
            </a:extLst>
          </p:cNvPr>
          <p:cNvGraphicFramePr>
            <a:graphicFrameLocks noGrp="1"/>
          </p:cNvGraphicFramePr>
          <p:nvPr>
            <p:ph idx="1"/>
          </p:nvPr>
        </p:nvGraphicFramePr>
        <p:xfrm>
          <a:off x="588000" y="1825625"/>
          <a:ext cx="11016000" cy="579120"/>
        </p:xfrm>
        <a:graphic>
          <a:graphicData uri="http://schemas.openxmlformats.org/drawingml/2006/table">
            <a:tbl>
              <a:tblPr firstRow="1" bandRow="1">
                <a:tableStyleId>{5C22544A-7EE6-4342-B048-85BDC9FD1C3A}</a:tableStyleId>
              </a:tblPr>
              <a:tblGrid>
                <a:gridCol w="2780278">
                  <a:extLst>
                    <a:ext uri="{9D8B030D-6E8A-4147-A177-3AD203B41FA5}">
                      <a16:colId xmlns:a16="http://schemas.microsoft.com/office/drawing/2014/main" val="4090402969"/>
                    </a:ext>
                  </a:extLst>
                </a:gridCol>
                <a:gridCol w="8235722">
                  <a:extLst>
                    <a:ext uri="{9D8B030D-6E8A-4147-A177-3AD203B41FA5}">
                      <a16:colId xmlns:a16="http://schemas.microsoft.com/office/drawing/2014/main" val="1722507857"/>
                    </a:ext>
                  </a:extLst>
                </a:gridCol>
              </a:tblGrid>
              <a:tr h="370840">
                <a:tc>
                  <a:txBody>
                    <a:bodyPr/>
                    <a:lstStyle/>
                    <a:p>
                      <a:r>
                        <a:rPr lang="en-GB" sz="3200" dirty="0"/>
                        <a:t>Type</a:t>
                      </a:r>
                    </a:p>
                  </a:txBody>
                  <a:tcPr/>
                </a:tc>
                <a:tc>
                  <a:txBody>
                    <a:bodyPr/>
                    <a:lstStyle/>
                    <a:p>
                      <a:r>
                        <a:rPr lang="en-GB" sz="3200" dirty="0"/>
                        <a:t>SQLite</a:t>
                      </a:r>
                    </a:p>
                  </a:txBody>
                  <a:tcPr/>
                </a:tc>
                <a:extLst>
                  <a:ext uri="{0D108BD9-81ED-4DB2-BD59-A6C34878D82A}">
                    <a16:rowId xmlns:a16="http://schemas.microsoft.com/office/drawing/2014/main" val="2410808451"/>
                  </a:ext>
                </a:extLst>
              </a:tr>
            </a:tbl>
          </a:graphicData>
        </a:graphic>
      </p:graphicFrame>
      <p:graphicFrame>
        <p:nvGraphicFramePr>
          <p:cNvPr id="3" name="Table 4">
            <a:extLst>
              <a:ext uri="{FF2B5EF4-FFF2-40B4-BE49-F238E27FC236}">
                <a16:creationId xmlns:a16="http://schemas.microsoft.com/office/drawing/2014/main" id="{EF8BA731-9234-00F1-1ADD-A00FA76E7140}"/>
              </a:ext>
            </a:extLst>
          </p:cNvPr>
          <p:cNvGraphicFramePr>
            <a:graphicFrameLocks/>
          </p:cNvGraphicFramePr>
          <p:nvPr/>
        </p:nvGraphicFramePr>
        <p:xfrm>
          <a:off x="588000" y="3150433"/>
          <a:ext cx="11016000" cy="720000"/>
        </p:xfrm>
        <a:graphic>
          <a:graphicData uri="http://schemas.openxmlformats.org/drawingml/2006/table">
            <a:tbl>
              <a:tblPr bandRow="1">
                <a:tableStyleId>{5C22544A-7EE6-4342-B048-85BDC9FD1C3A}</a:tableStyleId>
              </a:tblPr>
              <a:tblGrid>
                <a:gridCol w="2780609">
                  <a:extLst>
                    <a:ext uri="{9D8B030D-6E8A-4147-A177-3AD203B41FA5}">
                      <a16:colId xmlns:a16="http://schemas.microsoft.com/office/drawing/2014/main" val="4090402969"/>
                    </a:ext>
                  </a:extLst>
                </a:gridCol>
                <a:gridCol w="8235391">
                  <a:extLst>
                    <a:ext uri="{9D8B030D-6E8A-4147-A177-3AD203B41FA5}">
                      <a16:colId xmlns:a16="http://schemas.microsoft.com/office/drawing/2014/main" val="1722507857"/>
                    </a:ext>
                  </a:extLst>
                </a:gridCol>
              </a:tblGrid>
              <a:tr h="720000">
                <a:tc>
                  <a:txBody>
                    <a:bodyPr/>
                    <a:lstStyle/>
                    <a:p>
                      <a:endParaRPr lang="en-GB" sz="2900" dirty="0"/>
                    </a:p>
                  </a:txBody>
                  <a:tcPr anchor="ctr">
                    <a:solidFill>
                      <a:srgbClr val="E9EBF5"/>
                    </a:solidFill>
                  </a:tcPr>
                </a:tc>
                <a:tc>
                  <a:txBody>
                    <a:bodyPr/>
                    <a:lstStyle/>
                    <a:p>
                      <a:r>
                        <a:rPr lang="en-GB" sz="3200" dirty="0">
                          <a:latin typeface="Consolas" panose="020B0609020204030204" pitchFamily="49" charset="0"/>
                        </a:rPr>
                        <a:t>CHECK(</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IN ("S", "M", "L"))</a:t>
                      </a:r>
                    </a:p>
                  </a:txBody>
                  <a:tcPr anchor="ctr">
                    <a:solidFill>
                      <a:srgbClr val="E9EBF5"/>
                    </a:solidFill>
                  </a:tcPr>
                </a:tc>
                <a:extLst>
                  <a:ext uri="{0D108BD9-81ED-4DB2-BD59-A6C34878D82A}">
                    <a16:rowId xmlns:a16="http://schemas.microsoft.com/office/drawing/2014/main" val="1273096015"/>
                  </a:ext>
                </a:extLst>
              </a:tr>
            </a:tbl>
          </a:graphicData>
        </a:graphic>
      </p:graphicFrame>
      <p:graphicFrame>
        <p:nvGraphicFramePr>
          <p:cNvPr id="5" name="Table 4">
            <a:extLst>
              <a:ext uri="{FF2B5EF4-FFF2-40B4-BE49-F238E27FC236}">
                <a16:creationId xmlns:a16="http://schemas.microsoft.com/office/drawing/2014/main" id="{C8D1E40A-FB62-5AE6-C01B-7AE27F11F35A}"/>
              </a:ext>
            </a:extLst>
          </p:cNvPr>
          <p:cNvGraphicFramePr>
            <a:graphicFrameLocks/>
          </p:cNvGraphicFramePr>
          <p:nvPr/>
        </p:nvGraphicFramePr>
        <p:xfrm>
          <a:off x="588000" y="3883010"/>
          <a:ext cx="11016000" cy="720000"/>
        </p:xfrm>
        <a:graphic>
          <a:graphicData uri="http://schemas.openxmlformats.org/drawingml/2006/table">
            <a:tbl>
              <a:tblPr bandRow="1">
                <a:tableStyleId>{5C22544A-7EE6-4342-B048-85BDC9FD1C3A}</a:tableStyleId>
              </a:tblPr>
              <a:tblGrid>
                <a:gridCol w="2773954">
                  <a:extLst>
                    <a:ext uri="{9D8B030D-6E8A-4147-A177-3AD203B41FA5}">
                      <a16:colId xmlns:a16="http://schemas.microsoft.com/office/drawing/2014/main" val="4090402969"/>
                    </a:ext>
                  </a:extLst>
                </a:gridCol>
                <a:gridCol w="8242046">
                  <a:extLst>
                    <a:ext uri="{9D8B030D-6E8A-4147-A177-3AD203B41FA5}">
                      <a16:colId xmlns:a16="http://schemas.microsoft.com/office/drawing/2014/main" val="1722507857"/>
                    </a:ext>
                  </a:extLst>
                </a:gridCol>
              </a:tblGrid>
              <a:tr h="720000">
                <a:tc>
                  <a:txBody>
                    <a:bodyPr/>
                    <a:lstStyle/>
                    <a:p>
                      <a:endParaRPr lang="en-GB" sz="2900" dirty="0"/>
                    </a:p>
                  </a:txBody>
                  <a:tcPr anchor="ctr"/>
                </a:tc>
                <a:tc>
                  <a:txBody>
                    <a:bodyPr/>
                    <a:lstStyle/>
                    <a:p>
                      <a:r>
                        <a:rPr lang="en-GB" sz="3200" dirty="0">
                          <a:latin typeface="Consolas" panose="020B0609020204030204" pitchFamily="49" charset="0"/>
                        </a:rPr>
                        <a:t>CHECK(LENGTH(</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 3)</a:t>
                      </a:r>
                    </a:p>
                  </a:txBody>
                  <a:tcPr anchor="ctr"/>
                </a:tc>
                <a:extLst>
                  <a:ext uri="{0D108BD9-81ED-4DB2-BD59-A6C34878D82A}">
                    <a16:rowId xmlns:a16="http://schemas.microsoft.com/office/drawing/2014/main" val="1789209260"/>
                  </a:ext>
                </a:extLst>
              </a:tr>
            </a:tbl>
          </a:graphicData>
        </a:graphic>
      </p:graphicFrame>
      <p:graphicFrame>
        <p:nvGraphicFramePr>
          <p:cNvPr id="6" name="Table 5">
            <a:extLst>
              <a:ext uri="{FF2B5EF4-FFF2-40B4-BE49-F238E27FC236}">
                <a16:creationId xmlns:a16="http://schemas.microsoft.com/office/drawing/2014/main" id="{F0133006-5F4F-295A-065F-A6D1FD3402DA}"/>
              </a:ext>
            </a:extLst>
          </p:cNvPr>
          <p:cNvGraphicFramePr>
            <a:graphicFrameLocks/>
          </p:cNvGraphicFramePr>
          <p:nvPr/>
        </p:nvGraphicFramePr>
        <p:xfrm>
          <a:off x="588000" y="4615116"/>
          <a:ext cx="11016000" cy="720000"/>
        </p:xfrm>
        <a:graphic>
          <a:graphicData uri="http://schemas.openxmlformats.org/drawingml/2006/table">
            <a:tbl>
              <a:tblPr bandRow="1">
                <a:tableStyleId>{5C22544A-7EE6-4342-B048-85BDC9FD1C3A}</a:tableStyleId>
              </a:tblPr>
              <a:tblGrid>
                <a:gridCol w="2773956">
                  <a:extLst>
                    <a:ext uri="{9D8B030D-6E8A-4147-A177-3AD203B41FA5}">
                      <a16:colId xmlns:a16="http://schemas.microsoft.com/office/drawing/2014/main" val="4090402969"/>
                    </a:ext>
                  </a:extLst>
                </a:gridCol>
                <a:gridCol w="8242044">
                  <a:extLst>
                    <a:ext uri="{9D8B030D-6E8A-4147-A177-3AD203B41FA5}">
                      <a16:colId xmlns:a16="http://schemas.microsoft.com/office/drawing/2014/main" val="1722507857"/>
                    </a:ext>
                  </a:extLst>
                </a:gridCol>
              </a:tblGrid>
              <a:tr h="720000">
                <a:tc>
                  <a:txBody>
                    <a:bodyPr/>
                    <a:lstStyle/>
                    <a:p>
                      <a:endParaRPr lang="en-GB" sz="2900" dirty="0"/>
                    </a:p>
                  </a:txBody>
                  <a:tcPr anchor="ctr">
                    <a:solidFill>
                      <a:srgbClr val="E9EB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latin typeface="Consolas" panose="020B0609020204030204" pitchFamily="49" charset="0"/>
                        </a:rPr>
                        <a:t>CHECK(</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&gt;= 1 AND </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&lt;= 6)</a:t>
                      </a:r>
                    </a:p>
                  </a:txBody>
                  <a:tcPr anchor="ctr">
                    <a:solidFill>
                      <a:srgbClr val="E9EBF5"/>
                    </a:solidFill>
                  </a:tcPr>
                </a:tc>
                <a:extLst>
                  <a:ext uri="{0D108BD9-81ED-4DB2-BD59-A6C34878D82A}">
                    <a16:rowId xmlns:a16="http://schemas.microsoft.com/office/drawing/2014/main" val="1838898904"/>
                  </a:ext>
                </a:extLst>
              </a:tr>
            </a:tbl>
          </a:graphicData>
        </a:graphic>
      </p:graphicFrame>
      <p:graphicFrame>
        <p:nvGraphicFramePr>
          <p:cNvPr id="7" name="Table 4">
            <a:extLst>
              <a:ext uri="{FF2B5EF4-FFF2-40B4-BE49-F238E27FC236}">
                <a16:creationId xmlns:a16="http://schemas.microsoft.com/office/drawing/2014/main" id="{49E6C231-1DBD-D004-78B6-4C7CD51B3B1A}"/>
              </a:ext>
            </a:extLst>
          </p:cNvPr>
          <p:cNvGraphicFramePr>
            <a:graphicFrameLocks/>
          </p:cNvGraphicFramePr>
          <p:nvPr/>
        </p:nvGraphicFramePr>
        <p:xfrm>
          <a:off x="588000" y="2417590"/>
          <a:ext cx="11016000" cy="720000"/>
        </p:xfrm>
        <a:graphic>
          <a:graphicData uri="http://schemas.openxmlformats.org/drawingml/2006/table">
            <a:tbl>
              <a:tblPr bandRow="1">
                <a:tableStyleId>{5C22544A-7EE6-4342-B048-85BDC9FD1C3A}</a:tableStyleId>
              </a:tblPr>
              <a:tblGrid>
                <a:gridCol w="2780609">
                  <a:extLst>
                    <a:ext uri="{9D8B030D-6E8A-4147-A177-3AD203B41FA5}">
                      <a16:colId xmlns:a16="http://schemas.microsoft.com/office/drawing/2014/main" val="4090402969"/>
                    </a:ext>
                  </a:extLst>
                </a:gridCol>
                <a:gridCol w="8235391">
                  <a:extLst>
                    <a:ext uri="{9D8B030D-6E8A-4147-A177-3AD203B41FA5}">
                      <a16:colId xmlns:a16="http://schemas.microsoft.com/office/drawing/2014/main" val="1722507857"/>
                    </a:ext>
                  </a:extLst>
                </a:gridCol>
              </a:tblGrid>
              <a:tr h="72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29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latin typeface="Consolas" panose="020B0609020204030204" pitchFamily="49" charset="0"/>
                        </a:rPr>
                        <a:t>NOT NULL</a:t>
                      </a:r>
                    </a:p>
                  </a:txBody>
                  <a:tcPr anchor="ctr"/>
                </a:tc>
                <a:extLst>
                  <a:ext uri="{0D108BD9-81ED-4DB2-BD59-A6C34878D82A}">
                    <a16:rowId xmlns:a16="http://schemas.microsoft.com/office/drawing/2014/main" val="3222086612"/>
                  </a:ext>
                </a:extLst>
              </a:tr>
            </a:tbl>
          </a:graphicData>
        </a:graphic>
      </p:graphicFrame>
    </p:spTree>
    <p:extLst>
      <p:ext uri="{BB962C8B-B14F-4D97-AF65-F5344CB8AC3E}">
        <p14:creationId xmlns:p14="http://schemas.microsoft.com/office/powerpoint/2010/main" val="177327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3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3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3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CREATE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800644" cy="4351338"/>
          </a:xfrm>
        </p:spPr>
        <p:txBody>
          <a:bodyPr>
            <a:noAutofit/>
          </a:bodyPr>
          <a:lstStyle/>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CREATE TABLE</a:t>
            </a:r>
            <a:r>
              <a:rPr lang="en-US" altLang="en-US" sz="3600" dirty="0">
                <a:solidFill>
                  <a:srgbClr val="000000"/>
                </a:solidFill>
                <a:latin typeface="Consolas" panose="020B0609020204030204" pitchFamily="49" charset="0"/>
              </a:rPr>
              <a:t> </a:t>
            </a:r>
            <a:r>
              <a:rPr lang="en-US" altLang="en-US" sz="3600" dirty="0">
                <a:solidFill>
                  <a:srgbClr val="183691"/>
                </a:solidFill>
                <a:latin typeface="Consolas" panose="020B0609020204030204" pitchFamily="49" charset="0"/>
              </a:rPr>
              <a:t>table2</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 </a:t>
            </a:r>
            <a:r>
              <a:rPr lang="en-US" altLang="en-US" sz="3600" dirty="0">
                <a:solidFill>
                  <a:srgbClr val="49A5CA"/>
                </a:solidFill>
                <a:latin typeface="Consolas" panose="020B0609020204030204" pitchFamily="49" charset="0"/>
              </a:rPr>
              <a:t>datatype</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validation</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3   </a:t>
            </a:r>
            <a:r>
              <a:rPr lang="en-US" altLang="en-US" sz="3600" dirty="0">
                <a:solidFill>
                  <a:srgbClr val="183691"/>
                </a:solidFill>
                <a:latin typeface="Consolas" panose="020B0609020204030204" pitchFamily="49" charset="0"/>
              </a:rPr>
              <a:t>field2</a:t>
            </a:r>
            <a:r>
              <a:rPr lang="en-US" altLang="en-US" sz="3600" dirty="0">
                <a:solidFill>
                  <a:srgbClr val="000000"/>
                </a:solidFill>
                <a:latin typeface="Consolas" panose="020B0609020204030204" pitchFamily="49" charset="0"/>
              </a:rPr>
              <a:t> </a:t>
            </a:r>
            <a:r>
              <a:rPr lang="en-US" altLang="en-US" sz="3600" dirty="0">
                <a:solidFill>
                  <a:srgbClr val="49A5CA"/>
                </a:solidFill>
                <a:latin typeface="Consolas" panose="020B0609020204030204" pitchFamily="49" charset="0"/>
              </a:rPr>
              <a:t>datatype</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validation</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4   </a:t>
            </a:r>
            <a:r>
              <a:rPr lang="en-US" altLang="en-US" sz="3600" dirty="0">
                <a:solidFill>
                  <a:srgbClr val="A71D5D"/>
                </a:solidFill>
                <a:latin typeface="Consolas" panose="020B0609020204030204" pitchFamily="49" charset="0"/>
              </a:rPr>
              <a:t>FOREIGN KEY</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field2</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REFERENCES</a:t>
            </a:r>
            <a:r>
              <a:rPr lang="en-US" altLang="en-US" sz="3600" dirty="0">
                <a:solidFill>
                  <a:srgbClr val="000000"/>
                </a:solidFill>
                <a:latin typeface="Consolas" panose="020B0609020204030204" pitchFamily="49" charset="0"/>
              </a:rPr>
              <a:t> </a:t>
            </a:r>
            <a:r>
              <a:rPr lang="en-US" altLang="en-US" sz="3600" dirty="0">
                <a:solidFill>
                  <a:srgbClr val="183691"/>
                </a:solidFill>
                <a:latin typeface="Consolas" panose="020B0609020204030204" pitchFamily="49" charset="0"/>
              </a:rPr>
              <a:t>table1</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5   </a:t>
            </a:r>
            <a:r>
              <a:rPr lang="en-US" altLang="en-US" sz="3600" dirty="0">
                <a:solidFill>
                  <a:srgbClr val="A71D5D"/>
                </a:solidFill>
                <a:latin typeface="Consolas" panose="020B0609020204030204" pitchFamily="49" charset="0"/>
              </a:rPr>
              <a:t>PRIMARY KEY</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6 </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7" name="Callout: Bent Line with No Border 6">
            <a:extLst>
              <a:ext uri="{FF2B5EF4-FFF2-40B4-BE49-F238E27FC236}">
                <a16:creationId xmlns:a16="http://schemas.microsoft.com/office/drawing/2014/main" id="{2907BCF3-6896-E60D-4077-92B218BC4872}"/>
              </a:ext>
            </a:extLst>
          </p:cNvPr>
          <p:cNvSpPr/>
          <p:nvPr/>
        </p:nvSpPr>
        <p:spPr>
          <a:xfrm>
            <a:off x="7562971" y="5594323"/>
            <a:ext cx="2486025" cy="468340"/>
          </a:xfrm>
          <a:prstGeom prst="callout2">
            <a:avLst>
              <a:gd name="adj1" fmla="val 49990"/>
              <a:gd name="adj2" fmla="val -52"/>
              <a:gd name="adj3" fmla="val 50311"/>
              <a:gd name="adj4" fmla="val -20105"/>
              <a:gd name="adj5" fmla="val -530"/>
              <a:gd name="adj6" fmla="val -3444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No comma</a:t>
            </a:r>
          </a:p>
        </p:txBody>
      </p:sp>
      <p:sp>
        <p:nvSpPr>
          <p:cNvPr id="4" name="Callout: Bent Line with No Border 3">
            <a:extLst>
              <a:ext uri="{FF2B5EF4-FFF2-40B4-BE49-F238E27FC236}">
                <a16:creationId xmlns:a16="http://schemas.microsoft.com/office/drawing/2014/main" id="{D967C08A-DC45-A18B-8F04-2A6DE01DF715}"/>
              </a:ext>
            </a:extLst>
          </p:cNvPr>
          <p:cNvSpPr/>
          <p:nvPr/>
        </p:nvSpPr>
        <p:spPr>
          <a:xfrm>
            <a:off x="6461541" y="1016398"/>
            <a:ext cx="2646850" cy="718344"/>
          </a:xfrm>
          <a:prstGeom prst="callout2">
            <a:avLst>
              <a:gd name="adj1" fmla="val 49990"/>
              <a:gd name="adj2" fmla="val -52"/>
              <a:gd name="adj3" fmla="val 49905"/>
              <a:gd name="adj4" fmla="val -22425"/>
              <a:gd name="adj5" fmla="val 112387"/>
              <a:gd name="adj6" fmla="val -2921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table name</a:t>
            </a:r>
          </a:p>
        </p:txBody>
      </p:sp>
      <p:sp>
        <p:nvSpPr>
          <p:cNvPr id="8" name="Callout: Bent Line with No Border 7">
            <a:extLst>
              <a:ext uri="{FF2B5EF4-FFF2-40B4-BE49-F238E27FC236}">
                <a16:creationId xmlns:a16="http://schemas.microsoft.com/office/drawing/2014/main" id="{3F36ADB4-DD88-33DC-C546-8F3A963B2B29}"/>
              </a:ext>
            </a:extLst>
          </p:cNvPr>
          <p:cNvSpPr/>
          <p:nvPr/>
        </p:nvSpPr>
        <p:spPr>
          <a:xfrm flipH="1">
            <a:off x="3006299" y="5724923"/>
            <a:ext cx="1941999" cy="452040"/>
          </a:xfrm>
          <a:prstGeom prst="callout2">
            <a:avLst>
              <a:gd name="adj1" fmla="val 49990"/>
              <a:gd name="adj2" fmla="val -52"/>
              <a:gd name="adj3" fmla="val 49905"/>
              <a:gd name="adj4" fmla="val -22425"/>
              <a:gd name="adj5" fmla="val -36667"/>
              <a:gd name="adj6" fmla="val -3578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Field name</a:t>
            </a:r>
          </a:p>
        </p:txBody>
      </p:sp>
      <p:grpSp>
        <p:nvGrpSpPr>
          <p:cNvPr id="5" name="Group 4">
            <a:extLst>
              <a:ext uri="{FF2B5EF4-FFF2-40B4-BE49-F238E27FC236}">
                <a16:creationId xmlns:a16="http://schemas.microsoft.com/office/drawing/2014/main" id="{1A8434B4-01EB-4B43-B14C-4E4F41F9DF80}"/>
              </a:ext>
            </a:extLst>
          </p:cNvPr>
          <p:cNvGrpSpPr/>
          <p:nvPr/>
        </p:nvGrpSpPr>
        <p:grpSpPr>
          <a:xfrm>
            <a:off x="958902" y="3861197"/>
            <a:ext cx="1168783" cy="1023144"/>
            <a:chOff x="1627561" y="5311895"/>
            <a:chExt cx="1168783" cy="1150130"/>
          </a:xfrm>
        </p:grpSpPr>
        <p:sp>
          <p:nvSpPr>
            <p:cNvPr id="10" name="Right Brace 9">
              <a:extLst>
                <a:ext uri="{FF2B5EF4-FFF2-40B4-BE49-F238E27FC236}">
                  <a16:creationId xmlns:a16="http://schemas.microsoft.com/office/drawing/2014/main" id="{819BA9D7-3F25-43FC-B8DE-565215E8B322}"/>
                </a:ext>
              </a:extLst>
            </p:cNvPr>
            <p:cNvSpPr/>
            <p:nvPr/>
          </p:nvSpPr>
          <p:spPr>
            <a:xfrm flipH="1">
              <a:off x="2264230" y="5311895"/>
              <a:ext cx="532114" cy="1150130"/>
            </a:xfrm>
            <a:prstGeom prst="rightBrace">
              <a:avLst>
                <a:gd name="adj1" fmla="val 0"/>
                <a:gd name="adj2" fmla="val 68087"/>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xtBox 10">
              <a:extLst>
                <a:ext uri="{FF2B5EF4-FFF2-40B4-BE49-F238E27FC236}">
                  <a16:creationId xmlns:a16="http://schemas.microsoft.com/office/drawing/2014/main" id="{4C64850D-8485-41E4-A356-7A5DD26A156B}"/>
                </a:ext>
              </a:extLst>
            </p:cNvPr>
            <p:cNvSpPr txBox="1"/>
            <p:nvPr/>
          </p:nvSpPr>
          <p:spPr>
            <a:xfrm>
              <a:off x="1627561" y="5828213"/>
              <a:ext cx="636669" cy="523220"/>
            </a:xfrm>
            <a:prstGeom prst="rect">
              <a:avLst/>
            </a:prstGeom>
            <a:noFill/>
          </p:spPr>
          <p:txBody>
            <a:bodyPr wrap="square" rtlCol="0">
              <a:spAutoFit/>
            </a:bodyPr>
            <a:lstStyle/>
            <a:p>
              <a:r>
                <a:rPr lang="en-GB" sz="2800" b="1" dirty="0">
                  <a:solidFill>
                    <a:srgbClr val="7030A0"/>
                  </a:solidFill>
                </a:rPr>
                <a:t>FK</a:t>
              </a:r>
            </a:p>
          </p:txBody>
        </p:sp>
      </p:grpSp>
      <p:sp>
        <p:nvSpPr>
          <p:cNvPr id="12" name="Callout: Bent Line with No Border 11">
            <a:extLst>
              <a:ext uri="{FF2B5EF4-FFF2-40B4-BE49-F238E27FC236}">
                <a16:creationId xmlns:a16="http://schemas.microsoft.com/office/drawing/2014/main" id="{2146B694-487C-4FEF-B3E2-FBD92365CDFC}"/>
              </a:ext>
            </a:extLst>
          </p:cNvPr>
          <p:cNvSpPr/>
          <p:nvPr/>
        </p:nvSpPr>
        <p:spPr>
          <a:xfrm>
            <a:off x="7562971" y="1825625"/>
            <a:ext cx="2646850" cy="718344"/>
          </a:xfrm>
          <a:prstGeom prst="callout2">
            <a:avLst>
              <a:gd name="adj1" fmla="val 49990"/>
              <a:gd name="adj2" fmla="val -52"/>
              <a:gd name="adj3" fmla="val 49905"/>
              <a:gd name="adj4" fmla="val -22425"/>
              <a:gd name="adj5" fmla="val 49877"/>
              <a:gd name="adj6" fmla="val -2905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Opening bracket</a:t>
            </a:r>
          </a:p>
        </p:txBody>
      </p:sp>
      <p:sp>
        <p:nvSpPr>
          <p:cNvPr id="13" name="Callout: Bent Line with No Border 12">
            <a:extLst>
              <a:ext uri="{FF2B5EF4-FFF2-40B4-BE49-F238E27FC236}">
                <a16:creationId xmlns:a16="http://schemas.microsoft.com/office/drawing/2014/main" id="{4BD557DE-5399-4B9B-A8B3-E680DB65D68B}"/>
              </a:ext>
            </a:extLst>
          </p:cNvPr>
          <p:cNvSpPr/>
          <p:nvPr/>
        </p:nvSpPr>
        <p:spPr>
          <a:xfrm>
            <a:off x="2746353" y="6230938"/>
            <a:ext cx="2646850" cy="432197"/>
          </a:xfrm>
          <a:prstGeom prst="callout2">
            <a:avLst>
              <a:gd name="adj1" fmla="val 49990"/>
              <a:gd name="adj2" fmla="val -52"/>
              <a:gd name="adj3" fmla="val 49905"/>
              <a:gd name="adj4" fmla="val -22425"/>
              <a:gd name="adj5" fmla="val -15041"/>
              <a:gd name="adj6" fmla="val -4273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Closing bracket</a:t>
            </a:r>
          </a:p>
        </p:txBody>
      </p:sp>
      <p:grpSp>
        <p:nvGrpSpPr>
          <p:cNvPr id="6" name="Group 5">
            <a:extLst>
              <a:ext uri="{FF2B5EF4-FFF2-40B4-BE49-F238E27FC236}">
                <a16:creationId xmlns:a16="http://schemas.microsoft.com/office/drawing/2014/main" id="{37953906-1C97-2535-71FF-3222658B65B1}"/>
              </a:ext>
            </a:extLst>
          </p:cNvPr>
          <p:cNvGrpSpPr/>
          <p:nvPr/>
        </p:nvGrpSpPr>
        <p:grpSpPr>
          <a:xfrm flipH="1">
            <a:off x="8523999" y="2663428"/>
            <a:ext cx="2553576" cy="1023144"/>
            <a:chOff x="242768" y="5311895"/>
            <a:chExt cx="2553576" cy="1150130"/>
          </a:xfrm>
        </p:grpSpPr>
        <p:sp>
          <p:nvSpPr>
            <p:cNvPr id="9" name="Right Brace 8">
              <a:extLst>
                <a:ext uri="{FF2B5EF4-FFF2-40B4-BE49-F238E27FC236}">
                  <a16:creationId xmlns:a16="http://schemas.microsoft.com/office/drawing/2014/main" id="{2B7B8925-DC1C-6B0B-AAC2-DF6718466728}"/>
                </a:ext>
              </a:extLst>
            </p:cNvPr>
            <p:cNvSpPr/>
            <p:nvPr/>
          </p:nvSpPr>
          <p:spPr>
            <a:xfrm flipH="1">
              <a:off x="2264230" y="5311895"/>
              <a:ext cx="532114" cy="1150130"/>
            </a:xfrm>
            <a:prstGeom prst="rightBrace">
              <a:avLst>
                <a:gd name="adj1" fmla="val 0"/>
                <a:gd name="adj2" fmla="val 49468"/>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a:extLst>
                <a:ext uri="{FF2B5EF4-FFF2-40B4-BE49-F238E27FC236}">
                  <a16:creationId xmlns:a16="http://schemas.microsoft.com/office/drawing/2014/main" id="{F6667925-6699-BE41-828A-EF263835AA15}"/>
                </a:ext>
              </a:extLst>
            </p:cNvPr>
            <p:cNvSpPr txBox="1"/>
            <p:nvPr/>
          </p:nvSpPr>
          <p:spPr>
            <a:xfrm>
              <a:off x="242768" y="5354666"/>
              <a:ext cx="2021462" cy="1072525"/>
            </a:xfrm>
            <a:prstGeom prst="rect">
              <a:avLst/>
            </a:prstGeom>
            <a:noFill/>
          </p:spPr>
          <p:txBody>
            <a:bodyPr wrap="square" rtlCol="0">
              <a:spAutoFit/>
            </a:bodyPr>
            <a:lstStyle/>
            <a:p>
              <a:r>
                <a:rPr lang="en-GB" sz="2800" b="1" dirty="0">
                  <a:solidFill>
                    <a:srgbClr val="7030A0"/>
                  </a:solidFill>
                </a:rPr>
                <a:t>As many as required</a:t>
              </a:r>
            </a:p>
          </p:txBody>
        </p:sp>
      </p:grpSp>
    </p:spTree>
    <p:extLst>
      <p:ext uri="{BB962C8B-B14F-4D97-AF65-F5344CB8AC3E}">
        <p14:creationId xmlns:p14="http://schemas.microsoft.com/office/powerpoint/2010/main" val="90124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2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2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left)">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10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10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10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4" grpId="0" animBg="1"/>
      <p:bldP spid="8" grpId="0" animBg="1"/>
      <p:bldP spid="12" grpId="0" animBg="1"/>
      <p:bldP spid="13" grpId="0" animBg="1"/>
    </p:bld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CREATE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800644" cy="4351338"/>
          </a:xfrm>
        </p:spPr>
        <p:txBody>
          <a:bodyPr>
            <a:noAutofit/>
          </a:bodyPr>
          <a:lstStyle/>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CREATE TABLE</a:t>
            </a:r>
            <a:r>
              <a:rPr lang="en-US" altLang="en-US" sz="3600" dirty="0">
                <a:solidFill>
                  <a:srgbClr val="000000"/>
                </a:solidFill>
                <a:latin typeface="Consolas" panose="020B0609020204030204" pitchFamily="49" charset="0"/>
              </a:rPr>
              <a:t> </a:t>
            </a:r>
            <a:r>
              <a:rPr lang="en-US" altLang="en-US" sz="3600" dirty="0">
                <a:solidFill>
                  <a:srgbClr val="183691"/>
                </a:solidFill>
                <a:latin typeface="Consolas" panose="020B0609020204030204" pitchFamily="49" charset="0"/>
              </a:rPr>
              <a:t>table2</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 </a:t>
            </a:r>
            <a:r>
              <a:rPr lang="en-US" altLang="en-US" sz="3600" dirty="0">
                <a:solidFill>
                  <a:srgbClr val="49A5CA"/>
                </a:solidFill>
                <a:latin typeface="Consolas" panose="020B0609020204030204" pitchFamily="49" charset="0"/>
              </a:rPr>
              <a:t>datatype</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validation</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3   </a:t>
            </a:r>
            <a:r>
              <a:rPr lang="en-US" altLang="en-US" sz="3600" dirty="0">
                <a:solidFill>
                  <a:srgbClr val="183691"/>
                </a:solidFill>
                <a:latin typeface="Consolas" panose="020B0609020204030204" pitchFamily="49" charset="0"/>
              </a:rPr>
              <a:t>field2</a:t>
            </a:r>
            <a:r>
              <a:rPr lang="en-US" altLang="en-US" sz="3600" dirty="0">
                <a:solidFill>
                  <a:srgbClr val="000000"/>
                </a:solidFill>
                <a:latin typeface="Consolas" panose="020B0609020204030204" pitchFamily="49" charset="0"/>
              </a:rPr>
              <a:t> </a:t>
            </a:r>
            <a:r>
              <a:rPr lang="en-US" altLang="en-US" sz="3600" dirty="0">
                <a:solidFill>
                  <a:srgbClr val="49A5CA"/>
                </a:solidFill>
                <a:latin typeface="Consolas" panose="020B0609020204030204" pitchFamily="49" charset="0"/>
              </a:rPr>
              <a:t>datatype</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validation</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4   </a:t>
            </a:r>
            <a:r>
              <a:rPr lang="en-US" altLang="en-US" sz="3600" dirty="0">
                <a:solidFill>
                  <a:srgbClr val="A71D5D"/>
                </a:solidFill>
                <a:latin typeface="Consolas" panose="020B0609020204030204" pitchFamily="49" charset="0"/>
              </a:rPr>
              <a:t>FOREIGN KEY</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field2</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REFERENCES</a:t>
            </a:r>
            <a:r>
              <a:rPr lang="en-US" altLang="en-US" sz="3600" dirty="0">
                <a:solidFill>
                  <a:srgbClr val="000000"/>
                </a:solidFill>
                <a:latin typeface="Consolas" panose="020B0609020204030204" pitchFamily="49" charset="0"/>
              </a:rPr>
              <a:t> </a:t>
            </a:r>
            <a:r>
              <a:rPr lang="en-US" altLang="en-US" sz="3600" dirty="0">
                <a:solidFill>
                  <a:srgbClr val="183691"/>
                </a:solidFill>
                <a:latin typeface="Consolas" panose="020B0609020204030204" pitchFamily="49" charset="0"/>
              </a:rPr>
              <a:t>table1</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5   </a:t>
            </a:r>
            <a:r>
              <a:rPr lang="en-US" altLang="en-US" sz="3600" dirty="0">
                <a:solidFill>
                  <a:srgbClr val="A71D5D"/>
                </a:solidFill>
                <a:latin typeface="Consolas" panose="020B0609020204030204" pitchFamily="49" charset="0"/>
              </a:rPr>
              <a:t>PRIMARY KEY</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6 </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3769454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CREATE TABLE – Task 1</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4173441596"/>
              </p:ext>
            </p:extLst>
          </p:nvPr>
        </p:nvGraphicFramePr>
        <p:xfrm>
          <a:off x="838200" y="2239693"/>
          <a:ext cx="10337800" cy="405384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41262">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supplierID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2924661129"/>
                  </a:ext>
                </a:extLst>
              </a:tr>
              <a:tr h="370840">
                <a:tc>
                  <a:txBody>
                    <a:bodyPr/>
                    <a:lstStyle/>
                    <a:p>
                      <a:r>
                        <a:rPr lang="en-GB" sz="3200" dirty="0"/>
                        <a:t>address</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50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t>phone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12</a:t>
                      </a:r>
                    </a:p>
                  </a:txBody>
                  <a:tcPr/>
                </a:tc>
                <a:tc>
                  <a:txBody>
                    <a:bodyPr/>
                    <a:lstStyle/>
                    <a:p>
                      <a:pPr algn="ctr"/>
                      <a:r>
                        <a:rPr lang="en-GB" sz="3200" dirty="0"/>
                        <a:t>N</a:t>
                      </a:r>
                    </a:p>
                  </a:txBody>
                  <a:tcPr/>
                </a:tc>
                <a:tc>
                  <a:txBody>
                    <a:bodyPr/>
                    <a:lstStyle/>
                    <a:p>
                      <a:r>
                        <a:rPr lang="en-GB" sz="3200" dirty="0"/>
                        <a:t>length: &gt;= 11</a:t>
                      </a:r>
                    </a:p>
                  </a:txBody>
                  <a:tcPr/>
                </a:tc>
                <a:extLst>
                  <a:ext uri="{0D108BD9-81ED-4DB2-BD59-A6C34878D82A}">
                    <a16:rowId xmlns:a16="http://schemas.microsoft.com/office/drawing/2014/main" val="1487565366"/>
                  </a:ext>
                </a:extLst>
              </a:tr>
              <a:tr h="370840">
                <a:tc>
                  <a:txBody>
                    <a:bodyPr/>
                    <a:lstStyle/>
                    <a:p>
                      <a:r>
                        <a:rPr lang="en-GB" sz="3200" dirty="0"/>
                        <a:t>email</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r h="370840">
                <a:tc>
                  <a:txBody>
                    <a:bodyPr/>
                    <a:lstStyle/>
                    <a:p>
                      <a:r>
                        <a:rPr lang="en-GB" sz="3200" dirty="0"/>
                        <a:t>active</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N</a:t>
                      </a:r>
                    </a:p>
                  </a:txBody>
                  <a:tcPr/>
                </a:tc>
                <a:tc>
                  <a:txBody>
                    <a:bodyPr/>
                    <a:lstStyle/>
                    <a:p>
                      <a:endParaRPr lang="en-GB" sz="3200" dirty="0"/>
                    </a:p>
                  </a:txBody>
                  <a:tcPr/>
                </a:tc>
                <a:extLst>
                  <a:ext uri="{0D108BD9-81ED-4DB2-BD59-A6C34878D82A}">
                    <a16:rowId xmlns:a16="http://schemas.microsoft.com/office/drawing/2014/main" val="228004377"/>
                  </a:ext>
                </a:extLst>
              </a:tr>
            </a:tbl>
          </a:graphicData>
        </a:graphic>
      </p:graphicFrame>
      <p:sp>
        <p:nvSpPr>
          <p:cNvPr id="3" name="TextBox 2">
            <a:extLst>
              <a:ext uri="{FF2B5EF4-FFF2-40B4-BE49-F238E27FC236}">
                <a16:creationId xmlns:a16="http://schemas.microsoft.com/office/drawing/2014/main" id="{2870215D-9F81-A8EC-08CB-B997553DFED6}"/>
              </a:ext>
            </a:extLst>
          </p:cNvPr>
          <p:cNvSpPr txBox="1"/>
          <p:nvPr/>
        </p:nvSpPr>
        <p:spPr>
          <a:xfrm>
            <a:off x="838200" y="1592921"/>
            <a:ext cx="3041730" cy="646331"/>
          </a:xfrm>
          <a:prstGeom prst="rect">
            <a:avLst/>
          </a:prstGeom>
          <a:noFill/>
        </p:spPr>
        <p:txBody>
          <a:bodyPr wrap="none" rtlCol="0">
            <a:spAutoFit/>
          </a:bodyPr>
          <a:lstStyle/>
          <a:p>
            <a:r>
              <a:rPr lang="en-GB" sz="3600" b="1" dirty="0"/>
              <a:t>Entity</a:t>
            </a:r>
            <a:r>
              <a:rPr lang="en-GB" sz="3600" dirty="0"/>
              <a:t>: supplier</a:t>
            </a:r>
          </a:p>
        </p:txBody>
      </p:sp>
    </p:spTree>
    <p:extLst>
      <p:ext uri="{BB962C8B-B14F-4D97-AF65-F5344CB8AC3E}">
        <p14:creationId xmlns:p14="http://schemas.microsoft.com/office/powerpoint/2010/main" val="252938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CREATE TABLE – Task 1 - Solution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515600" cy="4351338"/>
          </a:xfrm>
        </p:spPr>
        <p:txBody>
          <a:bodyPr>
            <a:noAutofit/>
          </a:bodyPr>
          <a:lstStyle/>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1 </a:t>
            </a:r>
            <a:r>
              <a:rPr lang="en-US" altLang="en-US" sz="3000" dirty="0">
                <a:solidFill>
                  <a:srgbClr val="A71D5D"/>
                </a:solidFill>
                <a:latin typeface="Consolas" panose="020B0609020204030204" pitchFamily="49" charset="0"/>
              </a:rPr>
              <a:t>CREATE TABLE</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supplier</a:t>
            </a:r>
            <a:r>
              <a:rPr lang="en-US" altLang="en-US" sz="30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2 </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supplierID</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INT</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endParaRPr lang="en-US" altLang="en-US" sz="3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3 </a:t>
            </a:r>
            <a:r>
              <a:rPr lang="en-US" altLang="en-US" sz="3000" dirty="0">
                <a:solidFill>
                  <a:srgbClr val="000000"/>
                </a:solidFill>
                <a:latin typeface="Consolas" panose="020B0609020204030204" pitchFamily="49" charset="0"/>
              </a:rPr>
              <a:t>  name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30</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4 </a:t>
            </a:r>
            <a:r>
              <a:rPr lang="en-US" altLang="en-US" sz="3000" dirty="0">
                <a:solidFill>
                  <a:srgbClr val="000000"/>
                </a:solidFill>
                <a:latin typeface="Consolas" panose="020B0609020204030204" pitchFamily="49" charset="0"/>
              </a:rPr>
              <a:t>  address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50</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5 </a:t>
            </a:r>
            <a:r>
              <a:rPr lang="en-US" altLang="en-US" sz="3000" dirty="0">
                <a:solidFill>
                  <a:srgbClr val="000000"/>
                </a:solidFill>
                <a:latin typeface="Consolas" panose="020B0609020204030204" pitchFamily="49" charset="0"/>
              </a:rPr>
              <a:t>  phone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12</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CHECK</a:t>
            </a:r>
            <a:r>
              <a:rPr lang="en-US" altLang="en-US" sz="3000" dirty="0">
                <a:solidFill>
                  <a:srgbClr val="000000"/>
                </a:solidFill>
                <a:latin typeface="Consolas" panose="020B0609020204030204" pitchFamily="49" charset="0"/>
              </a:rPr>
              <a:t>(</a:t>
            </a:r>
            <a:r>
              <a:rPr lang="en-US" altLang="en-US" sz="3000" dirty="0">
                <a:solidFill>
                  <a:srgbClr val="A71D5D"/>
                </a:solidFill>
                <a:latin typeface="Consolas" panose="020B0609020204030204" pitchFamily="49" charset="0"/>
              </a:rPr>
              <a:t>LENGTH</a:t>
            </a:r>
            <a:r>
              <a:rPr lang="en-US" altLang="en-US" sz="3000" dirty="0">
                <a:solidFill>
                  <a:srgbClr val="000000"/>
                </a:solidFill>
                <a:latin typeface="Consolas" panose="020B0609020204030204" pitchFamily="49" charset="0"/>
              </a:rPr>
              <a:t>(phone) &gt;= </a:t>
            </a:r>
            <a:r>
              <a:rPr lang="en-US" altLang="en-US" sz="3000" dirty="0">
                <a:solidFill>
                  <a:srgbClr val="0086B3"/>
                </a:solidFill>
                <a:latin typeface="Consolas" panose="020B0609020204030204" pitchFamily="49" charset="0"/>
              </a:rPr>
              <a:t>11</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6 </a:t>
            </a:r>
            <a:r>
              <a:rPr lang="en-US" altLang="en-US" sz="3000" dirty="0">
                <a:solidFill>
                  <a:srgbClr val="000000"/>
                </a:solidFill>
                <a:latin typeface="Consolas" panose="020B0609020204030204" pitchFamily="49" charset="0"/>
              </a:rPr>
              <a:t>  email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30</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7 </a:t>
            </a:r>
            <a:r>
              <a:rPr lang="en-US" altLang="en-US" sz="3000" dirty="0">
                <a:solidFill>
                  <a:srgbClr val="000000"/>
                </a:solidFill>
                <a:latin typeface="Consolas" panose="020B0609020204030204" pitchFamily="49" charset="0"/>
              </a:rPr>
              <a:t>  active BOOL,</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8 </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PRIMARY KEY</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supplierID</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9 </a:t>
            </a:r>
            <a:r>
              <a:rPr lang="en-US" altLang="en-US" sz="3000" dirty="0">
                <a:solidFill>
                  <a:srgbClr val="000000"/>
                </a:solidFill>
                <a:latin typeface="Consolas" panose="020B0609020204030204" pitchFamily="49" charset="0"/>
              </a:rPr>
              <a:t>);</a:t>
            </a:r>
            <a:br>
              <a:rPr lang="en-US" altLang="en-US" sz="3000" dirty="0">
                <a:solidFill>
                  <a:srgbClr val="000000"/>
                </a:solidFill>
                <a:latin typeface="Consolas" panose="020B0609020204030204" pitchFamily="49" charset="0"/>
              </a:rPr>
            </a:br>
            <a:endParaRPr lang="en-US" altLang="en-US" sz="3000" dirty="0">
              <a:latin typeface="Arial" panose="020B0604020202020204" pitchFamily="34" charset="0"/>
            </a:endParaRPr>
          </a:p>
        </p:txBody>
      </p:sp>
    </p:spTree>
    <p:extLst>
      <p:ext uri="{BB962C8B-B14F-4D97-AF65-F5344CB8AC3E}">
        <p14:creationId xmlns:p14="http://schemas.microsoft.com/office/powerpoint/2010/main" val="254326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CREATE TABLE – Task 2</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1915562325"/>
              </p:ext>
            </p:extLst>
          </p:nvPr>
        </p:nvGraphicFramePr>
        <p:xfrm>
          <a:off x="838200" y="2239693"/>
          <a:ext cx="10337800" cy="347472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41262">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stockNo</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err="1"/>
                        <a:t>supplierID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r>
                        <a:rPr lang="en-GB" sz="3200" dirty="0"/>
                        <a:t>Exists in supplier</a:t>
                      </a:r>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t>price</a:t>
                      </a:r>
                    </a:p>
                  </a:txBody>
                  <a:tcPr/>
                </a:tc>
                <a:tc>
                  <a:txBody>
                    <a:bodyPr/>
                    <a:lstStyle/>
                    <a:p>
                      <a:pPr algn="ctr"/>
                      <a:endParaRPr lang="en-GB" sz="3200" dirty="0"/>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r>
                        <a:rPr lang="en-GB" sz="3200" dirty="0"/>
                        <a:t>range: &gt;= 0.01</a:t>
                      </a:r>
                    </a:p>
                  </a:txBody>
                  <a:tcPr/>
                </a:tc>
                <a:extLst>
                  <a:ext uri="{0D108BD9-81ED-4DB2-BD59-A6C34878D82A}">
                    <a16:rowId xmlns:a16="http://schemas.microsoft.com/office/drawing/2014/main" val="1487565366"/>
                  </a:ext>
                </a:extLst>
              </a:tr>
              <a:tr h="370840">
                <a:tc>
                  <a:txBody>
                    <a:bodyPr/>
                    <a:lstStyle/>
                    <a:p>
                      <a:r>
                        <a:rPr lang="en-GB" sz="3200" dirty="0"/>
                        <a:t>quantity</a:t>
                      </a:r>
                    </a:p>
                  </a:txBody>
                  <a:tcPr/>
                </a:tc>
                <a:tc>
                  <a:txBody>
                    <a:bodyPr/>
                    <a:lstStyle/>
                    <a:p>
                      <a:pPr algn="ctr"/>
                      <a:endParaRPr lang="en-GB" sz="3200" dirty="0"/>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N</a:t>
                      </a:r>
                    </a:p>
                  </a:txBody>
                  <a:tcPr/>
                </a:tc>
                <a:tc>
                  <a:txBody>
                    <a:bodyPr/>
                    <a:lstStyle/>
                    <a:p>
                      <a:r>
                        <a:rPr lang="en-GB" sz="3200" dirty="0"/>
                        <a:t>range: &gt;= -1</a:t>
                      </a:r>
                    </a:p>
                  </a:txBody>
                  <a:tcPr/>
                </a:tc>
                <a:extLst>
                  <a:ext uri="{0D108BD9-81ED-4DB2-BD59-A6C34878D82A}">
                    <a16:rowId xmlns:a16="http://schemas.microsoft.com/office/drawing/2014/main" val="3947728551"/>
                  </a:ext>
                </a:extLst>
              </a:tr>
            </a:tbl>
          </a:graphicData>
        </a:graphic>
      </p:graphicFrame>
      <p:sp>
        <p:nvSpPr>
          <p:cNvPr id="3" name="TextBox 2">
            <a:extLst>
              <a:ext uri="{FF2B5EF4-FFF2-40B4-BE49-F238E27FC236}">
                <a16:creationId xmlns:a16="http://schemas.microsoft.com/office/drawing/2014/main" id="{2870215D-9F81-A8EC-08CB-B997553DFED6}"/>
              </a:ext>
            </a:extLst>
          </p:cNvPr>
          <p:cNvSpPr txBox="1"/>
          <p:nvPr/>
        </p:nvSpPr>
        <p:spPr>
          <a:xfrm>
            <a:off x="838200" y="1592921"/>
            <a:ext cx="2507866" cy="646331"/>
          </a:xfrm>
          <a:prstGeom prst="rect">
            <a:avLst/>
          </a:prstGeom>
          <a:noFill/>
        </p:spPr>
        <p:txBody>
          <a:bodyPr wrap="none" rtlCol="0">
            <a:spAutoFit/>
          </a:bodyPr>
          <a:lstStyle/>
          <a:p>
            <a:r>
              <a:rPr lang="en-GB" sz="3600" b="1" dirty="0"/>
              <a:t>Entity</a:t>
            </a:r>
            <a:r>
              <a:rPr lang="en-GB" sz="3600" dirty="0"/>
              <a:t>: stock</a:t>
            </a:r>
          </a:p>
        </p:txBody>
      </p:sp>
    </p:spTree>
    <p:extLst>
      <p:ext uri="{BB962C8B-B14F-4D97-AF65-F5344CB8AC3E}">
        <p14:creationId xmlns:p14="http://schemas.microsoft.com/office/powerpoint/2010/main" val="309078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2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CREATE TABLE – Task 2 - Solution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515600" cy="4667250"/>
          </a:xfrm>
        </p:spPr>
        <p:txBody>
          <a:bodyPr>
            <a:noAutofit/>
          </a:bodyPr>
          <a:lstStyle/>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1 </a:t>
            </a:r>
            <a:r>
              <a:rPr lang="en-US" altLang="en-US" sz="3000" dirty="0">
                <a:solidFill>
                  <a:srgbClr val="A71D5D"/>
                </a:solidFill>
                <a:latin typeface="Consolas" panose="020B0609020204030204" pitchFamily="49" charset="0"/>
              </a:rPr>
              <a:t>CREATE TABLE</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stock</a:t>
            </a:r>
            <a:r>
              <a:rPr lang="en-US" altLang="en-US" sz="30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2 </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stockCode</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INT</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3 </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supplierID</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INT</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4 </a:t>
            </a:r>
            <a:r>
              <a:rPr lang="en-US" altLang="en-US" sz="3000" dirty="0">
                <a:solidFill>
                  <a:srgbClr val="000000"/>
                </a:solidFill>
                <a:latin typeface="Consolas" panose="020B0609020204030204" pitchFamily="49" charset="0"/>
              </a:rPr>
              <a:t>  name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30</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5 </a:t>
            </a:r>
            <a:r>
              <a:rPr lang="en-US" altLang="en-US" sz="3000" dirty="0">
                <a:solidFill>
                  <a:srgbClr val="000000"/>
                </a:solidFill>
                <a:latin typeface="Consolas" panose="020B0609020204030204" pitchFamily="49" charset="0"/>
              </a:rPr>
              <a:t>  price </a:t>
            </a:r>
            <a:r>
              <a:rPr lang="en-US" altLang="en-US" sz="3000" dirty="0">
                <a:solidFill>
                  <a:srgbClr val="0086B3"/>
                </a:solidFill>
                <a:latin typeface="Consolas" panose="020B0609020204030204" pitchFamily="49" charset="0"/>
              </a:rPr>
              <a:t>REAL</a:t>
            </a:r>
            <a:r>
              <a:rPr lang="en-US" altLang="en-US" sz="3000" dirty="0">
                <a:solidFill>
                  <a:srgbClr val="A71D5D"/>
                </a:solidFill>
                <a:latin typeface="Consolas" panose="020B0609020204030204" pitchFamily="49" charset="0"/>
              </a:rPr>
              <a:t> NOT NULL CHECK</a:t>
            </a:r>
            <a:r>
              <a:rPr lang="en-US" altLang="en-US" sz="3000" dirty="0">
                <a:solidFill>
                  <a:srgbClr val="000000"/>
                </a:solidFill>
                <a:latin typeface="Consolas" panose="020B0609020204030204" pitchFamily="49" charset="0"/>
              </a:rPr>
              <a:t>(price &gt;= </a:t>
            </a:r>
            <a:r>
              <a:rPr lang="en-US" altLang="en-US" sz="3000" dirty="0">
                <a:solidFill>
                  <a:srgbClr val="0086B3"/>
                </a:solidFill>
                <a:latin typeface="Consolas" panose="020B0609020204030204" pitchFamily="49" charset="0"/>
              </a:rPr>
              <a:t>0.01</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6 </a:t>
            </a:r>
            <a:r>
              <a:rPr lang="en-US" altLang="en-US" sz="3000" dirty="0">
                <a:solidFill>
                  <a:srgbClr val="000000"/>
                </a:solidFill>
                <a:latin typeface="Consolas" panose="020B0609020204030204" pitchFamily="49" charset="0"/>
              </a:rPr>
              <a:t>  quantity </a:t>
            </a:r>
            <a:r>
              <a:rPr lang="en-US" altLang="en-US" sz="3000" dirty="0">
                <a:solidFill>
                  <a:srgbClr val="0086B3"/>
                </a:solidFill>
                <a:latin typeface="Consolas" panose="020B0609020204030204" pitchFamily="49" charset="0"/>
              </a:rPr>
              <a:t>INT</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 CHECK</a:t>
            </a:r>
            <a:r>
              <a:rPr lang="en-US" altLang="en-US" sz="3000" dirty="0">
                <a:solidFill>
                  <a:srgbClr val="000000"/>
                </a:solidFill>
                <a:latin typeface="Consolas" panose="020B0609020204030204" pitchFamily="49" charset="0"/>
              </a:rPr>
              <a:t>(quantity &gt;= </a:t>
            </a:r>
            <a:r>
              <a:rPr lang="en-US" altLang="en-US" sz="3000" dirty="0">
                <a:solidFill>
                  <a:srgbClr val="0086B3"/>
                </a:solidFill>
                <a:latin typeface="Consolas" panose="020B0609020204030204" pitchFamily="49" charset="0"/>
              </a:rPr>
              <a:t>-1</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7 </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FOREIGN KEY</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supplierID</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8 </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REFERENCES</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supplier</a:t>
            </a:r>
            <a:r>
              <a:rPr lang="en-US" altLang="en-US" sz="3000" dirty="0">
                <a:solidFill>
                  <a:srgbClr val="000000"/>
                </a:solidFill>
                <a:latin typeface="Consolas" panose="020B0609020204030204" pitchFamily="49" charset="0"/>
              </a:rPr>
              <a:t>(</a:t>
            </a:r>
            <a:r>
              <a:rPr lang="en-US" altLang="en-US" sz="3000" dirty="0" err="1">
                <a:solidFill>
                  <a:srgbClr val="000000"/>
                </a:solidFill>
                <a:latin typeface="Consolas" panose="020B0609020204030204" pitchFamily="49" charset="0"/>
              </a:rPr>
              <a:t>supplierID</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9 </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PRIMARY KEY</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stockCode</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10 </a:t>
            </a:r>
            <a:r>
              <a:rPr lang="en-US" altLang="en-US" sz="3000" dirty="0">
                <a:solidFill>
                  <a:srgbClr val="000000"/>
                </a:solidFill>
                <a:latin typeface="Consolas" panose="020B0609020204030204" pitchFamily="49" charset="0"/>
              </a:rPr>
              <a:t>);</a:t>
            </a:r>
            <a:endParaRPr lang="en-US" altLang="en-US" sz="3000" dirty="0">
              <a:latin typeface="Arial" panose="020B0604020202020204" pitchFamily="34" charset="0"/>
            </a:endParaRPr>
          </a:p>
        </p:txBody>
      </p:sp>
    </p:spTree>
    <p:extLst>
      <p:ext uri="{BB962C8B-B14F-4D97-AF65-F5344CB8AC3E}">
        <p14:creationId xmlns:p14="http://schemas.microsoft.com/office/powerpoint/2010/main" val="116208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Implement or modify validation</a:t>
            </a:r>
          </a:p>
        </p:txBody>
      </p:sp>
    </p:spTree>
    <p:extLst>
      <p:ext uri="{BB962C8B-B14F-4D97-AF65-F5344CB8AC3E}">
        <p14:creationId xmlns:p14="http://schemas.microsoft.com/office/powerpoint/2010/main" val="190756405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C72E-788B-FC8C-1E58-4206DC25034E}"/>
              </a:ext>
            </a:extLst>
          </p:cNvPr>
          <p:cNvSpPr>
            <a:spLocks noGrp="1"/>
          </p:cNvSpPr>
          <p:nvPr>
            <p:ph type="title"/>
          </p:nvPr>
        </p:nvSpPr>
        <p:spPr/>
        <p:txBody>
          <a:bodyPr/>
          <a:lstStyle/>
          <a:p>
            <a:r>
              <a:rPr lang="en-GB" dirty="0"/>
              <a:t>Modify Table – 8 Steps</a:t>
            </a:r>
          </a:p>
        </p:txBody>
      </p:sp>
      <p:sp>
        <p:nvSpPr>
          <p:cNvPr id="3" name="Content Placeholder 2">
            <a:extLst>
              <a:ext uri="{FF2B5EF4-FFF2-40B4-BE49-F238E27FC236}">
                <a16:creationId xmlns:a16="http://schemas.microsoft.com/office/drawing/2014/main" id="{42ABBBA0-8EAA-7A33-3162-51F1894BF9C3}"/>
              </a:ext>
            </a:extLst>
          </p:cNvPr>
          <p:cNvSpPr>
            <a:spLocks noGrp="1"/>
          </p:cNvSpPr>
          <p:nvPr>
            <p:ph idx="1"/>
          </p:nvPr>
        </p:nvSpPr>
        <p:spPr/>
        <p:txBody>
          <a:bodyPr>
            <a:noAutofit/>
          </a:bodyPr>
          <a:lstStyle/>
          <a:p>
            <a:pPr marL="514350" indent="-514350">
              <a:lnSpc>
                <a:spcPct val="100000"/>
              </a:lnSpc>
              <a:buFont typeface="+mj-lt"/>
              <a:buAutoNum type="arabicPeriod"/>
            </a:pPr>
            <a:r>
              <a:rPr lang="en-GB" sz="3600" dirty="0"/>
              <a:t>Get table definition</a:t>
            </a:r>
          </a:p>
          <a:p>
            <a:pPr marL="514350" indent="-514350">
              <a:lnSpc>
                <a:spcPct val="100000"/>
              </a:lnSpc>
              <a:buFont typeface="+mj-lt"/>
              <a:buAutoNum type="arabicPeriod"/>
            </a:pPr>
            <a:r>
              <a:rPr lang="en-GB" sz="3600" dirty="0"/>
              <a:t>Create empty table with modified definition</a:t>
            </a:r>
          </a:p>
          <a:p>
            <a:pPr marL="514350" indent="-514350">
              <a:lnSpc>
                <a:spcPct val="100000"/>
              </a:lnSpc>
              <a:buFont typeface="+mj-lt"/>
              <a:buAutoNum type="arabicPeriod"/>
            </a:pPr>
            <a:r>
              <a:rPr lang="en-GB" sz="3600" dirty="0"/>
              <a:t>Copy all data to new table</a:t>
            </a:r>
          </a:p>
          <a:p>
            <a:pPr marL="514350" indent="-514350">
              <a:lnSpc>
                <a:spcPct val="100000"/>
              </a:lnSpc>
              <a:buFont typeface="+mj-lt"/>
              <a:buAutoNum type="arabicPeriod"/>
            </a:pPr>
            <a:r>
              <a:rPr lang="en-GB" sz="3600" dirty="0"/>
              <a:t>Check data is copied</a:t>
            </a:r>
          </a:p>
          <a:p>
            <a:pPr marL="514350" indent="-514350">
              <a:lnSpc>
                <a:spcPct val="100000"/>
              </a:lnSpc>
              <a:buFont typeface="+mj-lt"/>
              <a:buAutoNum type="arabicPeriod"/>
            </a:pPr>
            <a:r>
              <a:rPr lang="en-GB" sz="3600" i="1" dirty="0">
                <a:solidFill>
                  <a:srgbClr val="7030A0"/>
                </a:solidFill>
              </a:rPr>
              <a:t>Referential integrity</a:t>
            </a:r>
            <a:r>
              <a:rPr lang="en-GB" sz="3600" dirty="0">
                <a:solidFill>
                  <a:srgbClr val="7030A0"/>
                </a:solidFill>
              </a:rPr>
              <a:t>: </a:t>
            </a:r>
            <a:r>
              <a:rPr lang="en-GB" sz="3600" dirty="0">
                <a:solidFill>
                  <a:srgbClr val="FF0000"/>
                </a:solidFill>
              </a:rPr>
              <a:t>Off</a:t>
            </a:r>
          </a:p>
          <a:p>
            <a:pPr marL="514350" indent="-514350">
              <a:lnSpc>
                <a:spcPct val="100000"/>
              </a:lnSpc>
              <a:buFont typeface="+mj-lt"/>
              <a:buAutoNum type="arabicPeriod"/>
            </a:pPr>
            <a:r>
              <a:rPr lang="en-GB" sz="3600" dirty="0"/>
              <a:t>Delete old table</a:t>
            </a:r>
          </a:p>
          <a:p>
            <a:pPr marL="514350" indent="-514350">
              <a:lnSpc>
                <a:spcPct val="100000"/>
              </a:lnSpc>
              <a:buFont typeface="+mj-lt"/>
              <a:buAutoNum type="arabicPeriod"/>
            </a:pPr>
            <a:r>
              <a:rPr lang="en-GB" sz="3600" dirty="0"/>
              <a:t>Rename new table</a:t>
            </a:r>
          </a:p>
          <a:p>
            <a:pPr marL="514350" indent="-514350">
              <a:lnSpc>
                <a:spcPct val="100000"/>
              </a:lnSpc>
              <a:buFont typeface="+mj-lt"/>
              <a:buAutoNum type="arabicPeriod"/>
            </a:pPr>
            <a:r>
              <a:rPr lang="en-GB" sz="3600" i="1" dirty="0">
                <a:solidFill>
                  <a:srgbClr val="7030A0"/>
                </a:solidFill>
              </a:rPr>
              <a:t>Referential integrity</a:t>
            </a:r>
            <a:r>
              <a:rPr lang="en-GB" sz="3600" dirty="0">
                <a:solidFill>
                  <a:srgbClr val="7030A0"/>
                </a:solidFill>
              </a:rPr>
              <a:t>: </a:t>
            </a:r>
            <a:r>
              <a:rPr lang="en-GB" sz="3600" dirty="0">
                <a:solidFill>
                  <a:srgbClr val="FF0000"/>
                </a:solidFill>
              </a:rPr>
              <a:t>On</a:t>
            </a:r>
          </a:p>
          <a:p>
            <a:pPr marL="514350" indent="-514350">
              <a:lnSpc>
                <a:spcPct val="100000"/>
              </a:lnSpc>
              <a:buFont typeface="+mj-lt"/>
              <a:buAutoNum type="arabicPeriod"/>
            </a:pPr>
            <a:endParaRPr lang="en-GB" sz="3600" dirty="0"/>
          </a:p>
        </p:txBody>
      </p:sp>
      <p:grpSp>
        <p:nvGrpSpPr>
          <p:cNvPr id="12" name="Group 11">
            <a:extLst>
              <a:ext uri="{FF2B5EF4-FFF2-40B4-BE49-F238E27FC236}">
                <a16:creationId xmlns:a16="http://schemas.microsoft.com/office/drawing/2014/main" id="{7B1C52D3-D2CA-C355-3FB3-D69B7DDFA6A0}"/>
              </a:ext>
            </a:extLst>
          </p:cNvPr>
          <p:cNvGrpSpPr/>
          <p:nvPr/>
        </p:nvGrpSpPr>
        <p:grpSpPr>
          <a:xfrm>
            <a:off x="6021426" y="4269871"/>
            <a:ext cx="4717023" cy="1763421"/>
            <a:chOff x="6636777" y="4016829"/>
            <a:chExt cx="4717023" cy="1763421"/>
          </a:xfrm>
        </p:grpSpPr>
        <p:sp>
          <p:nvSpPr>
            <p:cNvPr id="5" name="TextBox 4">
              <a:extLst>
                <a:ext uri="{FF2B5EF4-FFF2-40B4-BE49-F238E27FC236}">
                  <a16:creationId xmlns:a16="http://schemas.microsoft.com/office/drawing/2014/main" id="{5E6A5664-67E9-2018-FAE6-E37705995D43}"/>
                </a:ext>
              </a:extLst>
            </p:cNvPr>
            <p:cNvSpPr txBox="1"/>
            <p:nvPr/>
          </p:nvSpPr>
          <p:spPr>
            <a:xfrm>
              <a:off x="8276793" y="4260318"/>
              <a:ext cx="3077007" cy="1384995"/>
            </a:xfrm>
            <a:prstGeom prst="rect">
              <a:avLst/>
            </a:prstGeom>
            <a:noFill/>
          </p:spPr>
          <p:txBody>
            <a:bodyPr wrap="square" rtlCol="0">
              <a:spAutoFit/>
            </a:bodyPr>
            <a:lstStyle/>
            <a:p>
              <a:r>
                <a:rPr lang="en-GB" sz="2800" b="1" dirty="0">
                  <a:solidFill>
                    <a:srgbClr val="7030A0"/>
                  </a:solidFill>
                </a:rPr>
                <a:t>If any field is used in another table as a Foreign Key (FK)</a:t>
              </a:r>
            </a:p>
          </p:txBody>
        </p:sp>
        <p:cxnSp>
          <p:nvCxnSpPr>
            <p:cNvPr id="7" name="Straight Arrow Connector 6">
              <a:extLst>
                <a:ext uri="{FF2B5EF4-FFF2-40B4-BE49-F238E27FC236}">
                  <a16:creationId xmlns:a16="http://schemas.microsoft.com/office/drawing/2014/main" id="{6D5E464B-EC13-BF7E-D0F5-29933590FC61}"/>
                </a:ext>
              </a:extLst>
            </p:cNvPr>
            <p:cNvCxnSpPr>
              <a:cxnSpLocks/>
              <a:stCxn id="5" idx="1"/>
            </p:cNvCxnSpPr>
            <p:nvPr/>
          </p:nvCxnSpPr>
          <p:spPr>
            <a:xfrm flipH="1" flipV="1">
              <a:off x="6636777" y="4016829"/>
              <a:ext cx="1640016" cy="935987"/>
            </a:xfrm>
            <a:prstGeom prst="straightConnector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Arrow Connector 7">
              <a:extLst>
                <a:ext uri="{FF2B5EF4-FFF2-40B4-BE49-F238E27FC236}">
                  <a16:creationId xmlns:a16="http://schemas.microsoft.com/office/drawing/2014/main" id="{1D5B82FC-98F6-DD8C-5C6F-D9B8F86F5B1C}"/>
                </a:ext>
              </a:extLst>
            </p:cNvPr>
            <p:cNvCxnSpPr>
              <a:cxnSpLocks/>
              <a:stCxn id="5" idx="1"/>
            </p:cNvCxnSpPr>
            <p:nvPr/>
          </p:nvCxnSpPr>
          <p:spPr>
            <a:xfrm flipH="1">
              <a:off x="6636777" y="4952816"/>
              <a:ext cx="1640016" cy="827434"/>
            </a:xfrm>
            <a:prstGeom prst="straightConnector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04601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25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25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838200" y="1957036"/>
            <a:ext cx="8873359" cy="1600438"/>
          </a:xfrm>
          <a:prstGeom prst="rect">
            <a:avLst/>
          </a:prstGeom>
          <a:noFill/>
        </p:spPr>
        <p:txBody>
          <a:bodyPr wrap="square">
            <a:spAutoFit/>
          </a:bodyPr>
          <a:lstStyle/>
          <a:p>
            <a:pPr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.print</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2 </a:t>
            </a:r>
            <a:r>
              <a:rPr lang="en-US" altLang="en-US" sz="4400" dirty="0">
                <a:solidFill>
                  <a:srgbClr val="000000"/>
                </a:solidFill>
                <a:latin typeface="Consolas" panose="020B0609020204030204" pitchFamily="49" charset="0"/>
              </a:rPr>
              <a:t>.print "Hello world"</a:t>
            </a:r>
          </a:p>
        </p:txBody>
      </p:sp>
      <p:sp>
        <p:nvSpPr>
          <p:cNvPr id="9" name="Callout: Bent Line with No Border 8">
            <a:extLst>
              <a:ext uri="{FF2B5EF4-FFF2-40B4-BE49-F238E27FC236}">
                <a16:creationId xmlns:a16="http://schemas.microsoft.com/office/drawing/2014/main" id="{FE76DF5F-81B3-45AC-A628-BBE9287E827D}"/>
              </a:ext>
            </a:extLst>
          </p:cNvPr>
          <p:cNvSpPr/>
          <p:nvPr/>
        </p:nvSpPr>
        <p:spPr>
          <a:xfrm>
            <a:off x="5644898" y="1742044"/>
            <a:ext cx="2573935" cy="429983"/>
          </a:xfrm>
          <a:prstGeom prst="callout2">
            <a:avLst>
              <a:gd name="adj1" fmla="val 50675"/>
              <a:gd name="adj2" fmla="val -405"/>
              <a:gd name="adj3" fmla="val 50388"/>
              <a:gd name="adj4" fmla="val -30119"/>
              <a:gd name="adj5" fmla="val 131369"/>
              <a:gd name="adj6" fmla="val -7863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Blank line</a:t>
            </a:r>
          </a:p>
        </p:txBody>
      </p:sp>
      <p:sp>
        <p:nvSpPr>
          <p:cNvPr id="3" name="Title 2"/>
          <p:cNvSpPr>
            <a:spLocks noGrp="1"/>
          </p:cNvSpPr>
          <p:nvPr>
            <p:ph type="title"/>
          </p:nvPr>
        </p:nvSpPr>
        <p:spPr/>
        <p:txBody>
          <a:bodyPr/>
          <a:lstStyle/>
          <a:p>
            <a:r>
              <a:rPr lang="en-GB" dirty="0"/>
              <a:t>Display information</a:t>
            </a:r>
          </a:p>
        </p:txBody>
      </p:sp>
      <p:sp>
        <p:nvSpPr>
          <p:cNvPr id="4" name="Rectangle 1">
            <a:extLst>
              <a:ext uri="{FF2B5EF4-FFF2-40B4-BE49-F238E27FC236}">
                <a16:creationId xmlns:a16="http://schemas.microsoft.com/office/drawing/2014/main" id="{8893844C-52D8-18EF-7948-09D1558A481E}"/>
              </a:ext>
            </a:extLst>
          </p:cNvPr>
          <p:cNvSpPr>
            <a:spLocks noChangeArrowheads="1"/>
          </p:cNvSpPr>
          <p:nvPr/>
        </p:nvSpPr>
        <p:spPr bwMode="auto">
          <a:xfrm>
            <a:off x="0" y="-48399"/>
            <a:ext cx="26962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2B2B2"/>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0" name="Group 9">
            <a:extLst>
              <a:ext uri="{FF2B5EF4-FFF2-40B4-BE49-F238E27FC236}">
                <a16:creationId xmlns:a16="http://schemas.microsoft.com/office/drawing/2014/main" id="{D664FC82-66AD-1E04-D772-53DD341AA1E1}"/>
              </a:ext>
            </a:extLst>
          </p:cNvPr>
          <p:cNvGrpSpPr/>
          <p:nvPr/>
        </p:nvGrpSpPr>
        <p:grpSpPr>
          <a:xfrm>
            <a:off x="3996779" y="3511550"/>
            <a:ext cx="3346450" cy="687815"/>
            <a:chOff x="3695700" y="3511550"/>
            <a:chExt cx="3346450" cy="687815"/>
          </a:xfrm>
        </p:grpSpPr>
        <p:cxnSp>
          <p:nvCxnSpPr>
            <p:cNvPr id="7" name="Straight Connector 6">
              <a:extLst>
                <a:ext uri="{FF2B5EF4-FFF2-40B4-BE49-F238E27FC236}">
                  <a16:creationId xmlns:a16="http://schemas.microsoft.com/office/drawing/2014/main" id="{792E91F1-5AE1-3DC8-D816-E61CE15CAE08}"/>
                </a:ext>
              </a:extLst>
            </p:cNvPr>
            <p:cNvCxnSpPr/>
            <p:nvPr/>
          </p:nvCxnSpPr>
          <p:spPr>
            <a:xfrm flipV="1">
              <a:off x="3695700" y="3511550"/>
              <a:ext cx="334645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FF36769-6492-5CED-7C20-E07DDC5A3578}"/>
                </a:ext>
              </a:extLst>
            </p:cNvPr>
            <p:cNvSpPr txBox="1"/>
            <p:nvPr/>
          </p:nvSpPr>
          <p:spPr>
            <a:xfrm>
              <a:off x="3695700" y="3676145"/>
              <a:ext cx="3346450" cy="523220"/>
            </a:xfrm>
            <a:prstGeom prst="rect">
              <a:avLst/>
            </a:prstGeom>
            <a:noFill/>
          </p:spPr>
          <p:txBody>
            <a:bodyPr wrap="square" rtlCol="0">
              <a:spAutoFit/>
            </a:bodyPr>
            <a:lstStyle/>
            <a:p>
              <a:pPr algn="ctr"/>
              <a:r>
                <a:rPr lang="en-GB" sz="2800" b="1" dirty="0">
                  <a:solidFill>
                    <a:srgbClr val="7030A0"/>
                  </a:solidFill>
                </a:rPr>
                <a:t>Displayed in console</a:t>
              </a:r>
            </a:p>
          </p:txBody>
        </p:sp>
      </p:grpSp>
    </p:spTree>
    <p:extLst>
      <p:ext uri="{BB962C8B-B14F-4D97-AF65-F5344CB8AC3E}">
        <p14:creationId xmlns:p14="http://schemas.microsoft.com/office/powerpoint/2010/main" val="343646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animBg="1"/>
    </p:bld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C72E-788B-FC8C-1E58-4206DC25034E}"/>
              </a:ext>
            </a:extLst>
          </p:cNvPr>
          <p:cNvSpPr>
            <a:spLocks noGrp="1"/>
          </p:cNvSpPr>
          <p:nvPr>
            <p:ph type="title"/>
          </p:nvPr>
        </p:nvSpPr>
        <p:spPr/>
        <p:txBody>
          <a:bodyPr/>
          <a:lstStyle/>
          <a:p>
            <a:r>
              <a:rPr lang="en-GB" dirty="0"/>
              <a:t>Modify Table – 8 Steps</a:t>
            </a:r>
          </a:p>
        </p:txBody>
      </p:sp>
      <p:sp>
        <p:nvSpPr>
          <p:cNvPr id="3" name="Content Placeholder 2">
            <a:extLst>
              <a:ext uri="{FF2B5EF4-FFF2-40B4-BE49-F238E27FC236}">
                <a16:creationId xmlns:a16="http://schemas.microsoft.com/office/drawing/2014/main" id="{42ABBBA0-8EAA-7A33-3162-51F1894BF9C3}"/>
              </a:ext>
            </a:extLst>
          </p:cNvPr>
          <p:cNvSpPr>
            <a:spLocks noGrp="1"/>
          </p:cNvSpPr>
          <p:nvPr>
            <p:ph idx="1"/>
          </p:nvPr>
        </p:nvSpPr>
        <p:spPr/>
        <p:txBody>
          <a:bodyPr>
            <a:noAutofit/>
          </a:bodyPr>
          <a:lstStyle/>
          <a:p>
            <a:pPr marL="514350" indent="-514350">
              <a:lnSpc>
                <a:spcPct val="100000"/>
              </a:lnSpc>
              <a:buFont typeface="+mj-lt"/>
              <a:buAutoNum type="arabicPeriod"/>
            </a:pPr>
            <a:r>
              <a:rPr lang="en-GB" sz="3600" dirty="0"/>
              <a:t>Get table definition</a:t>
            </a:r>
          </a:p>
          <a:p>
            <a:pPr marL="514350" indent="-514350">
              <a:lnSpc>
                <a:spcPct val="100000"/>
              </a:lnSpc>
              <a:buFont typeface="+mj-lt"/>
              <a:buAutoNum type="arabicPeriod"/>
            </a:pPr>
            <a:r>
              <a:rPr lang="en-GB" sz="3600" dirty="0"/>
              <a:t>Create empty table with modified definition</a:t>
            </a:r>
          </a:p>
          <a:p>
            <a:pPr marL="514350" indent="-514350">
              <a:lnSpc>
                <a:spcPct val="100000"/>
              </a:lnSpc>
              <a:buFont typeface="+mj-lt"/>
              <a:buAutoNum type="arabicPeriod"/>
            </a:pPr>
            <a:r>
              <a:rPr lang="en-GB" sz="3600" dirty="0"/>
              <a:t>Copy all data to new table</a:t>
            </a:r>
          </a:p>
          <a:p>
            <a:pPr marL="514350" indent="-514350">
              <a:lnSpc>
                <a:spcPct val="100000"/>
              </a:lnSpc>
              <a:buFont typeface="+mj-lt"/>
              <a:buAutoNum type="arabicPeriod"/>
            </a:pPr>
            <a:r>
              <a:rPr lang="en-GB" sz="3600" dirty="0"/>
              <a:t>Check data is copied</a:t>
            </a:r>
          </a:p>
          <a:p>
            <a:pPr marL="514350" indent="-514350">
              <a:lnSpc>
                <a:spcPct val="100000"/>
              </a:lnSpc>
              <a:buFont typeface="+mj-lt"/>
              <a:buAutoNum type="arabicPeriod"/>
            </a:pPr>
            <a:r>
              <a:rPr lang="en-GB" sz="3600" i="1" dirty="0">
                <a:solidFill>
                  <a:srgbClr val="7030A0"/>
                </a:solidFill>
              </a:rPr>
              <a:t>Referential integrity</a:t>
            </a:r>
            <a:r>
              <a:rPr lang="en-GB" sz="3600" dirty="0">
                <a:solidFill>
                  <a:srgbClr val="7030A0"/>
                </a:solidFill>
              </a:rPr>
              <a:t>:</a:t>
            </a:r>
            <a:endParaRPr lang="en-GB" sz="3600" dirty="0">
              <a:solidFill>
                <a:srgbClr val="FF0000"/>
              </a:solidFill>
            </a:endParaRPr>
          </a:p>
          <a:p>
            <a:pPr marL="514350" indent="-514350">
              <a:lnSpc>
                <a:spcPct val="100000"/>
              </a:lnSpc>
              <a:buFont typeface="+mj-lt"/>
              <a:buAutoNum type="arabicPeriod"/>
            </a:pPr>
            <a:r>
              <a:rPr lang="en-GB" sz="3600" dirty="0"/>
              <a:t>Delete old table</a:t>
            </a:r>
          </a:p>
          <a:p>
            <a:pPr marL="514350" indent="-514350">
              <a:lnSpc>
                <a:spcPct val="100000"/>
              </a:lnSpc>
              <a:buFont typeface="+mj-lt"/>
              <a:buAutoNum type="arabicPeriod"/>
            </a:pPr>
            <a:r>
              <a:rPr lang="en-GB" sz="3600" dirty="0"/>
              <a:t>Rename new table</a:t>
            </a:r>
          </a:p>
          <a:p>
            <a:pPr marL="514350" indent="-514350">
              <a:lnSpc>
                <a:spcPct val="100000"/>
              </a:lnSpc>
              <a:buFont typeface="+mj-lt"/>
              <a:buAutoNum type="arabicPeriod"/>
            </a:pPr>
            <a:r>
              <a:rPr lang="en-GB" sz="3600" i="1" dirty="0">
                <a:solidFill>
                  <a:srgbClr val="7030A0"/>
                </a:solidFill>
              </a:rPr>
              <a:t>Referential integrity</a:t>
            </a:r>
            <a:r>
              <a:rPr lang="en-GB" sz="3600" dirty="0">
                <a:solidFill>
                  <a:srgbClr val="7030A0"/>
                </a:solidFill>
              </a:rPr>
              <a:t>:</a:t>
            </a:r>
            <a:endParaRPr lang="en-GB" sz="3600" dirty="0">
              <a:solidFill>
                <a:srgbClr val="FF0000"/>
              </a:solidFill>
            </a:endParaRPr>
          </a:p>
          <a:p>
            <a:pPr marL="514350" indent="-514350">
              <a:lnSpc>
                <a:spcPct val="100000"/>
              </a:lnSpc>
              <a:buFont typeface="+mj-lt"/>
              <a:buAutoNum type="arabicPeriod"/>
            </a:pPr>
            <a:endParaRPr lang="en-GB" sz="3600" dirty="0"/>
          </a:p>
        </p:txBody>
      </p:sp>
    </p:spTree>
    <p:extLst>
      <p:ext uri="{BB962C8B-B14F-4D97-AF65-F5344CB8AC3E}">
        <p14:creationId xmlns:p14="http://schemas.microsoft.com/office/powerpoint/2010/main" val="14137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25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1611-AD0D-4255-8F4D-FFC4F2217C70}"/>
              </a:ext>
            </a:extLst>
          </p:cNvPr>
          <p:cNvSpPr>
            <a:spLocks noGrp="1"/>
          </p:cNvSpPr>
          <p:nvPr>
            <p:ph type="title"/>
          </p:nvPr>
        </p:nvSpPr>
        <p:spPr/>
        <p:txBody>
          <a:bodyPr/>
          <a:lstStyle/>
          <a:p>
            <a:r>
              <a:rPr lang="en-GB" dirty="0"/>
              <a:t>Modify Table Task</a:t>
            </a:r>
          </a:p>
        </p:txBody>
      </p:sp>
      <p:sp>
        <p:nvSpPr>
          <p:cNvPr id="3" name="Content Placeholder 2">
            <a:extLst>
              <a:ext uri="{FF2B5EF4-FFF2-40B4-BE49-F238E27FC236}">
                <a16:creationId xmlns:a16="http://schemas.microsoft.com/office/drawing/2014/main" id="{5F9E7E1D-33F4-47C6-B73D-75FCD303A24F}"/>
              </a:ext>
            </a:extLst>
          </p:cNvPr>
          <p:cNvSpPr>
            <a:spLocks noGrp="1"/>
          </p:cNvSpPr>
          <p:nvPr>
            <p:ph idx="1"/>
          </p:nvPr>
        </p:nvSpPr>
        <p:spPr/>
        <p:txBody>
          <a:bodyPr>
            <a:normAutofit/>
          </a:bodyPr>
          <a:lstStyle/>
          <a:p>
            <a:r>
              <a:rPr lang="en-GB" sz="3200" dirty="0"/>
              <a:t>Update the </a:t>
            </a:r>
            <a:r>
              <a:rPr lang="en-GB" sz="3200" i="1" dirty="0">
                <a:solidFill>
                  <a:srgbClr val="7030A0"/>
                </a:solidFill>
              </a:rPr>
              <a:t>staff</a:t>
            </a:r>
            <a:r>
              <a:rPr lang="en-GB" sz="3200" dirty="0"/>
              <a:t> table to ensure that a surname is required for each record</a:t>
            </a:r>
          </a:p>
        </p:txBody>
      </p:sp>
    </p:spTree>
    <p:extLst>
      <p:ext uri="{BB962C8B-B14F-4D97-AF65-F5344CB8AC3E}">
        <p14:creationId xmlns:p14="http://schemas.microsoft.com/office/powerpoint/2010/main" val="294793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Database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sqlite_schema</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000" dirty="0">
              <a:latin typeface="Arial" panose="020B0604020202020204" pitchFamily="34" charset="0"/>
            </a:endParaRPr>
          </a:p>
        </p:txBody>
      </p:sp>
      <p:sp>
        <p:nvSpPr>
          <p:cNvPr id="11" name="TextBox 10">
            <a:extLst>
              <a:ext uri="{FF2B5EF4-FFF2-40B4-BE49-F238E27FC236}">
                <a16:creationId xmlns:a16="http://schemas.microsoft.com/office/drawing/2014/main" id="{027ADC58-29AC-4336-9E4E-EBA26B8FE749}"/>
              </a:ext>
            </a:extLst>
          </p:cNvPr>
          <p:cNvSpPr txBox="1"/>
          <p:nvPr/>
        </p:nvSpPr>
        <p:spPr>
          <a:xfrm>
            <a:off x="2446244" y="5111571"/>
            <a:ext cx="7299511" cy="1200329"/>
          </a:xfrm>
          <a:prstGeom prst="rect">
            <a:avLst/>
          </a:prstGeom>
          <a:noFill/>
        </p:spPr>
        <p:txBody>
          <a:bodyPr wrap="square" rtlCol="0">
            <a:spAutoFit/>
          </a:bodyPr>
          <a:lstStyle/>
          <a:p>
            <a:pPr algn="ctr"/>
            <a:r>
              <a:rPr lang="en-US" altLang="en-US" sz="3600" dirty="0" err="1">
                <a:solidFill>
                  <a:srgbClr val="000000"/>
                </a:solidFill>
                <a:latin typeface="Consolas" panose="020B0609020204030204" pitchFamily="49" charset="0"/>
              </a:rPr>
              <a:t>sqlite_schema</a:t>
            </a:r>
            <a:r>
              <a:rPr lang="en-GB" sz="3600" dirty="0">
                <a:solidFill>
                  <a:srgbClr val="7030A0"/>
                </a:solidFill>
              </a:rPr>
              <a:t> is a table that holds information about the database</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410968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7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left)">
                                      <p:cBhvr>
                                        <p:cTn id="17" dur="2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build="p"/>
    </p:bld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Database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t>
            </a:r>
            <a:r>
              <a:rPr lang="en-US" altLang="en-US" sz="4000" dirty="0" err="1">
                <a:solidFill>
                  <a:srgbClr val="A71D5D"/>
                </a:solidFill>
                <a:latin typeface="Consolas" panose="020B0609020204030204" pitchFamily="49" charset="0"/>
              </a:rPr>
              <a:t>sql</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sqlite_schema</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000" dirty="0">
              <a:latin typeface="Arial" panose="020B0604020202020204" pitchFamily="34" charset="0"/>
            </a:endParaRPr>
          </a:p>
        </p:txBody>
      </p:sp>
      <p:sp>
        <p:nvSpPr>
          <p:cNvPr id="11" name="TextBox 10">
            <a:extLst>
              <a:ext uri="{FF2B5EF4-FFF2-40B4-BE49-F238E27FC236}">
                <a16:creationId xmlns:a16="http://schemas.microsoft.com/office/drawing/2014/main" id="{027ADC58-29AC-4336-9E4E-EBA26B8FE749}"/>
              </a:ext>
            </a:extLst>
          </p:cNvPr>
          <p:cNvSpPr txBox="1"/>
          <p:nvPr/>
        </p:nvSpPr>
        <p:spPr>
          <a:xfrm>
            <a:off x="2446244" y="5111571"/>
            <a:ext cx="7299511" cy="1200329"/>
          </a:xfrm>
          <a:prstGeom prst="rect">
            <a:avLst/>
          </a:prstGeom>
          <a:noFill/>
        </p:spPr>
        <p:txBody>
          <a:bodyPr wrap="square" rtlCol="0">
            <a:spAutoFit/>
          </a:bodyPr>
          <a:lstStyle/>
          <a:p>
            <a:pPr algn="ctr"/>
            <a:r>
              <a:rPr lang="en-US" altLang="en-US" sz="3600" dirty="0">
                <a:solidFill>
                  <a:srgbClr val="000000"/>
                </a:solidFill>
                <a:latin typeface="Consolas" panose="020B0609020204030204" pitchFamily="49" charset="0"/>
              </a:rPr>
              <a:t>             </a:t>
            </a:r>
            <a:r>
              <a:rPr lang="en-GB" sz="3600" dirty="0">
                <a:solidFill>
                  <a:srgbClr val="7030A0"/>
                </a:solidFill>
              </a:rPr>
              <a:t> is a table that holds information about the database</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12970788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1 Get Table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t>
            </a:r>
            <a:r>
              <a:rPr lang="en-US" altLang="en-US" sz="4000" dirty="0" err="1">
                <a:solidFill>
                  <a:srgbClr val="000000"/>
                </a:solidFill>
                <a:latin typeface="Consolas" panose="020B0609020204030204" pitchFamily="49" charset="0"/>
              </a:rPr>
              <a:t>sql</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sqlite_schema</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 </a:t>
            </a:r>
            <a:r>
              <a:rPr lang="en-US" altLang="en-US" sz="4000" dirty="0" err="1">
                <a:solidFill>
                  <a:srgbClr val="000000"/>
                </a:solidFill>
                <a:latin typeface="Consolas" panose="020B0609020204030204" pitchFamily="49" charset="0"/>
              </a:rPr>
              <a:t>tbl_name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"staff"</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0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E047F7BC-FA07-FA57-5095-E57424A36FC7}"/>
              </a:ext>
            </a:extLst>
          </p:cNvPr>
          <p:cNvSpPr/>
          <p:nvPr/>
        </p:nvSpPr>
        <p:spPr>
          <a:xfrm>
            <a:off x="9599390" y="2012695"/>
            <a:ext cx="1085850" cy="718344"/>
          </a:xfrm>
          <a:prstGeom prst="callout2">
            <a:avLst>
              <a:gd name="adj1" fmla="val 49990"/>
              <a:gd name="adj2" fmla="val -52"/>
              <a:gd name="adj3" fmla="val 50311"/>
              <a:gd name="adj4" fmla="val -43860"/>
              <a:gd name="adj5" fmla="val 144769"/>
              <a:gd name="adj6" fmla="val -10457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10" name="TextBox 9">
            <a:extLst>
              <a:ext uri="{FF2B5EF4-FFF2-40B4-BE49-F238E27FC236}">
                <a16:creationId xmlns:a16="http://schemas.microsoft.com/office/drawing/2014/main" id="{0E523A2E-4E81-1110-D5F2-FAB72AD8D149}"/>
              </a:ext>
            </a:extLst>
          </p:cNvPr>
          <p:cNvSpPr txBox="1"/>
          <p:nvPr/>
        </p:nvSpPr>
        <p:spPr>
          <a:xfrm>
            <a:off x="4413852" y="3962400"/>
            <a:ext cx="5938462" cy="2677656"/>
          </a:xfrm>
          <a:prstGeom prst="rect">
            <a:avLst/>
          </a:prstGeom>
          <a:solidFill>
            <a:schemeClr val="bg1"/>
          </a:solidFill>
        </p:spPr>
        <p:txBody>
          <a:bodyPr wrap="square">
            <a:spAutoFit/>
          </a:bodyPr>
          <a:lstStyle/>
          <a:p>
            <a:r>
              <a:rPr lang="en-GB" sz="2400" dirty="0">
                <a:latin typeface="Consolas" panose="020B0609020204030204" pitchFamily="49" charset="0"/>
              </a:rPr>
              <a:t>CREATE TABLE staff (               </a:t>
            </a:r>
          </a:p>
          <a:p>
            <a:r>
              <a:rPr lang="en-GB" sz="2400" dirty="0">
                <a:latin typeface="Consolas" panose="020B0609020204030204" pitchFamily="49" charset="0"/>
              </a:rPr>
              <a:t>        </a:t>
            </a:r>
            <a:r>
              <a:rPr lang="en-GB" sz="2400" dirty="0" err="1">
                <a:latin typeface="Consolas" panose="020B0609020204030204" pitchFamily="49" charset="0"/>
              </a:rPr>
              <a:t>staffID</a:t>
            </a:r>
            <a:r>
              <a:rPr lang="en-GB" sz="2400" dirty="0">
                <a:latin typeface="Consolas" panose="020B0609020204030204" pitchFamily="49" charset="0"/>
              </a:rPr>
              <a:t> INT NOT NULL,       </a:t>
            </a:r>
          </a:p>
          <a:p>
            <a:r>
              <a:rPr lang="en-GB" sz="2400" dirty="0">
                <a:latin typeface="Consolas" panose="020B0609020204030204" pitchFamily="49" charset="0"/>
              </a:rPr>
              <a:t>        title VARCHAR(6) NOT NULL, </a:t>
            </a:r>
          </a:p>
          <a:p>
            <a:r>
              <a:rPr lang="en-GB" sz="2400" dirty="0">
                <a:latin typeface="Consolas" panose="020B0609020204030204" pitchFamily="49" charset="0"/>
              </a:rPr>
              <a:t>        </a:t>
            </a:r>
            <a:r>
              <a:rPr lang="en-GB" sz="2400" dirty="0" err="1">
                <a:latin typeface="Consolas" panose="020B0609020204030204" pitchFamily="49" charset="0"/>
              </a:rPr>
              <a:t>lastName</a:t>
            </a:r>
            <a:r>
              <a:rPr lang="en-GB" sz="2400" dirty="0">
                <a:latin typeface="Consolas" panose="020B0609020204030204" pitchFamily="49" charset="0"/>
              </a:rPr>
              <a:t> VARCHAR(30),       </a:t>
            </a:r>
          </a:p>
          <a:p>
            <a:r>
              <a:rPr lang="en-GB" sz="2400" dirty="0">
                <a:latin typeface="Consolas" panose="020B0609020204030204" pitchFamily="49" charset="0"/>
              </a:rPr>
              <a:t>        role VARCHAR(15) NOT NULL,</a:t>
            </a:r>
          </a:p>
          <a:p>
            <a:r>
              <a:rPr lang="en-GB" sz="2400" dirty="0">
                <a:latin typeface="Consolas" panose="020B0609020204030204" pitchFamily="49" charset="0"/>
              </a:rPr>
              <a:t>        PRIMARY KEY(</a:t>
            </a:r>
            <a:r>
              <a:rPr lang="en-GB" sz="2400" dirty="0" err="1">
                <a:latin typeface="Consolas" panose="020B0609020204030204" pitchFamily="49" charset="0"/>
              </a:rPr>
              <a:t>staffID</a:t>
            </a:r>
            <a:r>
              <a:rPr lang="en-GB" sz="2400" dirty="0">
                <a:latin typeface="Consolas" panose="020B0609020204030204" pitchFamily="49" charset="0"/>
              </a:rPr>
              <a:t>)        </a:t>
            </a:r>
          </a:p>
          <a:p>
            <a:r>
              <a:rPr lang="en-GB" sz="2400" dirty="0">
                <a:latin typeface="Consolas" panose="020B0609020204030204" pitchFamily="49" charset="0"/>
              </a:rPr>
              <a:t>); </a:t>
            </a:r>
          </a:p>
        </p:txBody>
      </p:sp>
      <p:grpSp>
        <p:nvGrpSpPr>
          <p:cNvPr id="15" name="Group 14">
            <a:extLst>
              <a:ext uri="{FF2B5EF4-FFF2-40B4-BE49-F238E27FC236}">
                <a16:creationId xmlns:a16="http://schemas.microsoft.com/office/drawing/2014/main" id="{472CD3B9-0306-45A5-6465-AEE3EF1CC0DA}"/>
              </a:ext>
            </a:extLst>
          </p:cNvPr>
          <p:cNvGrpSpPr/>
          <p:nvPr/>
        </p:nvGrpSpPr>
        <p:grpSpPr>
          <a:xfrm>
            <a:off x="1603340" y="5039618"/>
            <a:ext cx="2446150" cy="523220"/>
            <a:chOff x="1202984" y="4979421"/>
            <a:chExt cx="2446150" cy="523220"/>
          </a:xfrm>
        </p:grpSpPr>
        <p:sp>
          <p:nvSpPr>
            <p:cNvPr id="13" name="Arrow: Right 12">
              <a:extLst>
                <a:ext uri="{FF2B5EF4-FFF2-40B4-BE49-F238E27FC236}">
                  <a16:creationId xmlns:a16="http://schemas.microsoft.com/office/drawing/2014/main" id="{A36AD98B-BEBE-5C19-71B3-02152A7E31EA}"/>
                </a:ext>
              </a:extLst>
            </p:cNvPr>
            <p:cNvSpPr/>
            <p:nvPr/>
          </p:nvSpPr>
          <p:spPr>
            <a:xfrm>
              <a:off x="2670726" y="499871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Box 13">
              <a:extLst>
                <a:ext uri="{FF2B5EF4-FFF2-40B4-BE49-F238E27FC236}">
                  <a16:creationId xmlns:a16="http://schemas.microsoft.com/office/drawing/2014/main" id="{F7A7BDE9-1158-6911-E928-0344D8411A1E}"/>
                </a:ext>
              </a:extLst>
            </p:cNvPr>
            <p:cNvSpPr txBox="1"/>
            <p:nvPr/>
          </p:nvSpPr>
          <p:spPr>
            <a:xfrm>
              <a:off x="1202984" y="4979421"/>
              <a:ext cx="1253869" cy="523220"/>
            </a:xfrm>
            <a:prstGeom prst="rect">
              <a:avLst/>
            </a:prstGeom>
            <a:noFill/>
          </p:spPr>
          <p:txBody>
            <a:bodyPr wrap="none" rtlCol="0">
              <a:spAutoFit/>
            </a:bodyPr>
            <a:lstStyle/>
            <a:p>
              <a:r>
                <a:rPr lang="en-GB" sz="2800" b="1" dirty="0">
                  <a:solidFill>
                    <a:srgbClr val="7030A0"/>
                  </a:solidFill>
                </a:rPr>
                <a:t>Output</a:t>
              </a:r>
            </a:p>
          </p:txBody>
        </p:sp>
      </p:grpSp>
    </p:spTree>
    <p:extLst>
      <p:ext uri="{BB962C8B-B14F-4D97-AF65-F5344CB8AC3E}">
        <p14:creationId xmlns:p14="http://schemas.microsoft.com/office/powerpoint/2010/main" val="209819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7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7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500"/>
                                        <p:tgtEl>
                                          <p:spTgt spid="15"/>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10" grpId="0" animBg="1"/>
    </p:bld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456FBC0-E7A8-E58D-730D-AA3D7AE385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DDA024-3B4D-1DDC-6377-67193DA4B2F9}"/>
              </a:ext>
            </a:extLst>
          </p:cNvPr>
          <p:cNvSpPr>
            <a:spLocks noGrp="1"/>
          </p:cNvSpPr>
          <p:nvPr>
            <p:ph type="title"/>
          </p:nvPr>
        </p:nvSpPr>
        <p:spPr/>
        <p:txBody>
          <a:bodyPr/>
          <a:lstStyle/>
          <a:p>
            <a:r>
              <a:rPr lang="en-GB" dirty="0"/>
              <a:t>Modify Table: 1 Get Table Definition</a:t>
            </a:r>
          </a:p>
        </p:txBody>
      </p:sp>
      <p:sp>
        <p:nvSpPr>
          <p:cNvPr id="3" name="Content Placeholder 2">
            <a:extLst>
              <a:ext uri="{FF2B5EF4-FFF2-40B4-BE49-F238E27FC236}">
                <a16:creationId xmlns:a16="http://schemas.microsoft.com/office/drawing/2014/main" id="{E5D23418-9FC5-76A5-065A-C99BB5BE70F7}"/>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t>
            </a:r>
            <a:r>
              <a:rPr lang="en-US" altLang="en-US" sz="4000" dirty="0" err="1">
                <a:solidFill>
                  <a:srgbClr val="000000"/>
                </a:solidFill>
                <a:latin typeface="Consolas" panose="020B0609020204030204" pitchFamily="49" charset="0"/>
              </a:rPr>
              <a:t>sql</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sqlite_schema</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 </a:t>
            </a:r>
            <a:r>
              <a:rPr lang="en-US" altLang="en-US" sz="4000" dirty="0" err="1">
                <a:solidFill>
                  <a:srgbClr val="000000"/>
                </a:solidFill>
                <a:latin typeface="Consolas" panose="020B0609020204030204" pitchFamily="49" charset="0"/>
              </a:rPr>
              <a:t>tbl_name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"staff"</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000" dirty="0">
              <a:latin typeface="Arial" panose="020B0604020202020204" pitchFamily="34" charset="0"/>
            </a:endParaRPr>
          </a:p>
        </p:txBody>
      </p:sp>
      <p:sp>
        <p:nvSpPr>
          <p:cNvPr id="10" name="TextBox 9">
            <a:extLst>
              <a:ext uri="{FF2B5EF4-FFF2-40B4-BE49-F238E27FC236}">
                <a16:creationId xmlns:a16="http://schemas.microsoft.com/office/drawing/2014/main" id="{DC2B2D4D-62A8-D1A0-DC6A-ACF5A5C232E3}"/>
              </a:ext>
            </a:extLst>
          </p:cNvPr>
          <p:cNvSpPr txBox="1"/>
          <p:nvPr/>
        </p:nvSpPr>
        <p:spPr>
          <a:xfrm>
            <a:off x="4413852" y="3962400"/>
            <a:ext cx="5938462" cy="2677656"/>
          </a:xfrm>
          <a:prstGeom prst="rect">
            <a:avLst/>
          </a:prstGeom>
          <a:solidFill>
            <a:schemeClr val="bg1"/>
          </a:solidFill>
        </p:spPr>
        <p:txBody>
          <a:bodyPr wrap="square">
            <a:spAutoFit/>
          </a:bodyPr>
          <a:lstStyle/>
          <a:p>
            <a:r>
              <a:rPr lang="en-GB" sz="2400" dirty="0">
                <a:latin typeface="Consolas" panose="020B0609020204030204" pitchFamily="49" charset="0"/>
              </a:rPr>
              <a:t>CREATE TABLE staff (               </a:t>
            </a:r>
          </a:p>
          <a:p>
            <a:r>
              <a:rPr lang="en-GB" sz="2400" dirty="0">
                <a:latin typeface="Consolas" panose="020B0609020204030204" pitchFamily="49" charset="0"/>
              </a:rPr>
              <a:t>        </a:t>
            </a:r>
            <a:r>
              <a:rPr lang="en-GB" sz="2400" dirty="0" err="1">
                <a:latin typeface="Consolas" panose="020B0609020204030204" pitchFamily="49" charset="0"/>
              </a:rPr>
              <a:t>staffID</a:t>
            </a:r>
            <a:r>
              <a:rPr lang="en-GB" sz="2400" dirty="0">
                <a:latin typeface="Consolas" panose="020B0609020204030204" pitchFamily="49" charset="0"/>
              </a:rPr>
              <a:t> INT NOT NULL,       </a:t>
            </a:r>
          </a:p>
          <a:p>
            <a:r>
              <a:rPr lang="en-GB" sz="2400" dirty="0">
                <a:latin typeface="Consolas" panose="020B0609020204030204" pitchFamily="49" charset="0"/>
              </a:rPr>
              <a:t>        title VARCHAR(6) NOT NULL, </a:t>
            </a:r>
          </a:p>
          <a:p>
            <a:r>
              <a:rPr lang="en-GB" sz="2400" dirty="0">
                <a:latin typeface="Consolas" panose="020B0609020204030204" pitchFamily="49" charset="0"/>
              </a:rPr>
              <a:t>        </a:t>
            </a:r>
            <a:r>
              <a:rPr lang="en-GB" sz="2400" dirty="0" err="1">
                <a:latin typeface="Consolas" panose="020B0609020204030204" pitchFamily="49" charset="0"/>
              </a:rPr>
              <a:t>lastName</a:t>
            </a:r>
            <a:r>
              <a:rPr lang="en-GB" sz="2400" dirty="0">
                <a:latin typeface="Consolas" panose="020B0609020204030204" pitchFamily="49" charset="0"/>
              </a:rPr>
              <a:t> VARCHAR(30),       </a:t>
            </a:r>
          </a:p>
          <a:p>
            <a:r>
              <a:rPr lang="en-GB" sz="2400" dirty="0">
                <a:latin typeface="Consolas" panose="020B0609020204030204" pitchFamily="49" charset="0"/>
              </a:rPr>
              <a:t>        role VARCHAR(15) NOT NULL,</a:t>
            </a:r>
          </a:p>
          <a:p>
            <a:r>
              <a:rPr lang="en-GB" sz="2400" dirty="0">
                <a:latin typeface="Consolas" panose="020B0609020204030204" pitchFamily="49" charset="0"/>
              </a:rPr>
              <a:t>        PRIMARY KEY(</a:t>
            </a:r>
            <a:r>
              <a:rPr lang="en-GB" sz="2400" dirty="0" err="1">
                <a:latin typeface="Consolas" panose="020B0609020204030204" pitchFamily="49" charset="0"/>
              </a:rPr>
              <a:t>staffID</a:t>
            </a:r>
            <a:r>
              <a:rPr lang="en-GB" sz="2400" dirty="0">
                <a:latin typeface="Consolas" panose="020B0609020204030204" pitchFamily="49" charset="0"/>
              </a:rPr>
              <a:t>)        </a:t>
            </a:r>
          </a:p>
          <a:p>
            <a:r>
              <a:rPr lang="en-GB" sz="2400" dirty="0">
                <a:latin typeface="Consolas" panose="020B0609020204030204" pitchFamily="49" charset="0"/>
              </a:rPr>
              <a:t>); </a:t>
            </a:r>
          </a:p>
        </p:txBody>
      </p:sp>
    </p:spTree>
    <p:extLst>
      <p:ext uri="{BB962C8B-B14F-4D97-AF65-F5344CB8AC3E}">
        <p14:creationId xmlns:p14="http://schemas.microsoft.com/office/powerpoint/2010/main" val="158583806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1 Get Table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a:t>
            </a:r>
            <a:r>
              <a:rPr lang="en-US" altLang="en-US" sz="4400" dirty="0">
                <a:solidFill>
                  <a:srgbClr val="A71D5D"/>
                </a:solidFill>
                <a:latin typeface="Consolas" panose="020B0609020204030204" pitchFamily="49" charset="0"/>
              </a:rPr>
              <a:t>schema</a:t>
            </a:r>
            <a:r>
              <a:rPr lang="en-US" altLang="en-US" sz="4400" dirty="0">
                <a:solidFill>
                  <a:srgbClr val="000000"/>
                </a:solidFill>
                <a:latin typeface="Consolas" panose="020B0609020204030204" pitchFamily="49" charset="0"/>
              </a:rPr>
              <a:t> staff</a:t>
            </a:r>
            <a:endParaRPr lang="en-US" altLang="en-US" sz="60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E047F7BC-FA07-FA57-5095-E57424A36FC7}"/>
              </a:ext>
            </a:extLst>
          </p:cNvPr>
          <p:cNvSpPr/>
          <p:nvPr/>
        </p:nvSpPr>
        <p:spPr>
          <a:xfrm>
            <a:off x="4671479" y="2999410"/>
            <a:ext cx="1085850" cy="718344"/>
          </a:xfrm>
          <a:prstGeom prst="callout2">
            <a:avLst>
              <a:gd name="adj1" fmla="val 49990"/>
              <a:gd name="adj2" fmla="val -52"/>
              <a:gd name="adj3" fmla="val 50311"/>
              <a:gd name="adj4" fmla="val -43860"/>
              <a:gd name="adj5" fmla="val -52329"/>
              <a:gd name="adj6" fmla="val -4481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6" name="Callout: Bent Line with No Border 5">
            <a:extLst>
              <a:ext uri="{FF2B5EF4-FFF2-40B4-BE49-F238E27FC236}">
                <a16:creationId xmlns:a16="http://schemas.microsoft.com/office/drawing/2014/main" id="{DEC21E10-375A-0A9D-2F84-A3F122B207B0}"/>
              </a:ext>
            </a:extLst>
          </p:cNvPr>
          <p:cNvSpPr/>
          <p:nvPr/>
        </p:nvSpPr>
        <p:spPr>
          <a:xfrm>
            <a:off x="7469302" y="2640238"/>
            <a:ext cx="2486025" cy="718344"/>
          </a:xfrm>
          <a:prstGeom prst="callout2">
            <a:avLst>
              <a:gd name="adj1" fmla="val 49990"/>
              <a:gd name="adj2" fmla="val -52"/>
              <a:gd name="adj3" fmla="val 50057"/>
              <a:gd name="adj4" fmla="val -76310"/>
              <a:gd name="adj5" fmla="val -4410"/>
              <a:gd name="adj6" fmla="val -7624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No semi-colon</a:t>
            </a:r>
          </a:p>
        </p:txBody>
      </p:sp>
      <p:sp>
        <p:nvSpPr>
          <p:cNvPr id="8" name="Callout: Bent Line with No Border 7">
            <a:extLst>
              <a:ext uri="{FF2B5EF4-FFF2-40B4-BE49-F238E27FC236}">
                <a16:creationId xmlns:a16="http://schemas.microsoft.com/office/drawing/2014/main" id="{78DF4B25-8E1A-1EA2-7BCA-BB75BAAA720F}"/>
              </a:ext>
            </a:extLst>
          </p:cNvPr>
          <p:cNvSpPr/>
          <p:nvPr/>
        </p:nvSpPr>
        <p:spPr>
          <a:xfrm>
            <a:off x="2184246" y="2999410"/>
            <a:ext cx="1085850" cy="718344"/>
          </a:xfrm>
          <a:prstGeom prst="callout2">
            <a:avLst>
              <a:gd name="adj1" fmla="val 49990"/>
              <a:gd name="adj2" fmla="val -52"/>
              <a:gd name="adj3" fmla="val 50311"/>
              <a:gd name="adj4" fmla="val -43860"/>
              <a:gd name="adj5" fmla="val -52329"/>
              <a:gd name="adj6" fmla="val -4481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dot</a:t>
            </a:r>
          </a:p>
        </p:txBody>
      </p:sp>
      <p:sp>
        <p:nvSpPr>
          <p:cNvPr id="10" name="TextBox 9">
            <a:extLst>
              <a:ext uri="{FF2B5EF4-FFF2-40B4-BE49-F238E27FC236}">
                <a16:creationId xmlns:a16="http://schemas.microsoft.com/office/drawing/2014/main" id="{0E523A2E-4E81-1110-D5F2-FAB72AD8D149}"/>
              </a:ext>
            </a:extLst>
          </p:cNvPr>
          <p:cNvSpPr txBox="1"/>
          <p:nvPr/>
        </p:nvSpPr>
        <p:spPr>
          <a:xfrm>
            <a:off x="4185338" y="3847965"/>
            <a:ext cx="4599433" cy="2677656"/>
          </a:xfrm>
          <a:prstGeom prst="rect">
            <a:avLst/>
          </a:prstGeom>
          <a:solidFill>
            <a:schemeClr val="bg1"/>
          </a:solidFill>
        </p:spPr>
        <p:txBody>
          <a:bodyPr wrap="square">
            <a:spAutoFit/>
          </a:bodyPr>
          <a:lstStyle/>
          <a:p>
            <a:r>
              <a:rPr lang="en-GB" sz="2400" dirty="0">
                <a:latin typeface="Consolas" panose="020B0609020204030204" pitchFamily="49" charset="0"/>
              </a:rPr>
              <a:t>CREATE TABLE staff (</a:t>
            </a:r>
          </a:p>
          <a:p>
            <a:r>
              <a:rPr lang="en-GB" sz="2400" dirty="0">
                <a:latin typeface="Consolas" panose="020B0609020204030204" pitchFamily="49" charset="0"/>
              </a:rPr>
              <a:t>    </a:t>
            </a:r>
            <a:r>
              <a:rPr lang="en-GB" sz="2400" dirty="0" err="1">
                <a:latin typeface="Consolas" panose="020B0609020204030204" pitchFamily="49" charset="0"/>
              </a:rPr>
              <a:t>staffID</a:t>
            </a:r>
            <a:r>
              <a:rPr lang="en-GB" sz="2400" dirty="0">
                <a:latin typeface="Consolas" panose="020B0609020204030204" pitchFamily="49" charset="0"/>
              </a:rPr>
              <a:t> INT NOT NULL,</a:t>
            </a:r>
          </a:p>
          <a:p>
            <a:r>
              <a:rPr lang="en-GB" sz="2400" dirty="0">
                <a:latin typeface="Consolas" panose="020B0609020204030204" pitchFamily="49" charset="0"/>
              </a:rPr>
              <a:t>    title TEXT NOT NULL,</a:t>
            </a:r>
          </a:p>
          <a:p>
            <a:r>
              <a:rPr lang="en-GB" sz="2400" dirty="0">
                <a:latin typeface="Consolas" panose="020B0609020204030204" pitchFamily="49" charset="0"/>
              </a:rPr>
              <a:t>    </a:t>
            </a:r>
            <a:r>
              <a:rPr lang="en-GB" sz="2400" dirty="0" err="1">
                <a:latin typeface="Consolas" panose="020B0609020204030204" pitchFamily="49" charset="0"/>
              </a:rPr>
              <a:t>lastName</a:t>
            </a:r>
            <a:r>
              <a:rPr lang="en-GB" sz="2400" dirty="0">
                <a:latin typeface="Consolas" panose="020B0609020204030204" pitchFamily="49" charset="0"/>
              </a:rPr>
              <a:t> TEXT,</a:t>
            </a:r>
          </a:p>
          <a:p>
            <a:r>
              <a:rPr lang="en-GB" sz="2400" dirty="0">
                <a:latin typeface="Consolas" panose="020B0609020204030204" pitchFamily="49" charset="0"/>
              </a:rPr>
              <a:t>    role TEXT NOT NULL,</a:t>
            </a:r>
          </a:p>
          <a:p>
            <a:r>
              <a:rPr lang="en-GB" sz="2400" dirty="0">
                <a:latin typeface="Consolas" panose="020B0609020204030204" pitchFamily="49" charset="0"/>
              </a:rPr>
              <a:t>    PRIMARY KEY(</a:t>
            </a:r>
            <a:r>
              <a:rPr lang="en-GB" sz="2400" dirty="0" err="1">
                <a:latin typeface="Consolas" panose="020B0609020204030204" pitchFamily="49" charset="0"/>
              </a:rPr>
              <a:t>staffID</a:t>
            </a:r>
            <a:r>
              <a:rPr lang="en-GB" sz="2400" dirty="0">
                <a:latin typeface="Consolas" panose="020B0609020204030204" pitchFamily="49" charset="0"/>
              </a:rPr>
              <a:t>)</a:t>
            </a:r>
          </a:p>
          <a:p>
            <a:r>
              <a:rPr lang="en-GB" sz="2400" dirty="0">
                <a:latin typeface="Consolas" panose="020B0609020204030204" pitchFamily="49" charset="0"/>
              </a:rPr>
              <a:t>)</a:t>
            </a:r>
          </a:p>
        </p:txBody>
      </p:sp>
      <p:grpSp>
        <p:nvGrpSpPr>
          <p:cNvPr id="15" name="Group 14">
            <a:extLst>
              <a:ext uri="{FF2B5EF4-FFF2-40B4-BE49-F238E27FC236}">
                <a16:creationId xmlns:a16="http://schemas.microsoft.com/office/drawing/2014/main" id="{472CD3B9-0306-45A5-6465-AEE3EF1CC0DA}"/>
              </a:ext>
            </a:extLst>
          </p:cNvPr>
          <p:cNvGrpSpPr/>
          <p:nvPr/>
        </p:nvGrpSpPr>
        <p:grpSpPr>
          <a:xfrm>
            <a:off x="1525315" y="4925183"/>
            <a:ext cx="2446150" cy="523220"/>
            <a:chOff x="1202984" y="4979421"/>
            <a:chExt cx="2446150" cy="523220"/>
          </a:xfrm>
        </p:grpSpPr>
        <p:sp>
          <p:nvSpPr>
            <p:cNvPr id="13" name="Arrow: Right 12">
              <a:extLst>
                <a:ext uri="{FF2B5EF4-FFF2-40B4-BE49-F238E27FC236}">
                  <a16:creationId xmlns:a16="http://schemas.microsoft.com/office/drawing/2014/main" id="{A36AD98B-BEBE-5C19-71B3-02152A7E31EA}"/>
                </a:ext>
              </a:extLst>
            </p:cNvPr>
            <p:cNvSpPr/>
            <p:nvPr/>
          </p:nvSpPr>
          <p:spPr>
            <a:xfrm>
              <a:off x="2670726" y="499871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F7A7BDE9-1158-6911-E928-0344D8411A1E}"/>
                </a:ext>
              </a:extLst>
            </p:cNvPr>
            <p:cNvSpPr txBox="1"/>
            <p:nvPr/>
          </p:nvSpPr>
          <p:spPr>
            <a:xfrm>
              <a:off x="1202984" y="4979421"/>
              <a:ext cx="1253869" cy="523220"/>
            </a:xfrm>
            <a:prstGeom prst="rect">
              <a:avLst/>
            </a:prstGeom>
            <a:noFill/>
          </p:spPr>
          <p:txBody>
            <a:bodyPr wrap="none" rtlCol="0">
              <a:spAutoFit/>
            </a:bodyPr>
            <a:lstStyle/>
            <a:p>
              <a:r>
                <a:rPr lang="en-GB" sz="2800" b="1" dirty="0">
                  <a:solidFill>
                    <a:srgbClr val="7030A0"/>
                  </a:solidFill>
                </a:rPr>
                <a:t>Output</a:t>
              </a:r>
            </a:p>
          </p:txBody>
        </p:sp>
      </p:grpSp>
      <p:sp>
        <p:nvSpPr>
          <p:cNvPr id="5" name="Callout: Bent Line with No Border 4">
            <a:extLst>
              <a:ext uri="{FF2B5EF4-FFF2-40B4-BE49-F238E27FC236}">
                <a16:creationId xmlns:a16="http://schemas.microsoft.com/office/drawing/2014/main" id="{B20D1658-EAD9-EC45-CE68-EBF3A2D3E7A8}"/>
              </a:ext>
            </a:extLst>
          </p:cNvPr>
          <p:cNvSpPr/>
          <p:nvPr/>
        </p:nvSpPr>
        <p:spPr>
          <a:xfrm>
            <a:off x="5406127" y="6067633"/>
            <a:ext cx="2486025" cy="479082"/>
          </a:xfrm>
          <a:prstGeom prst="callout2">
            <a:avLst>
              <a:gd name="adj1" fmla="val 49990"/>
              <a:gd name="adj2" fmla="val -52"/>
              <a:gd name="adj3" fmla="val 50311"/>
              <a:gd name="adj4" fmla="val -20105"/>
              <a:gd name="adj5" fmla="val 51223"/>
              <a:gd name="adj6" fmla="val -30214"/>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a:solidFill>
                  <a:srgbClr val="7030A0"/>
                </a:solidFill>
              </a:rPr>
              <a:t>Semi-colon</a:t>
            </a:r>
            <a:endParaRPr lang="en-GB" sz="2800" b="1" dirty="0">
              <a:solidFill>
                <a:srgbClr val="7030A0"/>
              </a:solidFill>
            </a:endParaRPr>
          </a:p>
        </p:txBody>
      </p:sp>
    </p:spTree>
    <p:extLst>
      <p:ext uri="{BB962C8B-B14F-4D97-AF65-F5344CB8AC3E}">
        <p14:creationId xmlns:p14="http://schemas.microsoft.com/office/powerpoint/2010/main" val="250984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500"/>
                                        <p:tgtEl>
                                          <p:spTgt spid="15"/>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P spid="8" grpId="0" animBg="1"/>
      <p:bldP spid="10" grpId="0" animBg="1"/>
      <p:bldP spid="5" grpId="0" animBg="1"/>
    </p:bld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1 Get Table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a:t>
            </a:r>
            <a:r>
              <a:rPr lang="en-US" altLang="en-US" sz="4400" dirty="0">
                <a:solidFill>
                  <a:srgbClr val="A71D5D"/>
                </a:solidFill>
                <a:latin typeface="Consolas" panose="020B0609020204030204" pitchFamily="49" charset="0"/>
              </a:rPr>
              <a:t>schema</a:t>
            </a:r>
            <a:r>
              <a:rPr lang="en-US" altLang="en-US" sz="4400" dirty="0">
                <a:solidFill>
                  <a:srgbClr val="000000"/>
                </a:solidFill>
                <a:latin typeface="Consolas" panose="020B0609020204030204" pitchFamily="49" charset="0"/>
              </a:rPr>
              <a:t> staff</a:t>
            </a:r>
            <a:endParaRPr lang="en-US" altLang="en-US" sz="6000" dirty="0">
              <a:latin typeface="Arial" panose="020B0604020202020204" pitchFamily="34" charset="0"/>
            </a:endParaRPr>
          </a:p>
        </p:txBody>
      </p:sp>
      <p:sp>
        <p:nvSpPr>
          <p:cNvPr id="10" name="TextBox 9">
            <a:extLst>
              <a:ext uri="{FF2B5EF4-FFF2-40B4-BE49-F238E27FC236}">
                <a16:creationId xmlns:a16="http://schemas.microsoft.com/office/drawing/2014/main" id="{0E523A2E-4E81-1110-D5F2-FAB72AD8D149}"/>
              </a:ext>
            </a:extLst>
          </p:cNvPr>
          <p:cNvSpPr txBox="1"/>
          <p:nvPr/>
        </p:nvSpPr>
        <p:spPr>
          <a:xfrm>
            <a:off x="4185339" y="3847965"/>
            <a:ext cx="4566775" cy="2677656"/>
          </a:xfrm>
          <a:prstGeom prst="rect">
            <a:avLst/>
          </a:prstGeom>
          <a:solidFill>
            <a:schemeClr val="bg1"/>
          </a:solidFill>
        </p:spPr>
        <p:txBody>
          <a:bodyPr wrap="square">
            <a:spAutoFit/>
          </a:bodyPr>
          <a:lstStyle/>
          <a:p>
            <a:r>
              <a:rPr lang="en-GB" sz="2400" dirty="0">
                <a:latin typeface="Consolas" panose="020B0609020204030204" pitchFamily="49" charset="0"/>
              </a:rPr>
              <a:t>CREATE TABLE staff (</a:t>
            </a:r>
          </a:p>
          <a:p>
            <a:r>
              <a:rPr lang="en-GB" sz="2400" dirty="0">
                <a:latin typeface="Consolas" panose="020B0609020204030204" pitchFamily="49" charset="0"/>
              </a:rPr>
              <a:t>    </a:t>
            </a:r>
            <a:r>
              <a:rPr lang="en-GB" sz="2400" dirty="0" err="1">
                <a:latin typeface="Consolas" panose="020B0609020204030204" pitchFamily="49" charset="0"/>
              </a:rPr>
              <a:t>staffID</a:t>
            </a:r>
            <a:r>
              <a:rPr lang="en-GB" sz="2400" dirty="0">
                <a:latin typeface="Consolas" panose="020B0609020204030204" pitchFamily="49" charset="0"/>
              </a:rPr>
              <a:t> INT NOT NULL,</a:t>
            </a:r>
          </a:p>
          <a:p>
            <a:r>
              <a:rPr lang="en-GB" sz="2400" dirty="0">
                <a:latin typeface="Consolas" panose="020B0609020204030204" pitchFamily="49" charset="0"/>
              </a:rPr>
              <a:t>    title TEXT NOT NULL,</a:t>
            </a:r>
          </a:p>
          <a:p>
            <a:r>
              <a:rPr lang="en-GB" sz="2400" dirty="0">
                <a:latin typeface="Consolas" panose="020B0609020204030204" pitchFamily="49" charset="0"/>
              </a:rPr>
              <a:t>    </a:t>
            </a:r>
            <a:r>
              <a:rPr lang="en-GB" sz="2400" dirty="0" err="1">
                <a:latin typeface="Consolas" panose="020B0609020204030204" pitchFamily="49" charset="0"/>
              </a:rPr>
              <a:t>lastName</a:t>
            </a:r>
            <a:r>
              <a:rPr lang="en-GB" sz="2400" dirty="0">
                <a:latin typeface="Consolas" panose="020B0609020204030204" pitchFamily="49" charset="0"/>
              </a:rPr>
              <a:t> TEXT,</a:t>
            </a:r>
          </a:p>
          <a:p>
            <a:r>
              <a:rPr lang="en-GB" sz="2400" dirty="0">
                <a:latin typeface="Consolas" panose="020B0609020204030204" pitchFamily="49" charset="0"/>
              </a:rPr>
              <a:t>    role TEXT NOT NULL,</a:t>
            </a:r>
          </a:p>
          <a:p>
            <a:r>
              <a:rPr lang="en-GB" sz="2400" dirty="0">
                <a:latin typeface="Consolas" panose="020B0609020204030204" pitchFamily="49" charset="0"/>
              </a:rPr>
              <a:t>    PRIMARY KEY(</a:t>
            </a:r>
            <a:r>
              <a:rPr lang="en-GB" sz="2400" dirty="0" err="1">
                <a:latin typeface="Consolas" panose="020B0609020204030204" pitchFamily="49" charset="0"/>
              </a:rPr>
              <a:t>staffID</a:t>
            </a:r>
            <a:r>
              <a:rPr lang="en-GB" sz="2400" dirty="0">
                <a:latin typeface="Consolas" panose="020B0609020204030204" pitchFamily="49" charset="0"/>
              </a:rPr>
              <a:t>)</a:t>
            </a:r>
          </a:p>
          <a:p>
            <a:r>
              <a:rPr lang="en-GB" sz="2400" dirty="0">
                <a:latin typeface="Consolas" panose="020B0609020204030204" pitchFamily="49" charset="0"/>
              </a:rPr>
              <a:t>)</a:t>
            </a:r>
          </a:p>
        </p:txBody>
      </p:sp>
    </p:spTree>
    <p:extLst>
      <p:ext uri="{BB962C8B-B14F-4D97-AF65-F5344CB8AC3E}">
        <p14:creationId xmlns:p14="http://schemas.microsoft.com/office/powerpoint/2010/main" val="181957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par>
                          <p:cTn id="8" fill="hold">
                            <p:stCondLst>
                              <p:cond delay="175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2 Create Empty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Autofit/>
          </a:bodyPr>
          <a:lstStyle/>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CREATE TABLE </a:t>
            </a:r>
            <a:r>
              <a:rPr lang="en-US" altLang="en-US" sz="3600" dirty="0" err="1">
                <a:solidFill>
                  <a:srgbClr val="183691"/>
                </a:solidFill>
                <a:latin typeface="Consolas" panose="020B0609020204030204" pitchFamily="49" charset="0"/>
              </a:rPr>
              <a:t>newStaff</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err="1">
                <a:solidFill>
                  <a:srgbClr val="183691"/>
                </a:solidFill>
                <a:latin typeface="Consolas" panose="020B0609020204030204" pitchFamily="49" charset="0"/>
              </a:rPr>
              <a:t>staffID</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INT</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183691"/>
                </a:solidFill>
                <a:latin typeface="Consolas" panose="020B0609020204030204" pitchFamily="49" charset="0"/>
              </a:rPr>
              <a:t>title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VARCHAR(6)</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4   </a:t>
            </a:r>
            <a:r>
              <a:rPr lang="en-US" altLang="en-US" sz="3600" dirty="0" err="1">
                <a:solidFill>
                  <a:srgbClr val="183691"/>
                </a:solidFill>
                <a:latin typeface="Consolas" panose="020B0609020204030204" pitchFamily="49" charset="0"/>
              </a:rPr>
              <a:t>lastName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VARCHAR(30)</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5   </a:t>
            </a:r>
            <a:r>
              <a:rPr lang="en-US" altLang="en-US" sz="3600" dirty="0">
                <a:solidFill>
                  <a:srgbClr val="183691"/>
                </a:solidFill>
                <a:latin typeface="Consolas" panose="020B0609020204030204" pitchFamily="49" charset="0"/>
              </a:rPr>
              <a:t>role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VARCHAR(15)</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6   </a:t>
            </a:r>
            <a:r>
              <a:rPr lang="en-US" altLang="en-US" sz="3600" dirty="0">
                <a:solidFill>
                  <a:srgbClr val="A71D5D"/>
                </a:solidFill>
                <a:latin typeface="Consolas" panose="020B0609020204030204" pitchFamily="49" charset="0"/>
              </a:rPr>
              <a:t>PRIMARY KEY</a:t>
            </a:r>
            <a:r>
              <a:rPr lang="en-US" altLang="en-US" sz="3600" dirty="0">
                <a:solidFill>
                  <a:srgbClr val="000000"/>
                </a:solidFill>
                <a:latin typeface="Consolas" panose="020B0609020204030204" pitchFamily="49" charset="0"/>
              </a:rPr>
              <a:t>(</a:t>
            </a:r>
            <a:r>
              <a:rPr lang="en-US" altLang="en-US" sz="3600" dirty="0" err="1">
                <a:solidFill>
                  <a:srgbClr val="183691"/>
                </a:solidFill>
                <a:latin typeface="Consolas" panose="020B0609020204030204" pitchFamily="49" charset="0"/>
              </a:rPr>
              <a:t>staffID</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7 </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DEC21E10-375A-0A9D-2F84-A3F122B207B0}"/>
              </a:ext>
            </a:extLst>
          </p:cNvPr>
          <p:cNvSpPr/>
          <p:nvPr/>
        </p:nvSpPr>
        <p:spPr>
          <a:xfrm>
            <a:off x="7239910" y="1449572"/>
            <a:ext cx="1716036" cy="482231"/>
          </a:xfrm>
          <a:prstGeom prst="callout2">
            <a:avLst>
              <a:gd name="adj1" fmla="val 49990"/>
              <a:gd name="adj2" fmla="val -52"/>
              <a:gd name="adj3" fmla="val 49905"/>
              <a:gd name="adj4" fmla="val -22425"/>
              <a:gd name="adj5" fmla="val 97511"/>
              <a:gd name="adj6" fmla="val -3227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table</a:t>
            </a:r>
          </a:p>
        </p:txBody>
      </p:sp>
      <p:sp>
        <p:nvSpPr>
          <p:cNvPr id="5" name="Callout: Bent Line with No Border 4">
            <a:extLst>
              <a:ext uri="{FF2B5EF4-FFF2-40B4-BE49-F238E27FC236}">
                <a16:creationId xmlns:a16="http://schemas.microsoft.com/office/drawing/2014/main" id="{FEB24D9D-4EC1-6715-2488-DCA64BDD8B2A}"/>
              </a:ext>
            </a:extLst>
          </p:cNvPr>
          <p:cNvSpPr/>
          <p:nvPr/>
        </p:nvSpPr>
        <p:spPr>
          <a:xfrm>
            <a:off x="9155754" y="4406692"/>
            <a:ext cx="2486025" cy="482231"/>
          </a:xfrm>
          <a:prstGeom prst="callout2">
            <a:avLst>
              <a:gd name="adj1" fmla="val 49990"/>
              <a:gd name="adj2" fmla="val -52"/>
              <a:gd name="adj3" fmla="val 50311"/>
              <a:gd name="adj4" fmla="val -20105"/>
              <a:gd name="adj5" fmla="val -39610"/>
              <a:gd name="adj6" fmla="val -2649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validation</a:t>
            </a:r>
          </a:p>
        </p:txBody>
      </p:sp>
      <p:sp>
        <p:nvSpPr>
          <p:cNvPr id="7" name="Callout: Bent Line with No Border 6">
            <a:extLst>
              <a:ext uri="{FF2B5EF4-FFF2-40B4-BE49-F238E27FC236}">
                <a16:creationId xmlns:a16="http://schemas.microsoft.com/office/drawing/2014/main" id="{2907BCF3-6896-E60D-4077-92B218BC4872}"/>
              </a:ext>
            </a:extLst>
          </p:cNvPr>
          <p:cNvSpPr/>
          <p:nvPr/>
        </p:nvSpPr>
        <p:spPr>
          <a:xfrm>
            <a:off x="7912742" y="5610198"/>
            <a:ext cx="2486025" cy="482230"/>
          </a:xfrm>
          <a:prstGeom prst="callout2">
            <a:avLst>
              <a:gd name="adj1" fmla="val 49990"/>
              <a:gd name="adj2" fmla="val -52"/>
              <a:gd name="adj3" fmla="val 50311"/>
              <a:gd name="adj4" fmla="val -20105"/>
              <a:gd name="adj5" fmla="val -43220"/>
              <a:gd name="adj6" fmla="val -2831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No comma</a:t>
            </a:r>
          </a:p>
        </p:txBody>
      </p:sp>
      <p:sp>
        <p:nvSpPr>
          <p:cNvPr id="4" name="Callout: Bent Line with No Border 3">
            <a:extLst>
              <a:ext uri="{FF2B5EF4-FFF2-40B4-BE49-F238E27FC236}">
                <a16:creationId xmlns:a16="http://schemas.microsoft.com/office/drawing/2014/main" id="{4677CF7F-9AA9-D658-7CC6-F5CA85ACE72F}"/>
              </a:ext>
            </a:extLst>
          </p:cNvPr>
          <p:cNvSpPr/>
          <p:nvPr/>
        </p:nvSpPr>
        <p:spPr>
          <a:xfrm>
            <a:off x="2469126" y="6092428"/>
            <a:ext cx="2486025" cy="359172"/>
          </a:xfrm>
          <a:prstGeom prst="callout2">
            <a:avLst>
              <a:gd name="adj1" fmla="val 49990"/>
              <a:gd name="adj2" fmla="val -52"/>
              <a:gd name="adj3" fmla="val 50311"/>
              <a:gd name="adj4" fmla="val -20105"/>
              <a:gd name="adj5" fmla="val -10370"/>
              <a:gd name="adj6" fmla="val -2451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Semi-colon</a:t>
            </a:r>
          </a:p>
        </p:txBody>
      </p:sp>
      <p:cxnSp>
        <p:nvCxnSpPr>
          <p:cNvPr id="9" name="Straight Connector 8">
            <a:extLst>
              <a:ext uri="{FF2B5EF4-FFF2-40B4-BE49-F238E27FC236}">
                <a16:creationId xmlns:a16="http://schemas.microsoft.com/office/drawing/2014/main" id="{7423847B-70CA-C332-39E1-9F8F078ECAE9}"/>
              </a:ext>
            </a:extLst>
          </p:cNvPr>
          <p:cNvCxnSpPr/>
          <p:nvPr/>
        </p:nvCxnSpPr>
        <p:spPr>
          <a:xfrm>
            <a:off x="7400925" y="4162425"/>
            <a:ext cx="2052000" cy="0"/>
          </a:xfrm>
          <a:prstGeom prst="line">
            <a:avLst/>
          </a:prstGeom>
          <a:noFill/>
          <a:ln w="38100">
            <a:solidFill>
              <a:schemeClr val="accent6">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47491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3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3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75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childTnLst>
                                </p:cTn>
                              </p:par>
                            </p:childTnLst>
                          </p:cTn>
                        </p:par>
                        <p:par>
                          <p:cTn id="48" fill="hold">
                            <p:stCondLst>
                              <p:cond delay="1000"/>
                            </p:stCondLst>
                            <p:childTnLst>
                              <p:par>
                                <p:cTn id="49" presetID="16" presetClass="entr" presetSubtype="37"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barn(outVertical)">
                                      <p:cBhvr>
                                        <p:cTn id="51" dur="10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10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5" grpId="0" animBg="1"/>
      <p:bldP spid="7" grpId="0" animBg="1"/>
      <p:bldP spid="4" grpId="0" animBg="1"/>
    </p:bld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2 Create Empty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Autofit/>
          </a:bodyPr>
          <a:lstStyle/>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CREATE TABLE </a:t>
            </a:r>
            <a:r>
              <a:rPr lang="en-US" altLang="en-US" sz="3600" dirty="0" err="1">
                <a:solidFill>
                  <a:srgbClr val="183691"/>
                </a:solidFill>
                <a:latin typeface="Consolas" panose="020B0609020204030204" pitchFamily="49" charset="0"/>
              </a:rPr>
              <a:t>newStaff</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err="1">
                <a:solidFill>
                  <a:srgbClr val="183691"/>
                </a:solidFill>
                <a:latin typeface="Consolas" panose="020B0609020204030204" pitchFamily="49" charset="0"/>
              </a:rPr>
              <a:t>staffID</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INT</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183691"/>
                </a:solidFill>
                <a:latin typeface="Consolas" panose="020B0609020204030204" pitchFamily="49" charset="0"/>
              </a:rPr>
              <a:t>title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VARCHAR(6)</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4   </a:t>
            </a:r>
            <a:r>
              <a:rPr lang="en-US" altLang="en-US" sz="3600" dirty="0" err="1">
                <a:solidFill>
                  <a:srgbClr val="183691"/>
                </a:solidFill>
                <a:latin typeface="Consolas" panose="020B0609020204030204" pitchFamily="49" charset="0"/>
              </a:rPr>
              <a:t>lastName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VARCHAR(30)</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5   </a:t>
            </a:r>
            <a:r>
              <a:rPr lang="en-US" altLang="en-US" sz="3600" dirty="0">
                <a:solidFill>
                  <a:srgbClr val="183691"/>
                </a:solidFill>
                <a:latin typeface="Consolas" panose="020B0609020204030204" pitchFamily="49" charset="0"/>
              </a:rPr>
              <a:t>role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VARCHAR(15)</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6   </a:t>
            </a:r>
            <a:r>
              <a:rPr lang="en-US" altLang="en-US" sz="3600" dirty="0">
                <a:solidFill>
                  <a:srgbClr val="A71D5D"/>
                </a:solidFill>
                <a:latin typeface="Consolas" panose="020B0609020204030204" pitchFamily="49" charset="0"/>
              </a:rPr>
              <a:t>PRIMARY KEY</a:t>
            </a:r>
            <a:r>
              <a:rPr lang="en-US" altLang="en-US" sz="3600" dirty="0">
                <a:solidFill>
                  <a:srgbClr val="000000"/>
                </a:solidFill>
                <a:latin typeface="Consolas" panose="020B0609020204030204" pitchFamily="49" charset="0"/>
              </a:rPr>
              <a:t>(</a:t>
            </a:r>
            <a:r>
              <a:rPr lang="en-US" altLang="en-US" sz="3600" dirty="0" err="1">
                <a:solidFill>
                  <a:srgbClr val="183691"/>
                </a:solidFill>
                <a:latin typeface="Consolas" panose="020B0609020204030204" pitchFamily="49" charset="0"/>
              </a:rPr>
              <a:t>staffID</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7 </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1476730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838200" y="1957036"/>
            <a:ext cx="8873359" cy="1600438"/>
          </a:xfrm>
          <a:prstGeom prst="rect">
            <a:avLst/>
          </a:prstGeom>
          <a:noFill/>
        </p:spPr>
        <p:txBody>
          <a:bodyPr wrap="square">
            <a:spAutoFit/>
          </a:bodyPr>
          <a:lstStyle/>
          <a:p>
            <a:pPr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.print</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2 </a:t>
            </a:r>
            <a:r>
              <a:rPr lang="en-US" altLang="en-US" sz="4400" dirty="0">
                <a:solidFill>
                  <a:srgbClr val="000000"/>
                </a:solidFill>
                <a:latin typeface="Consolas" panose="020B0609020204030204" pitchFamily="49" charset="0"/>
              </a:rPr>
              <a:t>.print "Hello world"</a:t>
            </a:r>
          </a:p>
        </p:txBody>
      </p:sp>
      <p:sp>
        <p:nvSpPr>
          <p:cNvPr id="3" name="Title 2"/>
          <p:cNvSpPr>
            <a:spLocks noGrp="1"/>
          </p:cNvSpPr>
          <p:nvPr>
            <p:ph type="title"/>
          </p:nvPr>
        </p:nvSpPr>
        <p:spPr/>
        <p:txBody>
          <a:bodyPr/>
          <a:lstStyle/>
          <a:p>
            <a:r>
              <a:rPr lang="en-GB" dirty="0"/>
              <a:t>Display information</a:t>
            </a:r>
          </a:p>
        </p:txBody>
      </p:sp>
      <p:sp>
        <p:nvSpPr>
          <p:cNvPr id="4" name="Rectangle 1">
            <a:extLst>
              <a:ext uri="{FF2B5EF4-FFF2-40B4-BE49-F238E27FC236}">
                <a16:creationId xmlns:a16="http://schemas.microsoft.com/office/drawing/2014/main" id="{8893844C-52D8-18EF-7948-09D1558A481E}"/>
              </a:ext>
            </a:extLst>
          </p:cNvPr>
          <p:cNvSpPr>
            <a:spLocks noChangeArrowheads="1"/>
          </p:cNvSpPr>
          <p:nvPr/>
        </p:nvSpPr>
        <p:spPr bwMode="auto">
          <a:xfrm>
            <a:off x="0" y="-48399"/>
            <a:ext cx="26962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2B2B2"/>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182358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3 Copy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INSERT INTO</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newStaff</a:t>
            </a:r>
            <a:endParaRPr lang="en-US" altLang="en-US" sz="36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SELECT</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A71D5D"/>
                </a:solidFill>
                <a:latin typeface="Consolas" panose="020B0609020204030204" pitchFamily="49" charset="0"/>
              </a:rPr>
              <a:t>FROM</a:t>
            </a:r>
            <a:r>
              <a:rPr lang="en-US" altLang="en-US" sz="3600" dirty="0">
                <a:solidFill>
                  <a:srgbClr val="000000"/>
                </a:solidFill>
                <a:latin typeface="Consolas" panose="020B0609020204030204" pitchFamily="49" charset="0"/>
              </a:rPr>
              <a:t> staff;</a:t>
            </a:r>
            <a:endParaRPr lang="en-US" altLang="en-US" sz="48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DEC21E10-375A-0A9D-2F84-A3F122B207B0}"/>
              </a:ext>
            </a:extLst>
          </p:cNvPr>
          <p:cNvSpPr/>
          <p:nvPr/>
        </p:nvSpPr>
        <p:spPr>
          <a:xfrm>
            <a:off x="6660853" y="2572764"/>
            <a:ext cx="1716036" cy="718344"/>
          </a:xfrm>
          <a:prstGeom prst="callout2">
            <a:avLst>
              <a:gd name="adj1" fmla="val 49990"/>
              <a:gd name="adj2" fmla="val -52"/>
              <a:gd name="adj3" fmla="val 49905"/>
              <a:gd name="adj4" fmla="val -22425"/>
              <a:gd name="adj5" fmla="val -22628"/>
              <a:gd name="adj6" fmla="val -476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table</a:t>
            </a:r>
          </a:p>
        </p:txBody>
      </p:sp>
      <p:sp>
        <p:nvSpPr>
          <p:cNvPr id="7" name="Callout: Bent Line with No Border 6">
            <a:extLst>
              <a:ext uri="{FF2B5EF4-FFF2-40B4-BE49-F238E27FC236}">
                <a16:creationId xmlns:a16="http://schemas.microsoft.com/office/drawing/2014/main" id="{E6763BB3-8CAE-4CE6-9117-2B2F414BC5CC}"/>
              </a:ext>
            </a:extLst>
          </p:cNvPr>
          <p:cNvSpPr/>
          <p:nvPr/>
        </p:nvSpPr>
        <p:spPr>
          <a:xfrm>
            <a:off x="5237982" y="3734715"/>
            <a:ext cx="1716036" cy="718344"/>
          </a:xfrm>
          <a:prstGeom prst="callout2">
            <a:avLst>
              <a:gd name="adj1" fmla="val 49990"/>
              <a:gd name="adj2" fmla="val -52"/>
              <a:gd name="adj3" fmla="val 49905"/>
              <a:gd name="adj4" fmla="val -22425"/>
              <a:gd name="adj5" fmla="val -22628"/>
              <a:gd name="adj6" fmla="val -476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Old table</a:t>
            </a:r>
          </a:p>
        </p:txBody>
      </p:sp>
    </p:spTree>
    <p:extLst>
      <p:ext uri="{BB962C8B-B14F-4D97-AF65-F5344CB8AC3E}">
        <p14:creationId xmlns:p14="http://schemas.microsoft.com/office/powerpoint/2010/main" val="363247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3 Copy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INSERT INTO</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newStaff</a:t>
            </a:r>
            <a:endParaRPr lang="en-US" altLang="en-US" sz="36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SELECT</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A71D5D"/>
                </a:solidFill>
                <a:latin typeface="Consolas" panose="020B0609020204030204" pitchFamily="49" charset="0"/>
              </a:rPr>
              <a:t>FROM</a:t>
            </a:r>
            <a:r>
              <a:rPr lang="en-US" altLang="en-US" sz="3600" dirty="0">
                <a:solidFill>
                  <a:srgbClr val="000000"/>
                </a:solidFill>
                <a:latin typeface="Consolas" panose="020B0609020204030204" pitchFamily="49" charset="0"/>
              </a:rPr>
              <a:t> staff;</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306855225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4 Check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newStaff</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58A7E803-997A-41BB-B0A2-D305F06E3754}"/>
              </a:ext>
            </a:extLst>
          </p:cNvPr>
          <p:cNvSpPr/>
          <p:nvPr/>
        </p:nvSpPr>
        <p:spPr>
          <a:xfrm>
            <a:off x="2124365" y="3619965"/>
            <a:ext cx="1886610" cy="862642"/>
          </a:xfrm>
          <a:prstGeom prst="callout2">
            <a:avLst>
              <a:gd name="adj1" fmla="val 48750"/>
              <a:gd name="adj2" fmla="val 104056"/>
              <a:gd name="adj3" fmla="val 49417"/>
              <a:gd name="adj4" fmla="val 134218"/>
              <a:gd name="adj5" fmla="val -40415"/>
              <a:gd name="adj6" fmla="val 14861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New name</a:t>
            </a:r>
          </a:p>
        </p:txBody>
      </p:sp>
    </p:spTree>
    <p:extLst>
      <p:ext uri="{BB962C8B-B14F-4D97-AF65-F5344CB8AC3E}">
        <p14:creationId xmlns:p14="http://schemas.microsoft.com/office/powerpoint/2010/main" val="340979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4 Check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newStaff</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77538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5 Referential integrity: Off</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PRAGMA </a:t>
            </a:r>
            <a:r>
              <a:rPr lang="en-US" altLang="en-US" sz="3600" dirty="0" err="1">
                <a:solidFill>
                  <a:srgbClr val="000000"/>
                </a:solidFill>
                <a:latin typeface="Consolas" panose="020B0609020204030204" pitchFamily="49" charset="0"/>
              </a:rPr>
              <a:t>foreign_keys</a:t>
            </a:r>
            <a:r>
              <a:rPr lang="en-US" altLang="en-US" sz="3600" dirty="0">
                <a:solidFill>
                  <a:srgbClr val="000000"/>
                </a:solidFill>
                <a:latin typeface="Consolas" panose="020B0609020204030204" pitchFamily="49" charset="0"/>
              </a:rPr>
              <a:t> = </a:t>
            </a:r>
            <a:r>
              <a:rPr lang="en-US" altLang="en-US" sz="3600" dirty="0">
                <a:solidFill>
                  <a:srgbClr val="A71D5D"/>
                </a:solidFill>
                <a:latin typeface="Consolas" panose="020B0609020204030204" pitchFamily="49" charset="0"/>
              </a:rPr>
              <a:t>off</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B72B031F-C16B-44DD-BAE2-1591BA67FDEA}"/>
              </a:ext>
            </a:extLst>
          </p:cNvPr>
          <p:cNvSpPr/>
          <p:nvPr/>
        </p:nvSpPr>
        <p:spPr>
          <a:xfrm>
            <a:off x="2985637" y="3033316"/>
            <a:ext cx="2816447" cy="718344"/>
          </a:xfrm>
          <a:prstGeom prst="callout2">
            <a:avLst>
              <a:gd name="adj1" fmla="val 49990"/>
              <a:gd name="adj2" fmla="val -52"/>
              <a:gd name="adj3" fmla="val 49905"/>
              <a:gd name="adj4" fmla="val -22425"/>
              <a:gd name="adj5" fmla="val -83243"/>
              <a:gd name="adj6" fmla="val -2712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Specific to SQLite</a:t>
            </a:r>
          </a:p>
        </p:txBody>
      </p:sp>
    </p:spTree>
    <p:extLst>
      <p:ext uri="{BB962C8B-B14F-4D97-AF65-F5344CB8AC3E}">
        <p14:creationId xmlns:p14="http://schemas.microsoft.com/office/powerpoint/2010/main" val="121661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5 Referential integrity: Off</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PRAGMA </a:t>
            </a:r>
            <a:r>
              <a:rPr lang="en-US" altLang="en-US" sz="3600" dirty="0" err="1">
                <a:solidFill>
                  <a:srgbClr val="000000"/>
                </a:solidFill>
                <a:latin typeface="Consolas" panose="020B0609020204030204" pitchFamily="49" charset="0"/>
              </a:rPr>
              <a:t>foreign_keys</a:t>
            </a:r>
            <a:r>
              <a:rPr lang="en-US" altLang="en-US" sz="3600" dirty="0">
                <a:solidFill>
                  <a:srgbClr val="000000"/>
                </a:solidFill>
                <a:latin typeface="Consolas" panose="020B0609020204030204" pitchFamily="49" charset="0"/>
              </a:rPr>
              <a:t> =</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243936596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6 Delete Old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DROP TABLE</a:t>
            </a:r>
            <a:r>
              <a:rPr lang="en-US" altLang="en-US" sz="3600" dirty="0">
                <a:solidFill>
                  <a:srgbClr val="000000"/>
                </a:solidFill>
                <a:latin typeface="Consolas" panose="020B0609020204030204" pitchFamily="49" charset="0"/>
              </a:rPr>
              <a:t> staff;</a:t>
            </a:r>
            <a:endParaRPr lang="en-US" altLang="en-US" sz="4400" dirty="0">
              <a:latin typeface="Arial" panose="020B0604020202020204" pitchFamily="34" charset="0"/>
            </a:endParaRPr>
          </a:p>
        </p:txBody>
      </p:sp>
      <p:sp>
        <p:nvSpPr>
          <p:cNvPr id="7" name="Callout: Bent Line with No Border 6">
            <a:extLst>
              <a:ext uri="{FF2B5EF4-FFF2-40B4-BE49-F238E27FC236}">
                <a16:creationId xmlns:a16="http://schemas.microsoft.com/office/drawing/2014/main" id="{E6763BB3-8CAE-4CE6-9117-2B2F414BC5CC}"/>
              </a:ext>
            </a:extLst>
          </p:cNvPr>
          <p:cNvSpPr/>
          <p:nvPr/>
        </p:nvSpPr>
        <p:spPr>
          <a:xfrm>
            <a:off x="5772381" y="2637286"/>
            <a:ext cx="1716036" cy="718344"/>
          </a:xfrm>
          <a:prstGeom prst="callout2">
            <a:avLst>
              <a:gd name="adj1" fmla="val 49990"/>
              <a:gd name="adj2" fmla="val -52"/>
              <a:gd name="adj3" fmla="val 49905"/>
              <a:gd name="adj4" fmla="val -22425"/>
              <a:gd name="adj5" fmla="val -22628"/>
              <a:gd name="adj6" fmla="val -476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Old table</a:t>
            </a:r>
          </a:p>
        </p:txBody>
      </p:sp>
    </p:spTree>
    <p:extLst>
      <p:ext uri="{BB962C8B-B14F-4D97-AF65-F5344CB8AC3E}">
        <p14:creationId xmlns:p14="http://schemas.microsoft.com/office/powerpoint/2010/main" val="328553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6 Delete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DROP TABLE</a:t>
            </a:r>
            <a:r>
              <a:rPr lang="en-US" altLang="en-US" sz="3600" dirty="0">
                <a:solidFill>
                  <a:srgbClr val="000000"/>
                </a:solidFill>
                <a:latin typeface="Consolas" panose="020B0609020204030204" pitchFamily="49" charset="0"/>
              </a:rPr>
              <a:t> staff;</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5374585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7 Rename New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ALTER TABLE</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newStaff</a:t>
            </a:r>
            <a:endParaRPr lang="en-US" altLang="en-US" sz="36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RENAME TO</a:t>
            </a:r>
            <a:r>
              <a:rPr lang="en-US" altLang="en-US" sz="3600" dirty="0">
                <a:solidFill>
                  <a:srgbClr val="000000"/>
                </a:solidFill>
                <a:latin typeface="Consolas" panose="020B0609020204030204" pitchFamily="49" charset="0"/>
              </a:rPr>
              <a:t> staff;</a:t>
            </a:r>
            <a:endParaRPr lang="en-US" altLang="en-US" sz="44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DEC21E10-375A-0A9D-2F84-A3F122B207B0}"/>
              </a:ext>
            </a:extLst>
          </p:cNvPr>
          <p:cNvSpPr/>
          <p:nvPr/>
        </p:nvSpPr>
        <p:spPr>
          <a:xfrm>
            <a:off x="7308430" y="2447607"/>
            <a:ext cx="1716036" cy="718344"/>
          </a:xfrm>
          <a:prstGeom prst="callout2">
            <a:avLst>
              <a:gd name="adj1" fmla="val 49990"/>
              <a:gd name="adj2" fmla="val -52"/>
              <a:gd name="adj3" fmla="val 49905"/>
              <a:gd name="adj4" fmla="val -22425"/>
              <a:gd name="adj5" fmla="val -18819"/>
              <a:gd name="adj6" fmla="val -52250"/>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New table</a:t>
            </a:r>
          </a:p>
        </p:txBody>
      </p:sp>
      <p:sp>
        <p:nvSpPr>
          <p:cNvPr id="5" name="Callout: Bent Line with No Border 4">
            <a:extLst>
              <a:ext uri="{FF2B5EF4-FFF2-40B4-BE49-F238E27FC236}">
                <a16:creationId xmlns:a16="http://schemas.microsoft.com/office/drawing/2014/main" id="{FD072562-D618-0A67-D4FA-BB167CF06F47}"/>
              </a:ext>
            </a:extLst>
          </p:cNvPr>
          <p:cNvSpPr/>
          <p:nvPr/>
        </p:nvSpPr>
        <p:spPr>
          <a:xfrm flipH="1">
            <a:off x="2962339" y="3187467"/>
            <a:ext cx="1716036" cy="718344"/>
          </a:xfrm>
          <a:prstGeom prst="callout2">
            <a:avLst>
              <a:gd name="adj1" fmla="val 49990"/>
              <a:gd name="adj2" fmla="val -52"/>
              <a:gd name="adj3" fmla="val 49905"/>
              <a:gd name="adj4" fmla="val -22425"/>
              <a:gd name="adj5" fmla="val -36883"/>
              <a:gd name="adj6" fmla="val -22694"/>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Old table</a:t>
            </a:r>
          </a:p>
        </p:txBody>
      </p:sp>
    </p:spTree>
    <p:extLst>
      <p:ext uri="{BB962C8B-B14F-4D97-AF65-F5344CB8AC3E}">
        <p14:creationId xmlns:p14="http://schemas.microsoft.com/office/powerpoint/2010/main" val="112559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5" grpId="0" animBg="1"/>
    </p:bld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7 Rename New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ALTER TABLE</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newStaff</a:t>
            </a:r>
            <a:endParaRPr lang="en-US" altLang="en-US" sz="36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600">
                <a:solidFill>
                  <a:srgbClr val="B2B2B2"/>
                </a:solidFill>
                <a:latin typeface="Consolas" panose="020B0609020204030204" pitchFamily="49" charset="0"/>
              </a:rPr>
              <a:t>2  </a:t>
            </a:r>
            <a:r>
              <a:rPr lang="en-US" altLang="en-US" sz="360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RENAME TO</a:t>
            </a:r>
            <a:r>
              <a:rPr lang="en-US" altLang="en-US" sz="3600" dirty="0">
                <a:solidFill>
                  <a:srgbClr val="000000"/>
                </a:solidFill>
                <a:latin typeface="Consolas" panose="020B0609020204030204" pitchFamily="49" charset="0"/>
              </a:rPr>
              <a:t> staff;</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954236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Learning Intentions</a:t>
            </a:r>
          </a:p>
        </p:txBody>
      </p:sp>
      <p:sp>
        <p:nvSpPr>
          <p:cNvPr id="3" name="Content Placeholder 2"/>
          <p:cNvSpPr>
            <a:spLocks noGrp="1"/>
          </p:cNvSpPr>
          <p:nvPr>
            <p:ph idx="1"/>
          </p:nvPr>
        </p:nvSpPr>
        <p:spPr/>
        <p:txBody>
          <a:bodyPr/>
          <a:lstStyle/>
          <a:p>
            <a:r>
              <a:rPr lang="en-GB" dirty="0"/>
              <a:t>Describe and use internal commentary</a:t>
            </a:r>
          </a:p>
        </p:txBody>
      </p:sp>
    </p:spTree>
    <p:extLst>
      <p:ext uri="{BB962C8B-B14F-4D97-AF65-F5344CB8AC3E}">
        <p14:creationId xmlns:p14="http://schemas.microsoft.com/office/powerpoint/2010/main" val="166621738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8 Referential integrity: 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PRAGMA </a:t>
            </a:r>
            <a:r>
              <a:rPr lang="en-US" altLang="en-US" sz="3600" dirty="0" err="1">
                <a:solidFill>
                  <a:srgbClr val="000000"/>
                </a:solidFill>
                <a:latin typeface="Consolas" panose="020B0609020204030204" pitchFamily="49" charset="0"/>
              </a:rPr>
              <a:t>foreign_keys</a:t>
            </a:r>
            <a:r>
              <a:rPr lang="en-US" altLang="en-US" sz="3600" dirty="0">
                <a:solidFill>
                  <a:srgbClr val="000000"/>
                </a:solidFill>
                <a:latin typeface="Consolas" panose="020B0609020204030204" pitchFamily="49" charset="0"/>
              </a:rPr>
              <a:t> = </a:t>
            </a:r>
            <a:r>
              <a:rPr lang="en-US" altLang="en-US" sz="3600" dirty="0">
                <a:solidFill>
                  <a:srgbClr val="A71D5D"/>
                </a:solidFill>
                <a:latin typeface="Consolas" panose="020B0609020204030204" pitchFamily="49" charset="0"/>
              </a:rPr>
              <a:t>on</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114063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8 Referential integrity: 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PRAGMA </a:t>
            </a:r>
            <a:r>
              <a:rPr lang="en-US" altLang="en-US" sz="3600" dirty="0" err="1">
                <a:solidFill>
                  <a:srgbClr val="000000"/>
                </a:solidFill>
                <a:latin typeface="Consolas" panose="020B0609020204030204" pitchFamily="49" charset="0"/>
              </a:rPr>
              <a:t>foreign_keys</a:t>
            </a:r>
            <a:r>
              <a:rPr lang="en-US" altLang="en-US" sz="3600" dirty="0">
                <a:solidFill>
                  <a:srgbClr val="000000"/>
                </a:solidFill>
                <a:latin typeface="Consolas" panose="020B0609020204030204" pitchFamily="49" charset="0"/>
              </a:rPr>
              <a:t> =</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391662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Entity Relationship Diagram</a:t>
            </a:r>
          </a:p>
        </p:txBody>
      </p:sp>
      <p:sp>
        <p:nvSpPr>
          <p:cNvPr id="8" name="Entity 1">
            <a:extLst>
              <a:ext uri="{FF2B5EF4-FFF2-40B4-BE49-F238E27FC236}">
                <a16:creationId xmlns:a16="http://schemas.microsoft.com/office/drawing/2014/main" id="{9E8D577D-F9B0-4C26-95CB-954FFDF61DBD}"/>
              </a:ext>
            </a:extLst>
          </p:cNvPr>
          <p:cNvSpPr txBox="1"/>
          <p:nvPr/>
        </p:nvSpPr>
        <p:spPr>
          <a:xfrm>
            <a:off x="2585495" y="3069001"/>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0" name="Entity 2">
            <a:extLst>
              <a:ext uri="{FF2B5EF4-FFF2-40B4-BE49-F238E27FC236}">
                <a16:creationId xmlns:a16="http://schemas.microsoft.com/office/drawing/2014/main" id="{06B8E8D6-C037-4571-B1CB-E4BD14A48ED7}"/>
              </a:ext>
            </a:extLst>
          </p:cNvPr>
          <p:cNvSpPr txBox="1"/>
          <p:nvPr/>
        </p:nvSpPr>
        <p:spPr>
          <a:xfrm>
            <a:off x="7589049" y="3069000"/>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 name="1 to 1"/>
          <p:cNvCxnSpPr>
            <a:stCxn id="8" idx="3"/>
            <a:endCxn id="10" idx="1"/>
          </p:cNvCxnSpPr>
          <p:nvPr/>
        </p:nvCxnSpPr>
        <p:spPr>
          <a:xfrm flipV="1">
            <a:off x="4385495" y="3429000"/>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4845196" y="2817613"/>
            <a:ext cx="2284151" cy="646331"/>
          </a:xfrm>
          <a:prstGeom prst="rect">
            <a:avLst/>
          </a:prstGeom>
          <a:noFill/>
        </p:spPr>
        <p:txBody>
          <a:bodyPr wrap="none" rtlCol="0">
            <a:spAutoFit/>
          </a:bodyPr>
          <a:lstStyle/>
          <a:p>
            <a:pPr algn="ctr"/>
            <a:r>
              <a:rPr lang="en-GB" sz="3600" dirty="0"/>
              <a:t>description</a:t>
            </a:r>
            <a:endParaRPr lang="en-GB" sz="2800" dirty="0"/>
          </a:p>
        </p:txBody>
      </p:sp>
      <p:sp>
        <p:nvSpPr>
          <p:cNvPr id="27" name="Callout: Bent Line with No Border 4">
            <a:extLst>
              <a:ext uri="{FF2B5EF4-FFF2-40B4-BE49-F238E27FC236}">
                <a16:creationId xmlns:a16="http://schemas.microsoft.com/office/drawing/2014/main" id="{46F76525-63F7-433C-B5AB-86D8EDEDE006}"/>
              </a:ext>
            </a:extLst>
          </p:cNvPr>
          <p:cNvSpPr/>
          <p:nvPr/>
        </p:nvSpPr>
        <p:spPr>
          <a:xfrm>
            <a:off x="7129347" y="1991535"/>
            <a:ext cx="2049930" cy="492070"/>
          </a:xfrm>
          <a:prstGeom prst="callout2">
            <a:avLst>
              <a:gd name="adj1" fmla="val 49201"/>
              <a:gd name="adj2" fmla="val -108"/>
              <a:gd name="adj3" fmla="val 49928"/>
              <a:gd name="adj4" fmla="val -57312"/>
              <a:gd name="adj5" fmla="val 187803"/>
              <a:gd name="adj6" fmla="val -5766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Relationship</a:t>
            </a:r>
          </a:p>
        </p:txBody>
      </p:sp>
      <p:sp>
        <p:nvSpPr>
          <p:cNvPr id="9" name="Entity 1">
            <a:extLst>
              <a:ext uri="{FF2B5EF4-FFF2-40B4-BE49-F238E27FC236}">
                <a16:creationId xmlns:a16="http://schemas.microsoft.com/office/drawing/2014/main" id="{C1324649-E6EB-4AD4-AFC0-F8EC4373A5F6}"/>
              </a:ext>
            </a:extLst>
          </p:cNvPr>
          <p:cNvSpPr txBox="1"/>
          <p:nvPr/>
        </p:nvSpPr>
        <p:spPr>
          <a:xfrm>
            <a:off x="2585495" y="4917193"/>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noun</a:t>
            </a:r>
          </a:p>
        </p:txBody>
      </p:sp>
      <p:sp>
        <p:nvSpPr>
          <p:cNvPr id="11" name="Entity 2">
            <a:extLst>
              <a:ext uri="{FF2B5EF4-FFF2-40B4-BE49-F238E27FC236}">
                <a16:creationId xmlns:a16="http://schemas.microsoft.com/office/drawing/2014/main" id="{8F808A6D-EE9E-46EA-98D3-768AD9FB9352}"/>
              </a:ext>
            </a:extLst>
          </p:cNvPr>
          <p:cNvSpPr txBox="1"/>
          <p:nvPr/>
        </p:nvSpPr>
        <p:spPr>
          <a:xfrm>
            <a:off x="7589049" y="4917192"/>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noun</a:t>
            </a:r>
          </a:p>
        </p:txBody>
      </p:sp>
      <p:cxnSp>
        <p:nvCxnSpPr>
          <p:cNvPr id="12" name="1 to 1">
            <a:extLst>
              <a:ext uri="{FF2B5EF4-FFF2-40B4-BE49-F238E27FC236}">
                <a16:creationId xmlns:a16="http://schemas.microsoft.com/office/drawing/2014/main" id="{33419EE8-B100-4602-A09A-5C50C22B889F}"/>
              </a:ext>
            </a:extLst>
          </p:cNvPr>
          <p:cNvCxnSpPr>
            <a:stCxn id="9" idx="3"/>
            <a:endCxn id="11" idx="1"/>
          </p:cNvCxnSpPr>
          <p:nvPr/>
        </p:nvCxnSpPr>
        <p:spPr>
          <a:xfrm flipV="1">
            <a:off x="4385495" y="5277192"/>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5DC47B9-3D2E-4E16-9AC3-CBB2180D962E}"/>
              </a:ext>
            </a:extLst>
          </p:cNvPr>
          <p:cNvSpPr txBox="1"/>
          <p:nvPr/>
        </p:nvSpPr>
        <p:spPr>
          <a:xfrm>
            <a:off x="5477196" y="4700315"/>
            <a:ext cx="1020151" cy="646331"/>
          </a:xfrm>
          <a:prstGeom prst="rect">
            <a:avLst/>
          </a:prstGeom>
          <a:noFill/>
        </p:spPr>
        <p:txBody>
          <a:bodyPr wrap="none" rtlCol="0">
            <a:spAutoFit/>
          </a:bodyPr>
          <a:lstStyle/>
          <a:p>
            <a:pPr algn="ctr"/>
            <a:r>
              <a:rPr lang="en-GB" sz="3600" dirty="0"/>
              <a:t>verb</a:t>
            </a:r>
          </a:p>
        </p:txBody>
      </p:sp>
    </p:spTree>
    <p:extLst>
      <p:ext uri="{BB962C8B-B14F-4D97-AF65-F5344CB8AC3E}">
        <p14:creationId xmlns:p14="http://schemas.microsoft.com/office/powerpoint/2010/main" val="246736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10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1000"/>
                                        <p:tgtEl>
                                          <p:spTgt spid="12"/>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38" grpId="0"/>
      <p:bldP spid="27" grpId="0" animBg="1"/>
      <p:bldP spid="9" grpId="0" animBg="1"/>
      <p:bldP spid="11" grpId="0" animBg="1"/>
      <p:bldP spid="13" grpId="0"/>
    </p:bldLst>
  </p:timing>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Entity Relationship Diagram</a:t>
            </a:r>
          </a:p>
        </p:txBody>
      </p:sp>
      <p:sp>
        <p:nvSpPr>
          <p:cNvPr id="8" name="Entity 1">
            <a:extLst>
              <a:ext uri="{FF2B5EF4-FFF2-40B4-BE49-F238E27FC236}">
                <a16:creationId xmlns:a16="http://schemas.microsoft.com/office/drawing/2014/main" id="{9E8D577D-F9B0-4C26-95CB-954FFDF61DBD}"/>
              </a:ext>
            </a:extLst>
          </p:cNvPr>
          <p:cNvSpPr txBox="1"/>
          <p:nvPr/>
        </p:nvSpPr>
        <p:spPr>
          <a:xfrm>
            <a:off x="2585495" y="3069001"/>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sp>
        <p:nvSpPr>
          <p:cNvPr id="10" name="Entity 2">
            <a:extLst>
              <a:ext uri="{FF2B5EF4-FFF2-40B4-BE49-F238E27FC236}">
                <a16:creationId xmlns:a16="http://schemas.microsoft.com/office/drawing/2014/main" id="{06B8E8D6-C037-4571-B1CB-E4BD14A48ED7}"/>
              </a:ext>
            </a:extLst>
          </p:cNvPr>
          <p:cNvSpPr txBox="1"/>
          <p:nvPr/>
        </p:nvSpPr>
        <p:spPr>
          <a:xfrm>
            <a:off x="7589049" y="3069000"/>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cxnSp>
        <p:nvCxnSpPr>
          <p:cNvPr id="3" name="1 to 1"/>
          <p:cNvCxnSpPr>
            <a:stCxn id="8" idx="3"/>
            <a:endCxn id="10" idx="1"/>
          </p:cNvCxnSpPr>
          <p:nvPr/>
        </p:nvCxnSpPr>
        <p:spPr>
          <a:xfrm flipV="1">
            <a:off x="4385495" y="3429000"/>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Entity 1">
            <a:extLst>
              <a:ext uri="{FF2B5EF4-FFF2-40B4-BE49-F238E27FC236}">
                <a16:creationId xmlns:a16="http://schemas.microsoft.com/office/drawing/2014/main" id="{C1324649-E6EB-4AD4-AFC0-F8EC4373A5F6}"/>
              </a:ext>
            </a:extLst>
          </p:cNvPr>
          <p:cNvSpPr txBox="1"/>
          <p:nvPr/>
        </p:nvSpPr>
        <p:spPr>
          <a:xfrm>
            <a:off x="2585495" y="4917193"/>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sp>
        <p:nvSpPr>
          <p:cNvPr id="11" name="Entity 2">
            <a:extLst>
              <a:ext uri="{FF2B5EF4-FFF2-40B4-BE49-F238E27FC236}">
                <a16:creationId xmlns:a16="http://schemas.microsoft.com/office/drawing/2014/main" id="{8F808A6D-EE9E-46EA-98D3-768AD9FB9352}"/>
              </a:ext>
            </a:extLst>
          </p:cNvPr>
          <p:cNvSpPr txBox="1"/>
          <p:nvPr/>
        </p:nvSpPr>
        <p:spPr>
          <a:xfrm>
            <a:off x="7589049" y="4917192"/>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cxnSp>
        <p:nvCxnSpPr>
          <p:cNvPr id="12" name="1 to 1">
            <a:extLst>
              <a:ext uri="{FF2B5EF4-FFF2-40B4-BE49-F238E27FC236}">
                <a16:creationId xmlns:a16="http://schemas.microsoft.com/office/drawing/2014/main" id="{33419EE8-B100-4602-A09A-5C50C22B889F}"/>
              </a:ext>
            </a:extLst>
          </p:cNvPr>
          <p:cNvCxnSpPr>
            <a:stCxn id="9" idx="3"/>
            <a:endCxn id="11" idx="1"/>
          </p:cNvCxnSpPr>
          <p:nvPr/>
        </p:nvCxnSpPr>
        <p:spPr>
          <a:xfrm flipV="1">
            <a:off x="4385495" y="5277192"/>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01046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1 to 1</a:t>
            </a:r>
          </a:p>
        </p:txBody>
      </p:sp>
      <p:sp>
        <p:nvSpPr>
          <p:cNvPr id="11" name="Entity 3">
            <a:extLst>
              <a:ext uri="{FF2B5EF4-FFF2-40B4-BE49-F238E27FC236}">
                <a16:creationId xmlns:a16="http://schemas.microsoft.com/office/drawing/2014/main" id="{9E8D577D-F9B0-4C26-95CB-954FFDF61DBD}"/>
              </a:ext>
            </a:extLst>
          </p:cNvPr>
          <p:cNvSpPr txBox="1"/>
          <p:nvPr/>
        </p:nvSpPr>
        <p:spPr>
          <a:xfrm>
            <a:off x="1831595" y="3959608"/>
            <a:ext cx="2592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headteacher</a:t>
            </a:r>
          </a:p>
        </p:txBody>
      </p:sp>
      <p:sp>
        <p:nvSpPr>
          <p:cNvPr id="12" name="Entity 4">
            <a:extLst>
              <a:ext uri="{FF2B5EF4-FFF2-40B4-BE49-F238E27FC236}">
                <a16:creationId xmlns:a16="http://schemas.microsoft.com/office/drawing/2014/main" id="{06B8E8D6-C037-4571-B1CB-E4BD14A48ED7}"/>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school</a:t>
            </a:r>
          </a:p>
        </p:txBody>
      </p:sp>
      <p:grpSp>
        <p:nvGrpSpPr>
          <p:cNvPr id="5" name="Group 4">
            <a:extLst>
              <a:ext uri="{FF2B5EF4-FFF2-40B4-BE49-F238E27FC236}">
                <a16:creationId xmlns:a16="http://schemas.microsoft.com/office/drawing/2014/main" id="{79E56CDC-EC91-4DB6-AADD-C0BDCAA78CE4}"/>
              </a:ext>
            </a:extLst>
          </p:cNvPr>
          <p:cNvGrpSpPr/>
          <p:nvPr/>
        </p:nvGrpSpPr>
        <p:grpSpPr>
          <a:xfrm>
            <a:off x="2623595" y="2159766"/>
            <a:ext cx="6803554" cy="978698"/>
            <a:chOff x="2623595" y="2159766"/>
            <a:chExt cx="6803554" cy="978698"/>
          </a:xfrm>
        </p:grpSpPr>
        <p:sp>
          <p:nvSpPr>
            <p:cNvPr id="8" name="Entity 1">
              <a:extLst>
                <a:ext uri="{FF2B5EF4-FFF2-40B4-BE49-F238E27FC236}">
                  <a16:creationId xmlns:a16="http://schemas.microsoft.com/office/drawing/2014/main" id="{9E8D577D-F9B0-4C26-95CB-954FFDF61DBD}"/>
                </a:ext>
              </a:extLst>
            </p:cNvPr>
            <p:cNvSpPr txBox="1"/>
            <p:nvPr/>
          </p:nvSpPr>
          <p:spPr>
            <a:xfrm>
              <a:off x="2623595" y="2418464"/>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0" name="Entity 2">
              <a:extLst>
                <a:ext uri="{FF2B5EF4-FFF2-40B4-BE49-F238E27FC236}">
                  <a16:creationId xmlns:a16="http://schemas.microsoft.com/office/drawing/2014/main" id="{06B8E8D6-C037-4571-B1CB-E4BD14A48ED7}"/>
                </a:ext>
              </a:extLst>
            </p:cNvPr>
            <p:cNvSpPr txBox="1"/>
            <p:nvPr/>
          </p:nvSpPr>
          <p:spPr>
            <a:xfrm>
              <a:off x="7627149" y="2418463"/>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 name="1 to 1"/>
            <p:cNvCxnSpPr>
              <a:cxnSpLocks/>
              <a:stCxn id="8" idx="3"/>
              <a:endCxn id="10" idx="1"/>
            </p:cNvCxnSpPr>
            <p:nvPr/>
          </p:nvCxnSpPr>
          <p:spPr>
            <a:xfrm flipV="1">
              <a:off x="4423595" y="2778463"/>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5402444" y="2159766"/>
              <a:ext cx="1245854" cy="646331"/>
            </a:xfrm>
            <a:prstGeom prst="rect">
              <a:avLst/>
            </a:prstGeom>
            <a:noFill/>
          </p:spPr>
          <p:txBody>
            <a:bodyPr wrap="none" rtlCol="0">
              <a:spAutoFit/>
            </a:bodyPr>
            <a:lstStyle/>
            <a:p>
              <a:pPr algn="ctr"/>
              <a:r>
                <a:rPr lang="en-GB" sz="3600" dirty="0"/>
                <a:t>name</a:t>
              </a:r>
            </a:p>
          </p:txBody>
        </p:sp>
      </p:grpSp>
      <p:cxnSp>
        <p:nvCxnSpPr>
          <p:cNvPr id="23" name="1 to 1">
            <a:extLst>
              <a:ext uri="{FF2B5EF4-FFF2-40B4-BE49-F238E27FC236}">
                <a16:creationId xmlns:a16="http://schemas.microsoft.com/office/drawing/2014/main" id="{6C2DFB1C-1EEA-4374-89BA-38A6DEAD8CB2}"/>
              </a:ext>
            </a:extLst>
          </p:cNvPr>
          <p:cNvCxnSpPr>
            <a:cxnSpLocks/>
            <a:stCxn id="11" idx="3"/>
            <a:endCxn id="12" idx="1"/>
          </p:cNvCxnSpPr>
          <p:nvPr/>
        </p:nvCxnSpPr>
        <p:spPr>
          <a:xfrm>
            <a:off x="4423595" y="431960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DA6A6EF-3CBA-4A05-A07C-FC50A86F6760}"/>
              </a:ext>
            </a:extLst>
          </p:cNvPr>
          <p:cNvSpPr txBox="1"/>
          <p:nvPr/>
        </p:nvSpPr>
        <p:spPr>
          <a:xfrm>
            <a:off x="5443321" y="3728738"/>
            <a:ext cx="1164101" cy="646331"/>
          </a:xfrm>
          <a:prstGeom prst="rect">
            <a:avLst/>
          </a:prstGeom>
          <a:noFill/>
        </p:spPr>
        <p:txBody>
          <a:bodyPr wrap="none" rtlCol="0">
            <a:spAutoFit/>
          </a:bodyPr>
          <a:lstStyle/>
          <a:p>
            <a:r>
              <a:rPr lang="en-GB" sz="3600" dirty="0"/>
              <a:t>leads</a:t>
            </a:r>
            <a:endParaRPr lang="en-GB" sz="2800" dirty="0"/>
          </a:p>
        </p:txBody>
      </p:sp>
      <p:sp>
        <p:nvSpPr>
          <p:cNvPr id="27" name="Callout: Bent Line with No Border 4">
            <a:extLst>
              <a:ext uri="{FF2B5EF4-FFF2-40B4-BE49-F238E27FC236}">
                <a16:creationId xmlns:a16="http://schemas.microsoft.com/office/drawing/2014/main" id="{46F76525-63F7-433C-B5AB-86D8EDEDE006}"/>
              </a:ext>
            </a:extLst>
          </p:cNvPr>
          <p:cNvSpPr/>
          <p:nvPr/>
        </p:nvSpPr>
        <p:spPr>
          <a:xfrm>
            <a:off x="8181984"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1</a:t>
            </a:r>
          </a:p>
        </p:txBody>
      </p:sp>
      <p:sp>
        <p:nvSpPr>
          <p:cNvPr id="16" name="Callout: Bent Line with No Border 4">
            <a:extLst>
              <a:ext uri="{FF2B5EF4-FFF2-40B4-BE49-F238E27FC236}">
                <a16:creationId xmlns:a16="http://schemas.microsoft.com/office/drawing/2014/main" id="{3F69C500-F565-491D-AB71-83B51F06FDA1}"/>
              </a:ext>
            </a:extLst>
          </p:cNvPr>
          <p:cNvSpPr/>
          <p:nvPr/>
        </p:nvSpPr>
        <p:spPr>
          <a:xfrm flipH="1">
            <a:off x="2804170"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1</a:t>
            </a:r>
          </a:p>
        </p:txBody>
      </p:sp>
    </p:spTree>
    <p:extLst>
      <p:ext uri="{BB962C8B-B14F-4D97-AF65-F5344CB8AC3E}">
        <p14:creationId xmlns:p14="http://schemas.microsoft.com/office/powerpoint/2010/main" val="74971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10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6" grpId="0"/>
      <p:bldP spid="27" grpId="0" animBg="1"/>
      <p:bldP spid="16" grpId="0" animBg="1"/>
    </p:bld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1 to 1</a:t>
            </a:r>
          </a:p>
        </p:txBody>
      </p:sp>
      <p:sp>
        <p:nvSpPr>
          <p:cNvPr id="11" name="Entity 3">
            <a:extLst>
              <a:ext uri="{FF2B5EF4-FFF2-40B4-BE49-F238E27FC236}">
                <a16:creationId xmlns:a16="http://schemas.microsoft.com/office/drawing/2014/main" id="{9E8D577D-F9B0-4C26-95CB-954FFDF61DBD}"/>
              </a:ext>
            </a:extLst>
          </p:cNvPr>
          <p:cNvSpPr txBox="1"/>
          <p:nvPr/>
        </p:nvSpPr>
        <p:spPr>
          <a:xfrm>
            <a:off x="1831595" y="3959608"/>
            <a:ext cx="2592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headteacher</a:t>
            </a:r>
          </a:p>
        </p:txBody>
      </p:sp>
      <p:sp>
        <p:nvSpPr>
          <p:cNvPr id="12" name="Entity 4">
            <a:extLst>
              <a:ext uri="{FF2B5EF4-FFF2-40B4-BE49-F238E27FC236}">
                <a16:creationId xmlns:a16="http://schemas.microsoft.com/office/drawing/2014/main" id="{06B8E8D6-C037-4571-B1CB-E4BD14A48ED7}"/>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school</a:t>
            </a:r>
          </a:p>
        </p:txBody>
      </p:sp>
      <p:grpSp>
        <p:nvGrpSpPr>
          <p:cNvPr id="5" name="Group 4">
            <a:extLst>
              <a:ext uri="{FF2B5EF4-FFF2-40B4-BE49-F238E27FC236}">
                <a16:creationId xmlns:a16="http://schemas.microsoft.com/office/drawing/2014/main" id="{79E56CDC-EC91-4DB6-AADD-C0BDCAA78CE4}"/>
              </a:ext>
            </a:extLst>
          </p:cNvPr>
          <p:cNvGrpSpPr/>
          <p:nvPr/>
        </p:nvGrpSpPr>
        <p:grpSpPr>
          <a:xfrm>
            <a:off x="2623595" y="2159766"/>
            <a:ext cx="6803554" cy="978698"/>
            <a:chOff x="2623595" y="2159766"/>
            <a:chExt cx="6803554" cy="978698"/>
          </a:xfrm>
        </p:grpSpPr>
        <p:sp>
          <p:nvSpPr>
            <p:cNvPr id="8" name="Entity 1">
              <a:extLst>
                <a:ext uri="{FF2B5EF4-FFF2-40B4-BE49-F238E27FC236}">
                  <a16:creationId xmlns:a16="http://schemas.microsoft.com/office/drawing/2014/main" id="{9E8D577D-F9B0-4C26-95CB-954FFDF61DBD}"/>
                </a:ext>
              </a:extLst>
            </p:cNvPr>
            <p:cNvSpPr txBox="1"/>
            <p:nvPr/>
          </p:nvSpPr>
          <p:spPr>
            <a:xfrm>
              <a:off x="2623595" y="2418464"/>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0" name="Entity 2">
              <a:extLst>
                <a:ext uri="{FF2B5EF4-FFF2-40B4-BE49-F238E27FC236}">
                  <a16:creationId xmlns:a16="http://schemas.microsoft.com/office/drawing/2014/main" id="{06B8E8D6-C037-4571-B1CB-E4BD14A48ED7}"/>
                </a:ext>
              </a:extLst>
            </p:cNvPr>
            <p:cNvSpPr txBox="1"/>
            <p:nvPr/>
          </p:nvSpPr>
          <p:spPr>
            <a:xfrm>
              <a:off x="7627149" y="2418463"/>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 name="1 to 1"/>
            <p:cNvCxnSpPr>
              <a:cxnSpLocks/>
              <a:stCxn id="8" idx="3"/>
              <a:endCxn id="10" idx="1"/>
            </p:cNvCxnSpPr>
            <p:nvPr/>
          </p:nvCxnSpPr>
          <p:spPr>
            <a:xfrm flipV="1">
              <a:off x="4423595" y="2778463"/>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5402445" y="2159766"/>
              <a:ext cx="1245854" cy="646331"/>
            </a:xfrm>
            <a:prstGeom prst="rect">
              <a:avLst/>
            </a:prstGeom>
            <a:noFill/>
          </p:spPr>
          <p:txBody>
            <a:bodyPr wrap="none" rtlCol="0">
              <a:spAutoFit/>
            </a:bodyPr>
            <a:lstStyle/>
            <a:p>
              <a:pPr algn="ctr"/>
              <a:r>
                <a:rPr lang="en-GB" sz="3600" dirty="0"/>
                <a:t>name</a:t>
              </a:r>
              <a:endParaRPr lang="en-GB" sz="2800" dirty="0"/>
            </a:p>
          </p:txBody>
        </p:sp>
      </p:grpSp>
      <p:cxnSp>
        <p:nvCxnSpPr>
          <p:cNvPr id="23" name="1 to 1">
            <a:extLst>
              <a:ext uri="{FF2B5EF4-FFF2-40B4-BE49-F238E27FC236}">
                <a16:creationId xmlns:a16="http://schemas.microsoft.com/office/drawing/2014/main" id="{6C2DFB1C-1EEA-4374-89BA-38A6DEAD8CB2}"/>
              </a:ext>
            </a:extLst>
          </p:cNvPr>
          <p:cNvCxnSpPr>
            <a:cxnSpLocks/>
            <a:stCxn id="11" idx="3"/>
            <a:endCxn id="12" idx="1"/>
          </p:cNvCxnSpPr>
          <p:nvPr/>
        </p:nvCxnSpPr>
        <p:spPr>
          <a:xfrm>
            <a:off x="4423595" y="431960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55559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1 to Many</a:t>
            </a:r>
          </a:p>
        </p:txBody>
      </p:sp>
      <p:sp>
        <p:nvSpPr>
          <p:cNvPr id="27" name="Callout: Bent Line with No Border 4">
            <a:extLst>
              <a:ext uri="{FF2B5EF4-FFF2-40B4-BE49-F238E27FC236}">
                <a16:creationId xmlns:a16="http://schemas.microsoft.com/office/drawing/2014/main" id="{46F76525-63F7-433C-B5AB-86D8EDEDE006}"/>
              </a:ext>
            </a:extLst>
          </p:cNvPr>
          <p:cNvSpPr/>
          <p:nvPr/>
        </p:nvSpPr>
        <p:spPr>
          <a:xfrm>
            <a:off x="8181984"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Many</a:t>
            </a:r>
          </a:p>
        </p:txBody>
      </p:sp>
      <p:sp>
        <p:nvSpPr>
          <p:cNvPr id="16" name="Callout: Bent Line with No Border 4">
            <a:extLst>
              <a:ext uri="{FF2B5EF4-FFF2-40B4-BE49-F238E27FC236}">
                <a16:creationId xmlns:a16="http://schemas.microsoft.com/office/drawing/2014/main" id="{3F69C500-F565-491D-AB71-83B51F06FDA1}"/>
              </a:ext>
            </a:extLst>
          </p:cNvPr>
          <p:cNvSpPr/>
          <p:nvPr/>
        </p:nvSpPr>
        <p:spPr>
          <a:xfrm flipH="1">
            <a:off x="2804170"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1</a:t>
            </a:r>
          </a:p>
        </p:txBody>
      </p:sp>
      <p:grpSp>
        <p:nvGrpSpPr>
          <p:cNvPr id="24" name="Group 23">
            <a:extLst>
              <a:ext uri="{FF2B5EF4-FFF2-40B4-BE49-F238E27FC236}">
                <a16:creationId xmlns:a16="http://schemas.microsoft.com/office/drawing/2014/main" id="{31D2FA32-D154-46BD-9391-89996670DC30}"/>
              </a:ext>
            </a:extLst>
          </p:cNvPr>
          <p:cNvGrpSpPr/>
          <p:nvPr/>
        </p:nvGrpSpPr>
        <p:grpSpPr>
          <a:xfrm>
            <a:off x="2623595" y="2181834"/>
            <a:ext cx="6803554" cy="962197"/>
            <a:chOff x="2706145" y="3399680"/>
            <a:chExt cx="6803554" cy="962197"/>
          </a:xfrm>
        </p:grpSpPr>
        <p:sp>
          <p:nvSpPr>
            <p:cNvPr id="25" name="Entity 3">
              <a:extLst>
                <a:ext uri="{FF2B5EF4-FFF2-40B4-BE49-F238E27FC236}">
                  <a16:creationId xmlns:a16="http://schemas.microsoft.com/office/drawing/2014/main" id="{8F93F865-6004-4D78-B838-89AFD7C7D83F}"/>
                </a:ext>
              </a:extLst>
            </p:cNvPr>
            <p:cNvSpPr txBox="1"/>
            <p:nvPr/>
          </p:nvSpPr>
          <p:spPr>
            <a:xfrm>
              <a:off x="2706145"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8" name="Entity 4">
              <a:extLst>
                <a:ext uri="{FF2B5EF4-FFF2-40B4-BE49-F238E27FC236}">
                  <a16:creationId xmlns:a16="http://schemas.microsoft.com/office/drawing/2014/main" id="{EC40E123-61A5-467A-A076-316B28D4B0EA}"/>
                </a:ext>
              </a:extLst>
            </p:cNvPr>
            <p:cNvSpPr txBox="1"/>
            <p:nvPr/>
          </p:nvSpPr>
          <p:spPr>
            <a:xfrm>
              <a:off x="7709699"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29" name="1 to Many">
              <a:extLst>
                <a:ext uri="{FF2B5EF4-FFF2-40B4-BE49-F238E27FC236}">
                  <a16:creationId xmlns:a16="http://schemas.microsoft.com/office/drawing/2014/main" id="{CE50A091-EFC1-4B83-8897-1A586E64CAD7}"/>
                </a:ext>
              </a:extLst>
            </p:cNvPr>
            <p:cNvGrpSpPr/>
            <p:nvPr/>
          </p:nvGrpSpPr>
          <p:grpSpPr>
            <a:xfrm>
              <a:off x="4506145" y="3813175"/>
              <a:ext cx="3203554" cy="359999"/>
              <a:chOff x="4506145" y="3813175"/>
              <a:chExt cx="3203554" cy="359999"/>
            </a:xfrm>
          </p:grpSpPr>
          <p:cxnSp>
            <p:nvCxnSpPr>
              <p:cNvPr id="31" name="Straight Connector 30">
                <a:extLst>
                  <a:ext uri="{FF2B5EF4-FFF2-40B4-BE49-F238E27FC236}">
                    <a16:creationId xmlns:a16="http://schemas.microsoft.com/office/drawing/2014/main" id="{4134B92E-8AE4-4ED8-8F87-44902328C0D7}"/>
                  </a:ext>
                </a:extLst>
              </p:cNvPr>
              <p:cNvCxnSpPr>
                <a:stCxn id="25" idx="3"/>
                <a:endCxn id="28" idx="1"/>
              </p:cNvCxnSpPr>
              <p:nvPr/>
            </p:nvCxnSpPr>
            <p:spPr>
              <a:xfrm>
                <a:off x="4506145" y="4001877"/>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43FACB-F37B-4EF5-84A1-CB8204CE3451}"/>
                  </a:ext>
                </a:extLst>
              </p:cNvPr>
              <p:cNvCxnSpPr/>
              <p:nvPr/>
            </p:nvCxnSpPr>
            <p:spPr>
              <a:xfrm flipV="1">
                <a:off x="7391400" y="3813175"/>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953D9A6-C305-4AAC-BCA6-542E984C1CA1}"/>
                  </a:ext>
                </a:extLst>
              </p:cNvPr>
              <p:cNvCxnSpPr/>
              <p:nvPr/>
            </p:nvCxnSpPr>
            <p:spPr>
              <a:xfrm>
                <a:off x="7391400" y="4001876"/>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38FDF8BB-0126-4237-8383-DB35B0B3EE27}"/>
                </a:ext>
              </a:extLst>
            </p:cNvPr>
            <p:cNvSpPr txBox="1"/>
            <p:nvPr/>
          </p:nvSpPr>
          <p:spPr>
            <a:xfrm>
              <a:off x="5484995" y="3399680"/>
              <a:ext cx="1245854" cy="646331"/>
            </a:xfrm>
            <a:prstGeom prst="rect">
              <a:avLst/>
            </a:prstGeom>
            <a:noFill/>
          </p:spPr>
          <p:txBody>
            <a:bodyPr wrap="none" rtlCol="0">
              <a:spAutoFit/>
            </a:bodyPr>
            <a:lstStyle/>
            <a:p>
              <a:pPr algn="ctr"/>
              <a:r>
                <a:rPr lang="en-GB" sz="3600" dirty="0"/>
                <a:t>name</a:t>
              </a:r>
              <a:endParaRPr lang="en-GB" sz="2800" dirty="0"/>
            </a:p>
          </p:txBody>
        </p:sp>
      </p:grpSp>
      <p:sp>
        <p:nvSpPr>
          <p:cNvPr id="35" name="Entity 3">
            <a:extLst>
              <a:ext uri="{FF2B5EF4-FFF2-40B4-BE49-F238E27FC236}">
                <a16:creationId xmlns:a16="http://schemas.microsoft.com/office/drawing/2014/main" id="{CC3EC6A7-FC8F-4404-A8EE-E5CD37A09269}"/>
              </a:ext>
            </a:extLst>
          </p:cNvPr>
          <p:cNvSpPr txBox="1"/>
          <p:nvPr/>
        </p:nvSpPr>
        <p:spPr>
          <a:xfrm>
            <a:off x="2623595"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school</a:t>
            </a:r>
          </a:p>
        </p:txBody>
      </p:sp>
      <p:sp>
        <p:nvSpPr>
          <p:cNvPr id="36" name="Entity 4">
            <a:extLst>
              <a:ext uri="{FF2B5EF4-FFF2-40B4-BE49-F238E27FC236}">
                <a16:creationId xmlns:a16="http://schemas.microsoft.com/office/drawing/2014/main" id="{08E37E29-0D20-4075-B25E-0526813E8C8E}"/>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grpSp>
        <p:nvGrpSpPr>
          <p:cNvPr id="37" name="1 to Many">
            <a:extLst>
              <a:ext uri="{FF2B5EF4-FFF2-40B4-BE49-F238E27FC236}">
                <a16:creationId xmlns:a16="http://schemas.microsoft.com/office/drawing/2014/main" id="{1A6286F3-A45C-4E0F-972A-D637064667D5}"/>
              </a:ext>
            </a:extLst>
          </p:cNvPr>
          <p:cNvGrpSpPr/>
          <p:nvPr/>
        </p:nvGrpSpPr>
        <p:grpSpPr>
          <a:xfrm>
            <a:off x="4423595" y="4130906"/>
            <a:ext cx="3203554" cy="359999"/>
            <a:chOff x="4506145" y="3813175"/>
            <a:chExt cx="3203554" cy="359999"/>
          </a:xfrm>
        </p:grpSpPr>
        <p:cxnSp>
          <p:nvCxnSpPr>
            <p:cNvPr id="40" name="Straight Connector 39">
              <a:extLst>
                <a:ext uri="{FF2B5EF4-FFF2-40B4-BE49-F238E27FC236}">
                  <a16:creationId xmlns:a16="http://schemas.microsoft.com/office/drawing/2014/main" id="{42F9BEA2-FAA4-4C9A-AC72-C7AB758AC3D1}"/>
                </a:ext>
              </a:extLst>
            </p:cNvPr>
            <p:cNvCxnSpPr>
              <a:stCxn id="35" idx="3"/>
              <a:endCxn id="36" idx="1"/>
            </p:cNvCxnSpPr>
            <p:nvPr/>
          </p:nvCxnSpPr>
          <p:spPr>
            <a:xfrm>
              <a:off x="4506145" y="4001877"/>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31A8479-05C0-435B-A325-10D60B624CB9}"/>
                </a:ext>
              </a:extLst>
            </p:cNvPr>
            <p:cNvCxnSpPr/>
            <p:nvPr/>
          </p:nvCxnSpPr>
          <p:spPr>
            <a:xfrm flipV="1">
              <a:off x="7391400" y="3813175"/>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DFB1415-79CD-4736-B18F-06C1771E0E03}"/>
                </a:ext>
              </a:extLst>
            </p:cNvPr>
            <p:cNvCxnSpPr/>
            <p:nvPr/>
          </p:nvCxnSpPr>
          <p:spPr>
            <a:xfrm>
              <a:off x="7391400" y="4001876"/>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9A331333-6526-4CF3-B84D-93950069E577}"/>
              </a:ext>
            </a:extLst>
          </p:cNvPr>
          <p:cNvSpPr txBox="1"/>
          <p:nvPr/>
        </p:nvSpPr>
        <p:spPr>
          <a:xfrm>
            <a:off x="5092392" y="3706670"/>
            <a:ext cx="1865960" cy="646331"/>
          </a:xfrm>
          <a:prstGeom prst="rect">
            <a:avLst/>
          </a:prstGeom>
          <a:noFill/>
        </p:spPr>
        <p:txBody>
          <a:bodyPr wrap="none" rtlCol="0">
            <a:spAutoFit/>
          </a:bodyPr>
          <a:lstStyle/>
          <a:p>
            <a:pPr algn="ctr"/>
            <a:r>
              <a:rPr lang="en-GB" sz="3600" dirty="0"/>
              <a:t>educates</a:t>
            </a:r>
          </a:p>
        </p:txBody>
      </p:sp>
    </p:spTree>
    <p:extLst>
      <p:ext uri="{BB962C8B-B14F-4D97-AF65-F5344CB8AC3E}">
        <p14:creationId xmlns:p14="http://schemas.microsoft.com/office/powerpoint/2010/main" val="355281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10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6" grpId="0" animBg="1"/>
      <p:bldP spid="35" grpId="0" animBg="1"/>
      <p:bldP spid="36" grpId="0" animBg="1"/>
      <p:bldP spid="39" grpId="0"/>
    </p:bldLst>
  </p:timing>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1 to Many</a:t>
            </a:r>
          </a:p>
        </p:txBody>
      </p:sp>
      <p:grpSp>
        <p:nvGrpSpPr>
          <p:cNvPr id="24" name="Group 23">
            <a:extLst>
              <a:ext uri="{FF2B5EF4-FFF2-40B4-BE49-F238E27FC236}">
                <a16:creationId xmlns:a16="http://schemas.microsoft.com/office/drawing/2014/main" id="{31D2FA32-D154-46BD-9391-89996670DC30}"/>
              </a:ext>
            </a:extLst>
          </p:cNvPr>
          <p:cNvGrpSpPr/>
          <p:nvPr/>
        </p:nvGrpSpPr>
        <p:grpSpPr>
          <a:xfrm>
            <a:off x="2623595" y="2215226"/>
            <a:ext cx="6803554" cy="928805"/>
            <a:chOff x="2706145" y="3433072"/>
            <a:chExt cx="6803554" cy="928805"/>
          </a:xfrm>
        </p:grpSpPr>
        <p:sp>
          <p:nvSpPr>
            <p:cNvPr id="25" name="Entity 3">
              <a:extLst>
                <a:ext uri="{FF2B5EF4-FFF2-40B4-BE49-F238E27FC236}">
                  <a16:creationId xmlns:a16="http://schemas.microsoft.com/office/drawing/2014/main" id="{8F93F865-6004-4D78-B838-89AFD7C7D83F}"/>
                </a:ext>
              </a:extLst>
            </p:cNvPr>
            <p:cNvSpPr txBox="1"/>
            <p:nvPr/>
          </p:nvSpPr>
          <p:spPr>
            <a:xfrm>
              <a:off x="2706145"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8" name="Entity 4">
              <a:extLst>
                <a:ext uri="{FF2B5EF4-FFF2-40B4-BE49-F238E27FC236}">
                  <a16:creationId xmlns:a16="http://schemas.microsoft.com/office/drawing/2014/main" id="{EC40E123-61A5-467A-A076-316B28D4B0EA}"/>
                </a:ext>
              </a:extLst>
            </p:cNvPr>
            <p:cNvSpPr txBox="1"/>
            <p:nvPr/>
          </p:nvSpPr>
          <p:spPr>
            <a:xfrm>
              <a:off x="7709699"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1" name="Straight Connector 30">
              <a:extLst>
                <a:ext uri="{FF2B5EF4-FFF2-40B4-BE49-F238E27FC236}">
                  <a16:creationId xmlns:a16="http://schemas.microsoft.com/office/drawing/2014/main" id="{4134B92E-8AE4-4ED8-8F87-44902328C0D7}"/>
                </a:ext>
              </a:extLst>
            </p:cNvPr>
            <p:cNvCxnSpPr>
              <a:stCxn id="25" idx="3"/>
              <a:endCxn id="28" idx="1"/>
            </p:cNvCxnSpPr>
            <p:nvPr/>
          </p:nvCxnSpPr>
          <p:spPr>
            <a:xfrm>
              <a:off x="4506145" y="4001877"/>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8FDF8BB-0126-4237-8383-DB35B0B3EE27}"/>
                </a:ext>
              </a:extLst>
            </p:cNvPr>
            <p:cNvSpPr txBox="1"/>
            <p:nvPr/>
          </p:nvSpPr>
          <p:spPr>
            <a:xfrm>
              <a:off x="5484995" y="3433072"/>
              <a:ext cx="1245854" cy="646331"/>
            </a:xfrm>
            <a:prstGeom prst="rect">
              <a:avLst/>
            </a:prstGeom>
            <a:noFill/>
          </p:spPr>
          <p:txBody>
            <a:bodyPr wrap="none" rtlCol="0">
              <a:spAutoFit/>
            </a:bodyPr>
            <a:lstStyle/>
            <a:p>
              <a:pPr algn="ctr"/>
              <a:r>
                <a:rPr lang="en-GB" sz="3600" dirty="0"/>
                <a:t>name</a:t>
              </a:r>
              <a:endParaRPr lang="en-GB" sz="2800" dirty="0"/>
            </a:p>
          </p:txBody>
        </p:sp>
      </p:grpSp>
      <p:sp>
        <p:nvSpPr>
          <p:cNvPr id="35" name="Entity 3">
            <a:extLst>
              <a:ext uri="{FF2B5EF4-FFF2-40B4-BE49-F238E27FC236}">
                <a16:creationId xmlns:a16="http://schemas.microsoft.com/office/drawing/2014/main" id="{CC3EC6A7-FC8F-4404-A8EE-E5CD37A09269}"/>
              </a:ext>
            </a:extLst>
          </p:cNvPr>
          <p:cNvSpPr txBox="1"/>
          <p:nvPr/>
        </p:nvSpPr>
        <p:spPr>
          <a:xfrm>
            <a:off x="2623595"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school</a:t>
            </a:r>
          </a:p>
        </p:txBody>
      </p:sp>
      <p:sp>
        <p:nvSpPr>
          <p:cNvPr id="36" name="Entity 4">
            <a:extLst>
              <a:ext uri="{FF2B5EF4-FFF2-40B4-BE49-F238E27FC236}">
                <a16:creationId xmlns:a16="http://schemas.microsoft.com/office/drawing/2014/main" id="{08E37E29-0D20-4075-B25E-0526813E8C8E}"/>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cxnSp>
        <p:nvCxnSpPr>
          <p:cNvPr id="40" name="Straight Connector 39">
            <a:extLst>
              <a:ext uri="{FF2B5EF4-FFF2-40B4-BE49-F238E27FC236}">
                <a16:creationId xmlns:a16="http://schemas.microsoft.com/office/drawing/2014/main" id="{42F9BEA2-FAA4-4C9A-AC72-C7AB758AC3D1}"/>
              </a:ext>
            </a:extLst>
          </p:cNvPr>
          <p:cNvCxnSpPr>
            <a:cxnSpLocks/>
            <a:stCxn id="35" idx="3"/>
            <a:endCxn id="36" idx="1"/>
          </p:cNvCxnSpPr>
          <p:nvPr/>
        </p:nvCxnSpPr>
        <p:spPr>
          <a:xfrm>
            <a:off x="4423595" y="431960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84937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Many to Many</a:t>
            </a:r>
          </a:p>
        </p:txBody>
      </p:sp>
      <p:sp>
        <p:nvSpPr>
          <p:cNvPr id="27" name="Callout: Bent Line with No Border 4">
            <a:extLst>
              <a:ext uri="{FF2B5EF4-FFF2-40B4-BE49-F238E27FC236}">
                <a16:creationId xmlns:a16="http://schemas.microsoft.com/office/drawing/2014/main" id="{46F76525-63F7-433C-B5AB-86D8EDEDE006}"/>
              </a:ext>
            </a:extLst>
          </p:cNvPr>
          <p:cNvSpPr/>
          <p:nvPr/>
        </p:nvSpPr>
        <p:spPr>
          <a:xfrm>
            <a:off x="8181984"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Many</a:t>
            </a:r>
          </a:p>
        </p:txBody>
      </p:sp>
      <p:sp>
        <p:nvSpPr>
          <p:cNvPr id="16" name="Callout: Bent Line with No Border 4">
            <a:extLst>
              <a:ext uri="{FF2B5EF4-FFF2-40B4-BE49-F238E27FC236}">
                <a16:creationId xmlns:a16="http://schemas.microsoft.com/office/drawing/2014/main" id="{3F69C500-F565-491D-AB71-83B51F06FDA1}"/>
              </a:ext>
            </a:extLst>
          </p:cNvPr>
          <p:cNvSpPr/>
          <p:nvPr/>
        </p:nvSpPr>
        <p:spPr>
          <a:xfrm flipH="1">
            <a:off x="2804170"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Many</a:t>
            </a:r>
          </a:p>
        </p:txBody>
      </p:sp>
      <p:grpSp>
        <p:nvGrpSpPr>
          <p:cNvPr id="20" name="Group 19">
            <a:extLst>
              <a:ext uri="{FF2B5EF4-FFF2-40B4-BE49-F238E27FC236}">
                <a16:creationId xmlns:a16="http://schemas.microsoft.com/office/drawing/2014/main" id="{8447922B-056F-4E6A-8B38-A74E9DDF3E9F}"/>
              </a:ext>
            </a:extLst>
          </p:cNvPr>
          <p:cNvGrpSpPr/>
          <p:nvPr/>
        </p:nvGrpSpPr>
        <p:grpSpPr>
          <a:xfrm>
            <a:off x="2623595" y="2201778"/>
            <a:ext cx="6803554" cy="936183"/>
            <a:chOff x="2706145" y="4913065"/>
            <a:chExt cx="6803554" cy="936183"/>
          </a:xfrm>
        </p:grpSpPr>
        <p:sp>
          <p:nvSpPr>
            <p:cNvPr id="21" name="Entity 5">
              <a:extLst>
                <a:ext uri="{FF2B5EF4-FFF2-40B4-BE49-F238E27FC236}">
                  <a16:creationId xmlns:a16="http://schemas.microsoft.com/office/drawing/2014/main" id="{6467068A-2277-4AB9-927B-3762F8490F40}"/>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2" name="Entity 6">
              <a:extLst>
                <a:ext uri="{FF2B5EF4-FFF2-40B4-BE49-F238E27FC236}">
                  <a16:creationId xmlns:a16="http://schemas.microsoft.com/office/drawing/2014/main" id="{195BFA4E-4382-4021-9998-072E4DF26718}"/>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23" name="Mant yo Many">
              <a:extLst>
                <a:ext uri="{FF2B5EF4-FFF2-40B4-BE49-F238E27FC236}">
                  <a16:creationId xmlns:a16="http://schemas.microsoft.com/office/drawing/2014/main" id="{5F002C5B-C027-484C-96EA-1789841F5FB0}"/>
                </a:ext>
              </a:extLst>
            </p:cNvPr>
            <p:cNvGrpSpPr/>
            <p:nvPr/>
          </p:nvGrpSpPr>
          <p:grpSpPr>
            <a:xfrm>
              <a:off x="4506145" y="5300546"/>
              <a:ext cx="3203554" cy="359999"/>
              <a:chOff x="4506145" y="5300546"/>
              <a:chExt cx="3203554" cy="359999"/>
            </a:xfrm>
          </p:grpSpPr>
          <p:cxnSp>
            <p:nvCxnSpPr>
              <p:cNvPr id="34" name="Straight Connector 33">
                <a:extLst>
                  <a:ext uri="{FF2B5EF4-FFF2-40B4-BE49-F238E27FC236}">
                    <a16:creationId xmlns:a16="http://schemas.microsoft.com/office/drawing/2014/main" id="{06C12C31-E962-4721-BF86-B3B4FCE4B0BE}"/>
                  </a:ext>
                </a:extLst>
              </p:cNvPr>
              <p:cNvCxnSpPr>
                <a:stCxn id="21" idx="3"/>
                <a:endCxn id="22"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9C2A7-4203-4239-A031-7F6404BE38C5}"/>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82379F-A587-4B39-A55E-32E29A4DA8A7}"/>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EDFF1A8-3360-4892-84A0-06A925C720AF}"/>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692404C-3BEE-48CF-818D-6844326E5D8C}"/>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4F052754-CF53-4CC5-81E2-201FFCF1ADEF}"/>
                </a:ext>
              </a:extLst>
            </p:cNvPr>
            <p:cNvSpPr txBox="1"/>
            <p:nvPr/>
          </p:nvSpPr>
          <p:spPr>
            <a:xfrm>
              <a:off x="5484995" y="4913065"/>
              <a:ext cx="1245854" cy="646331"/>
            </a:xfrm>
            <a:prstGeom prst="rect">
              <a:avLst/>
            </a:prstGeom>
            <a:noFill/>
          </p:spPr>
          <p:txBody>
            <a:bodyPr wrap="none" rtlCol="0">
              <a:spAutoFit/>
            </a:bodyPr>
            <a:lstStyle/>
            <a:p>
              <a:pPr algn="ctr"/>
              <a:r>
                <a:rPr lang="en-GB" sz="3600" dirty="0"/>
                <a:t>name</a:t>
              </a:r>
              <a:endParaRPr lang="en-GB" sz="2800" dirty="0"/>
            </a:p>
          </p:txBody>
        </p:sp>
      </p:grpSp>
      <p:sp>
        <p:nvSpPr>
          <p:cNvPr id="47" name="Entity 5">
            <a:extLst>
              <a:ext uri="{FF2B5EF4-FFF2-40B4-BE49-F238E27FC236}">
                <a16:creationId xmlns:a16="http://schemas.microsoft.com/office/drawing/2014/main" id="{0C63B20E-9FDF-4898-BD04-878DC12660FD}"/>
              </a:ext>
            </a:extLst>
          </p:cNvPr>
          <p:cNvSpPr txBox="1"/>
          <p:nvPr/>
        </p:nvSpPr>
        <p:spPr>
          <a:xfrm>
            <a:off x="2623595"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sp>
        <p:nvSpPr>
          <p:cNvPr id="48" name="Entity 6">
            <a:extLst>
              <a:ext uri="{FF2B5EF4-FFF2-40B4-BE49-F238E27FC236}">
                <a16:creationId xmlns:a16="http://schemas.microsoft.com/office/drawing/2014/main" id="{A55B2123-C239-48AF-B807-663504FBD5DB}"/>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subject</a:t>
            </a:r>
          </a:p>
        </p:txBody>
      </p:sp>
      <p:grpSp>
        <p:nvGrpSpPr>
          <p:cNvPr id="49" name="Many to Many">
            <a:extLst>
              <a:ext uri="{FF2B5EF4-FFF2-40B4-BE49-F238E27FC236}">
                <a16:creationId xmlns:a16="http://schemas.microsoft.com/office/drawing/2014/main" id="{73ECD6FA-A67B-453C-85EA-D204C24E2C7A}"/>
              </a:ext>
            </a:extLst>
          </p:cNvPr>
          <p:cNvGrpSpPr/>
          <p:nvPr/>
        </p:nvGrpSpPr>
        <p:grpSpPr>
          <a:xfrm>
            <a:off x="4423595" y="4130906"/>
            <a:ext cx="3203554" cy="359999"/>
            <a:chOff x="4506145" y="5300546"/>
            <a:chExt cx="3203554" cy="359999"/>
          </a:xfrm>
        </p:grpSpPr>
        <p:cxnSp>
          <p:nvCxnSpPr>
            <p:cNvPr id="51" name="Straight Connector 50">
              <a:extLst>
                <a:ext uri="{FF2B5EF4-FFF2-40B4-BE49-F238E27FC236}">
                  <a16:creationId xmlns:a16="http://schemas.microsoft.com/office/drawing/2014/main" id="{184C5A4D-6198-497E-BE3B-BCB8D24C0E98}"/>
                </a:ext>
              </a:extLst>
            </p:cNvPr>
            <p:cNvCxnSpPr>
              <a:stCxn id="47" idx="3"/>
              <a:endCxn id="48"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E9D46E9-4E8E-4717-9456-F239E043F11F}"/>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B2255B5-E5CC-4508-935C-135BE6748857}"/>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A6F60BF-38F6-4A6A-90CB-218DC269E685}"/>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F1230A-6464-4DF9-9B3A-266A838665F7}"/>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B6B84172-F9B4-4F21-B3B5-E22731A18339}"/>
              </a:ext>
            </a:extLst>
          </p:cNvPr>
          <p:cNvSpPr txBox="1"/>
          <p:nvPr/>
        </p:nvSpPr>
        <p:spPr>
          <a:xfrm>
            <a:off x="5338613" y="3738753"/>
            <a:ext cx="1514774" cy="646331"/>
          </a:xfrm>
          <a:prstGeom prst="rect">
            <a:avLst/>
          </a:prstGeom>
          <a:noFill/>
        </p:spPr>
        <p:txBody>
          <a:bodyPr wrap="none" rtlCol="0">
            <a:spAutoFit/>
          </a:bodyPr>
          <a:lstStyle/>
          <a:p>
            <a:pPr algn="ctr"/>
            <a:r>
              <a:rPr lang="en-GB" sz="3600" dirty="0"/>
              <a:t>studies</a:t>
            </a:r>
            <a:endParaRPr lang="en-GB" sz="2800" dirty="0"/>
          </a:p>
        </p:txBody>
      </p:sp>
    </p:spTree>
    <p:extLst>
      <p:ext uri="{BB962C8B-B14F-4D97-AF65-F5344CB8AC3E}">
        <p14:creationId xmlns:p14="http://schemas.microsoft.com/office/powerpoint/2010/main" val="305309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10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left)">
                                      <p:cBhvr>
                                        <p:cTn id="27" dur="10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6" grpId="0" animBg="1"/>
      <p:bldP spid="47" grpId="0" animBg="1"/>
      <p:bldP spid="48" grpId="0" animBg="1"/>
      <p:bldP spid="50" grpId="0"/>
    </p:bldLst>
  </p:timing>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Many to Many</a:t>
            </a:r>
          </a:p>
        </p:txBody>
      </p:sp>
      <p:grpSp>
        <p:nvGrpSpPr>
          <p:cNvPr id="20" name="Group 19">
            <a:extLst>
              <a:ext uri="{FF2B5EF4-FFF2-40B4-BE49-F238E27FC236}">
                <a16:creationId xmlns:a16="http://schemas.microsoft.com/office/drawing/2014/main" id="{8447922B-056F-4E6A-8B38-A74E9DDF3E9F}"/>
              </a:ext>
            </a:extLst>
          </p:cNvPr>
          <p:cNvGrpSpPr/>
          <p:nvPr/>
        </p:nvGrpSpPr>
        <p:grpSpPr>
          <a:xfrm>
            <a:off x="2623595" y="2215226"/>
            <a:ext cx="6803554" cy="922735"/>
            <a:chOff x="2706145" y="4926513"/>
            <a:chExt cx="6803554" cy="922735"/>
          </a:xfrm>
        </p:grpSpPr>
        <p:sp>
          <p:nvSpPr>
            <p:cNvPr id="21" name="Entity 5">
              <a:extLst>
                <a:ext uri="{FF2B5EF4-FFF2-40B4-BE49-F238E27FC236}">
                  <a16:creationId xmlns:a16="http://schemas.microsoft.com/office/drawing/2014/main" id="{6467068A-2277-4AB9-927B-3762F8490F40}"/>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2" name="Entity 6">
              <a:extLst>
                <a:ext uri="{FF2B5EF4-FFF2-40B4-BE49-F238E27FC236}">
                  <a16:creationId xmlns:a16="http://schemas.microsoft.com/office/drawing/2014/main" id="{195BFA4E-4382-4021-9998-072E4DF26718}"/>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4" name="Straight Connector 33">
              <a:extLst>
                <a:ext uri="{FF2B5EF4-FFF2-40B4-BE49-F238E27FC236}">
                  <a16:creationId xmlns:a16="http://schemas.microsoft.com/office/drawing/2014/main" id="{06C12C31-E962-4721-BF86-B3B4FCE4B0BE}"/>
                </a:ext>
              </a:extLst>
            </p:cNvPr>
            <p:cNvCxnSpPr>
              <a:stCxn id="21" idx="3"/>
              <a:endCxn id="22"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F052754-CF53-4CC5-81E2-201FFCF1ADEF}"/>
                </a:ext>
              </a:extLst>
            </p:cNvPr>
            <p:cNvSpPr txBox="1"/>
            <p:nvPr/>
          </p:nvSpPr>
          <p:spPr>
            <a:xfrm>
              <a:off x="5484995" y="4926513"/>
              <a:ext cx="1245854" cy="646331"/>
            </a:xfrm>
            <a:prstGeom prst="rect">
              <a:avLst/>
            </a:prstGeom>
            <a:noFill/>
          </p:spPr>
          <p:txBody>
            <a:bodyPr wrap="none" rtlCol="0">
              <a:spAutoFit/>
            </a:bodyPr>
            <a:lstStyle/>
            <a:p>
              <a:pPr algn="ctr"/>
              <a:r>
                <a:rPr lang="en-GB" sz="3600" dirty="0"/>
                <a:t>name</a:t>
              </a:r>
              <a:endParaRPr lang="en-GB" sz="2800" dirty="0"/>
            </a:p>
          </p:txBody>
        </p:sp>
      </p:grpSp>
      <p:grpSp>
        <p:nvGrpSpPr>
          <p:cNvPr id="46" name="Group 45">
            <a:extLst>
              <a:ext uri="{FF2B5EF4-FFF2-40B4-BE49-F238E27FC236}">
                <a16:creationId xmlns:a16="http://schemas.microsoft.com/office/drawing/2014/main" id="{602BC1CE-A6F5-4697-A5B6-84740B19B096}"/>
              </a:ext>
            </a:extLst>
          </p:cNvPr>
          <p:cNvGrpSpPr/>
          <p:nvPr/>
        </p:nvGrpSpPr>
        <p:grpSpPr>
          <a:xfrm>
            <a:off x="2623595" y="3959608"/>
            <a:ext cx="6803554" cy="720000"/>
            <a:chOff x="2706145" y="5129248"/>
            <a:chExt cx="6803554" cy="720000"/>
          </a:xfrm>
        </p:grpSpPr>
        <p:sp>
          <p:nvSpPr>
            <p:cNvPr id="47" name="Entity 5">
              <a:extLst>
                <a:ext uri="{FF2B5EF4-FFF2-40B4-BE49-F238E27FC236}">
                  <a16:creationId xmlns:a16="http://schemas.microsoft.com/office/drawing/2014/main" id="{0C63B20E-9FDF-4898-BD04-878DC12660FD}"/>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sp>
          <p:nvSpPr>
            <p:cNvPr id="48" name="Entity 6">
              <a:extLst>
                <a:ext uri="{FF2B5EF4-FFF2-40B4-BE49-F238E27FC236}">
                  <a16:creationId xmlns:a16="http://schemas.microsoft.com/office/drawing/2014/main" id="{A55B2123-C239-48AF-B807-663504FBD5DB}"/>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subject</a:t>
              </a:r>
            </a:p>
          </p:txBody>
        </p:sp>
        <p:cxnSp>
          <p:nvCxnSpPr>
            <p:cNvPr id="51" name="Straight Connector 50">
              <a:extLst>
                <a:ext uri="{FF2B5EF4-FFF2-40B4-BE49-F238E27FC236}">
                  <a16:creationId xmlns:a16="http://schemas.microsoft.com/office/drawing/2014/main" id="{184C5A4D-6198-497E-BE3B-BCB8D24C0E98}"/>
                </a:ext>
              </a:extLst>
            </p:cNvPr>
            <p:cNvCxnSpPr>
              <a:stCxn id="47" idx="3"/>
              <a:endCxn id="48"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1034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5268-FDA0-7592-FF9C-72AB55A7A72E}"/>
              </a:ext>
            </a:extLst>
          </p:cNvPr>
          <p:cNvSpPr>
            <a:spLocks noGrp="1"/>
          </p:cNvSpPr>
          <p:nvPr>
            <p:ph type="title"/>
          </p:nvPr>
        </p:nvSpPr>
        <p:spPr/>
        <p:txBody>
          <a:bodyPr/>
          <a:lstStyle/>
          <a:p>
            <a:r>
              <a:rPr lang="en-GB" dirty="0"/>
              <a:t>Internal Commentary -  Single Line</a:t>
            </a:r>
          </a:p>
        </p:txBody>
      </p:sp>
      <p:sp>
        <p:nvSpPr>
          <p:cNvPr id="3" name="Content Placeholder 2">
            <a:extLst>
              <a:ext uri="{FF2B5EF4-FFF2-40B4-BE49-F238E27FC236}">
                <a16:creationId xmlns:a16="http://schemas.microsoft.com/office/drawing/2014/main" id="{141DFD40-5B60-02A6-A1F0-71163A85F354}"/>
              </a:ext>
            </a:extLst>
          </p:cNvPr>
          <p:cNvSpPr>
            <a:spLocks noGrp="1"/>
          </p:cNvSpPr>
          <p:nvPr>
            <p:ph idx="1"/>
          </p:nvPr>
        </p:nvSpPr>
        <p:spPr/>
        <p:txBody>
          <a:bodyPr/>
          <a:lstStyle/>
          <a:p>
            <a:r>
              <a:rPr lang="en-GB" dirty="0"/>
              <a:t>Use internal commentary to help your future self</a:t>
            </a:r>
          </a:p>
          <a:p>
            <a:pPr marL="0" indent="0">
              <a:buNone/>
            </a:pPr>
            <a:endParaRPr lang="en-GB" b="1" i="1" dirty="0"/>
          </a:p>
          <a:p>
            <a:pPr marL="0" lvl="0" indent="0" eaLnBrk="0" fontAlgn="base" hangingPunct="0">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969896"/>
                </a:solidFill>
                <a:latin typeface="Consolas" panose="020B0609020204030204" pitchFamily="49" charset="0"/>
              </a:rPr>
              <a:t>-- This is a comment</a:t>
            </a:r>
            <a:endParaRPr lang="en-US" altLang="en-US" sz="4000" dirty="0">
              <a:solidFill>
                <a:srgbClr val="000000"/>
              </a:solidFill>
              <a:latin typeface="Consolas" panose="020B0609020204030204" pitchFamily="49" charset="0"/>
            </a:endParaRPr>
          </a:p>
          <a:p>
            <a:pPr marL="0" lvl="0" indent="0" eaLnBrk="0" fontAlgn="base" hangingPunct="0">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969896"/>
                </a:solidFill>
                <a:latin typeface="Consolas" panose="020B0609020204030204" pitchFamily="49" charset="0"/>
              </a:rPr>
              <a:t>-- Another comment</a:t>
            </a:r>
            <a:br>
              <a:rPr lang="en-US" altLang="en-US" sz="1200" dirty="0">
                <a:solidFill>
                  <a:srgbClr val="000000"/>
                </a:solidFill>
                <a:latin typeface="Consolas" panose="020B0609020204030204" pitchFamily="49" charset="0"/>
              </a:rPr>
            </a:br>
            <a:endParaRPr lang="en-US" altLang="en-US" sz="1800" dirty="0">
              <a:latin typeface="Arial" panose="020B0604020202020204" pitchFamily="34" charset="0"/>
            </a:endParaRPr>
          </a:p>
        </p:txBody>
      </p:sp>
      <p:sp>
        <p:nvSpPr>
          <p:cNvPr id="4" name="Callout: Bent Line with No Border 7">
            <a:extLst>
              <a:ext uri="{FF2B5EF4-FFF2-40B4-BE49-F238E27FC236}">
                <a16:creationId xmlns:a16="http://schemas.microsoft.com/office/drawing/2014/main" id="{4C0E60D4-1062-CF5D-18A7-CBAEF1C011B8}"/>
              </a:ext>
            </a:extLst>
          </p:cNvPr>
          <p:cNvSpPr/>
          <p:nvPr/>
        </p:nvSpPr>
        <p:spPr>
          <a:xfrm>
            <a:off x="1743665" y="5529028"/>
            <a:ext cx="4268794" cy="502210"/>
          </a:xfrm>
          <a:prstGeom prst="callout2">
            <a:avLst>
              <a:gd name="adj1" fmla="val 50412"/>
              <a:gd name="adj2" fmla="val -670"/>
              <a:gd name="adj3" fmla="val 51190"/>
              <a:gd name="adj4" fmla="val -16010"/>
              <a:gd name="adj5" fmla="val -187008"/>
              <a:gd name="adj6" fmla="val -1601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Line numbers</a:t>
            </a:r>
          </a:p>
        </p:txBody>
      </p:sp>
      <p:sp>
        <p:nvSpPr>
          <p:cNvPr id="5" name="Callout: Bent Line with No Border 7">
            <a:extLst>
              <a:ext uri="{FF2B5EF4-FFF2-40B4-BE49-F238E27FC236}">
                <a16:creationId xmlns:a16="http://schemas.microsoft.com/office/drawing/2014/main" id="{E2BACD9B-5A07-8F41-709C-9234578D0B3A}"/>
              </a:ext>
            </a:extLst>
          </p:cNvPr>
          <p:cNvSpPr/>
          <p:nvPr/>
        </p:nvSpPr>
        <p:spPr>
          <a:xfrm>
            <a:off x="2465121" y="4940370"/>
            <a:ext cx="4268794" cy="502210"/>
          </a:xfrm>
          <a:prstGeom prst="callout2">
            <a:avLst>
              <a:gd name="adj1" fmla="val 50412"/>
              <a:gd name="adj2" fmla="val -670"/>
              <a:gd name="adj3" fmla="val 51190"/>
              <a:gd name="adj4" fmla="val -16010"/>
              <a:gd name="adj5" fmla="val -67856"/>
              <a:gd name="adj6" fmla="val -1616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Double dash (comment)</a:t>
            </a:r>
          </a:p>
        </p:txBody>
      </p:sp>
      <p:grpSp>
        <p:nvGrpSpPr>
          <p:cNvPr id="6" name="Group 5">
            <a:extLst>
              <a:ext uri="{FF2B5EF4-FFF2-40B4-BE49-F238E27FC236}">
                <a16:creationId xmlns:a16="http://schemas.microsoft.com/office/drawing/2014/main" id="{CDA2DFA6-83BE-D060-BDA8-CF34E45D5A03}"/>
              </a:ext>
            </a:extLst>
          </p:cNvPr>
          <p:cNvGrpSpPr/>
          <p:nvPr/>
        </p:nvGrpSpPr>
        <p:grpSpPr>
          <a:xfrm>
            <a:off x="7332313" y="3038534"/>
            <a:ext cx="3861812" cy="1150130"/>
            <a:chOff x="7619999" y="3594340"/>
            <a:chExt cx="3861812" cy="1150130"/>
          </a:xfrm>
        </p:grpSpPr>
        <p:sp>
          <p:nvSpPr>
            <p:cNvPr id="7" name="Right Brace 6">
              <a:extLst>
                <a:ext uri="{FF2B5EF4-FFF2-40B4-BE49-F238E27FC236}">
                  <a16:creationId xmlns:a16="http://schemas.microsoft.com/office/drawing/2014/main" id="{9F364CEF-EF46-8D6E-A26D-C00C36BEFC0A}"/>
                </a:ext>
              </a:extLst>
            </p:cNvPr>
            <p:cNvSpPr/>
            <p:nvPr/>
          </p:nvSpPr>
          <p:spPr>
            <a:xfrm>
              <a:off x="7619999" y="3594340"/>
              <a:ext cx="485955" cy="1150130"/>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939C1467-17BF-2567-FC3A-6C13F40DD77F}"/>
                </a:ext>
              </a:extLst>
            </p:cNvPr>
            <p:cNvSpPr txBox="1"/>
            <p:nvPr/>
          </p:nvSpPr>
          <p:spPr>
            <a:xfrm>
              <a:off x="8167256" y="3907795"/>
              <a:ext cx="3314555" cy="523220"/>
            </a:xfrm>
            <a:prstGeom prst="rect">
              <a:avLst/>
            </a:prstGeom>
            <a:noFill/>
          </p:spPr>
          <p:txBody>
            <a:bodyPr wrap="square" rtlCol="0">
              <a:spAutoFit/>
            </a:bodyPr>
            <a:lstStyle/>
            <a:p>
              <a:r>
                <a:rPr lang="en-GB" sz="2800" b="1" dirty="0">
                  <a:solidFill>
                    <a:srgbClr val="7030A0"/>
                  </a:solidFill>
                </a:rPr>
                <a:t>Ignored by computer</a:t>
              </a:r>
            </a:p>
          </p:txBody>
        </p:sp>
      </p:grpSp>
      <p:sp>
        <p:nvSpPr>
          <p:cNvPr id="9" name="Rectangle 1">
            <a:extLst>
              <a:ext uri="{FF2B5EF4-FFF2-40B4-BE49-F238E27FC236}">
                <a16:creationId xmlns:a16="http://schemas.microsoft.com/office/drawing/2014/main" id="{B91BCD11-793F-D522-35E5-01BC42A81B4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845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Cardinality</a:t>
            </a:r>
          </a:p>
        </p:txBody>
      </p:sp>
      <p:grpSp>
        <p:nvGrpSpPr>
          <p:cNvPr id="7" name="Group 6">
            <a:extLst>
              <a:ext uri="{FF2B5EF4-FFF2-40B4-BE49-F238E27FC236}">
                <a16:creationId xmlns:a16="http://schemas.microsoft.com/office/drawing/2014/main" id="{93BF6E71-68AD-46BA-BC30-0C5B24D2161F}"/>
              </a:ext>
            </a:extLst>
          </p:cNvPr>
          <p:cNvGrpSpPr/>
          <p:nvPr/>
        </p:nvGrpSpPr>
        <p:grpSpPr>
          <a:xfrm>
            <a:off x="2706145" y="1931207"/>
            <a:ext cx="6803554" cy="943299"/>
            <a:chOff x="2706145" y="1931207"/>
            <a:chExt cx="6803554" cy="943299"/>
          </a:xfrm>
        </p:grpSpPr>
        <p:sp>
          <p:nvSpPr>
            <p:cNvPr id="8" name="Entity 1">
              <a:extLst>
                <a:ext uri="{FF2B5EF4-FFF2-40B4-BE49-F238E27FC236}">
                  <a16:creationId xmlns:a16="http://schemas.microsoft.com/office/drawing/2014/main" id="{9E8D577D-F9B0-4C26-95CB-954FFDF61DBD}"/>
                </a:ext>
              </a:extLst>
            </p:cNvPr>
            <p:cNvSpPr txBox="1"/>
            <p:nvPr/>
          </p:nvSpPr>
          <p:spPr>
            <a:xfrm>
              <a:off x="2706145" y="2154506"/>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0" name="Entity 2">
              <a:extLst>
                <a:ext uri="{FF2B5EF4-FFF2-40B4-BE49-F238E27FC236}">
                  <a16:creationId xmlns:a16="http://schemas.microsoft.com/office/drawing/2014/main" id="{06B8E8D6-C037-4571-B1CB-E4BD14A48ED7}"/>
                </a:ext>
              </a:extLst>
            </p:cNvPr>
            <p:cNvSpPr txBox="1"/>
            <p:nvPr/>
          </p:nvSpPr>
          <p:spPr>
            <a:xfrm>
              <a:off x="7709699" y="2154505"/>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 name="1 to 1"/>
            <p:cNvCxnSpPr>
              <a:stCxn id="8" idx="3"/>
              <a:endCxn id="10" idx="1"/>
            </p:cNvCxnSpPr>
            <p:nvPr/>
          </p:nvCxnSpPr>
          <p:spPr>
            <a:xfrm flipV="1">
              <a:off x="4506145" y="2514505"/>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5480827" y="1931207"/>
              <a:ext cx="1254189" cy="646331"/>
            </a:xfrm>
            <a:prstGeom prst="rect">
              <a:avLst/>
            </a:prstGeom>
            <a:noFill/>
          </p:spPr>
          <p:txBody>
            <a:bodyPr wrap="none" rtlCol="0">
              <a:spAutoFit/>
            </a:bodyPr>
            <a:lstStyle/>
            <a:p>
              <a:pPr algn="ctr"/>
              <a:r>
                <a:rPr lang="en-GB" sz="3600" dirty="0"/>
                <a:t>1 to 1</a:t>
              </a:r>
            </a:p>
          </p:txBody>
        </p:sp>
      </p:grpSp>
      <p:grpSp>
        <p:nvGrpSpPr>
          <p:cNvPr id="2" name="Group 1">
            <a:extLst>
              <a:ext uri="{FF2B5EF4-FFF2-40B4-BE49-F238E27FC236}">
                <a16:creationId xmlns:a16="http://schemas.microsoft.com/office/drawing/2014/main" id="{E3B63835-D85A-42E4-A049-D44FAD5CD4AD}"/>
              </a:ext>
            </a:extLst>
          </p:cNvPr>
          <p:cNvGrpSpPr/>
          <p:nvPr/>
        </p:nvGrpSpPr>
        <p:grpSpPr>
          <a:xfrm>
            <a:off x="2706145" y="3429000"/>
            <a:ext cx="6803554" cy="932877"/>
            <a:chOff x="2706145" y="3429000"/>
            <a:chExt cx="6803554" cy="932877"/>
          </a:xfrm>
        </p:grpSpPr>
        <p:sp>
          <p:nvSpPr>
            <p:cNvPr id="11" name="Entity 3">
              <a:extLst>
                <a:ext uri="{FF2B5EF4-FFF2-40B4-BE49-F238E27FC236}">
                  <a16:creationId xmlns:a16="http://schemas.microsoft.com/office/drawing/2014/main" id="{9E8D577D-F9B0-4C26-95CB-954FFDF61DBD}"/>
                </a:ext>
              </a:extLst>
            </p:cNvPr>
            <p:cNvSpPr txBox="1"/>
            <p:nvPr/>
          </p:nvSpPr>
          <p:spPr>
            <a:xfrm>
              <a:off x="2706145"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2" name="Entity 4">
              <a:extLst>
                <a:ext uri="{FF2B5EF4-FFF2-40B4-BE49-F238E27FC236}">
                  <a16:creationId xmlns:a16="http://schemas.microsoft.com/office/drawing/2014/main" id="{06B8E8D6-C037-4571-B1CB-E4BD14A48ED7}"/>
                </a:ext>
              </a:extLst>
            </p:cNvPr>
            <p:cNvSpPr txBox="1"/>
            <p:nvPr/>
          </p:nvSpPr>
          <p:spPr>
            <a:xfrm>
              <a:off x="7709699"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28" name="1 to Many"/>
            <p:cNvGrpSpPr/>
            <p:nvPr/>
          </p:nvGrpSpPr>
          <p:grpSpPr>
            <a:xfrm>
              <a:off x="4506145" y="3813175"/>
              <a:ext cx="3203554" cy="359999"/>
              <a:chOff x="4506145" y="3813175"/>
              <a:chExt cx="3203554" cy="359999"/>
            </a:xfrm>
          </p:grpSpPr>
          <p:cxnSp>
            <p:nvCxnSpPr>
              <p:cNvPr id="15" name="Straight Connector 14"/>
              <p:cNvCxnSpPr>
                <a:stCxn id="11" idx="3"/>
                <a:endCxn id="12" idx="1"/>
              </p:cNvCxnSpPr>
              <p:nvPr/>
            </p:nvCxnSpPr>
            <p:spPr>
              <a:xfrm>
                <a:off x="4506145" y="4001877"/>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391400" y="3813175"/>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391400" y="4001876"/>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663E3461-DC5D-48CF-AE13-69B629EAA16E}"/>
                </a:ext>
              </a:extLst>
            </p:cNvPr>
            <p:cNvSpPr txBox="1"/>
            <p:nvPr/>
          </p:nvSpPr>
          <p:spPr>
            <a:xfrm>
              <a:off x="5069144" y="3429000"/>
              <a:ext cx="2077556" cy="646331"/>
            </a:xfrm>
            <a:prstGeom prst="rect">
              <a:avLst/>
            </a:prstGeom>
            <a:noFill/>
          </p:spPr>
          <p:txBody>
            <a:bodyPr wrap="none" rtlCol="0">
              <a:spAutoFit/>
            </a:bodyPr>
            <a:lstStyle/>
            <a:p>
              <a:pPr algn="ctr"/>
              <a:r>
                <a:rPr lang="en-GB" sz="3600" dirty="0"/>
                <a:t>1 to Many</a:t>
              </a:r>
            </a:p>
          </p:txBody>
        </p:sp>
      </p:grpSp>
      <p:grpSp>
        <p:nvGrpSpPr>
          <p:cNvPr id="5" name="Group 4">
            <a:extLst>
              <a:ext uri="{FF2B5EF4-FFF2-40B4-BE49-F238E27FC236}">
                <a16:creationId xmlns:a16="http://schemas.microsoft.com/office/drawing/2014/main" id="{DA85B904-E480-48C3-9BF4-6DC242BF4182}"/>
              </a:ext>
            </a:extLst>
          </p:cNvPr>
          <p:cNvGrpSpPr/>
          <p:nvPr/>
        </p:nvGrpSpPr>
        <p:grpSpPr>
          <a:xfrm>
            <a:off x="2706145" y="4946603"/>
            <a:ext cx="6803554" cy="902645"/>
            <a:chOff x="2706145" y="4946603"/>
            <a:chExt cx="6803554" cy="902645"/>
          </a:xfrm>
        </p:grpSpPr>
        <p:sp>
          <p:nvSpPr>
            <p:cNvPr id="13" name="Entity 5">
              <a:extLst>
                <a:ext uri="{FF2B5EF4-FFF2-40B4-BE49-F238E27FC236}">
                  <a16:creationId xmlns:a16="http://schemas.microsoft.com/office/drawing/2014/main" id="{9E8D577D-F9B0-4C26-95CB-954FFDF61DBD}"/>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4" name="Entity 6">
              <a:extLst>
                <a:ext uri="{FF2B5EF4-FFF2-40B4-BE49-F238E27FC236}">
                  <a16:creationId xmlns:a16="http://schemas.microsoft.com/office/drawing/2014/main" id="{06B8E8D6-C037-4571-B1CB-E4BD14A48ED7}"/>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37" name="Mant yo Many"/>
            <p:cNvGrpSpPr/>
            <p:nvPr/>
          </p:nvGrpSpPr>
          <p:grpSpPr>
            <a:xfrm>
              <a:off x="4506145" y="5300546"/>
              <a:ext cx="3203554" cy="359999"/>
              <a:chOff x="4506145" y="5300546"/>
              <a:chExt cx="3203554" cy="359999"/>
            </a:xfrm>
          </p:grpSpPr>
          <p:cxnSp>
            <p:nvCxnSpPr>
              <p:cNvPr id="30" name="Straight Connector 29"/>
              <p:cNvCxnSpPr>
                <a:stCxn id="13" idx="3"/>
                <a:endCxn id="14"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663E3461-DC5D-48CF-AE13-69B629EAA16E}"/>
                </a:ext>
              </a:extLst>
            </p:cNvPr>
            <p:cNvSpPr txBox="1"/>
            <p:nvPr/>
          </p:nvSpPr>
          <p:spPr>
            <a:xfrm>
              <a:off x="4804551" y="4946603"/>
              <a:ext cx="2606739" cy="584775"/>
            </a:xfrm>
            <a:prstGeom prst="rect">
              <a:avLst/>
            </a:prstGeom>
            <a:noFill/>
          </p:spPr>
          <p:txBody>
            <a:bodyPr wrap="none" rtlCol="0">
              <a:spAutoFit/>
            </a:bodyPr>
            <a:lstStyle/>
            <a:p>
              <a:pPr algn="ctr"/>
              <a:r>
                <a:rPr lang="en-GB" sz="3200" dirty="0"/>
                <a:t>Many to Many</a:t>
              </a:r>
            </a:p>
          </p:txBody>
        </p:sp>
      </p:grpSp>
      <p:grpSp>
        <p:nvGrpSpPr>
          <p:cNvPr id="9" name="Group 8">
            <a:extLst>
              <a:ext uri="{FF2B5EF4-FFF2-40B4-BE49-F238E27FC236}">
                <a16:creationId xmlns:a16="http://schemas.microsoft.com/office/drawing/2014/main" id="{F411AE8E-9FA4-4F79-99B3-3A9BFCFBDC3D}"/>
              </a:ext>
            </a:extLst>
          </p:cNvPr>
          <p:cNvGrpSpPr/>
          <p:nvPr/>
        </p:nvGrpSpPr>
        <p:grpSpPr>
          <a:xfrm>
            <a:off x="730851" y="3678710"/>
            <a:ext cx="1802620" cy="646331"/>
            <a:chOff x="730851" y="3678710"/>
            <a:chExt cx="1802620" cy="646331"/>
          </a:xfrm>
        </p:grpSpPr>
        <p:sp>
          <p:nvSpPr>
            <p:cNvPr id="6" name="Arrow: Right 5">
              <a:extLst>
                <a:ext uri="{FF2B5EF4-FFF2-40B4-BE49-F238E27FC236}">
                  <a16:creationId xmlns:a16="http://schemas.microsoft.com/office/drawing/2014/main" id="{AAC89FBF-8490-41FE-A4C0-D1F117A36AE4}"/>
                </a:ext>
              </a:extLst>
            </p:cNvPr>
            <p:cNvSpPr/>
            <p:nvPr/>
          </p:nvSpPr>
          <p:spPr>
            <a:xfrm>
              <a:off x="1555063" y="37595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E4E906EA-1683-47CE-92F3-7C1069BCAC19}"/>
                </a:ext>
              </a:extLst>
            </p:cNvPr>
            <p:cNvSpPr txBox="1"/>
            <p:nvPr/>
          </p:nvSpPr>
          <p:spPr>
            <a:xfrm>
              <a:off x="730851" y="3678710"/>
              <a:ext cx="716863" cy="646331"/>
            </a:xfrm>
            <a:prstGeom prst="rect">
              <a:avLst/>
            </a:prstGeom>
            <a:noFill/>
          </p:spPr>
          <p:txBody>
            <a:bodyPr wrap="none" rtlCol="0">
              <a:spAutoFit/>
            </a:bodyPr>
            <a:lstStyle/>
            <a:p>
              <a:r>
                <a:rPr lang="en-GB" sz="3600" dirty="0">
                  <a:solidFill>
                    <a:srgbClr val="7030A0"/>
                  </a:solidFill>
                </a:rPr>
                <a:t>N5</a:t>
              </a:r>
            </a:p>
          </p:txBody>
        </p:sp>
      </p:grpSp>
    </p:spTree>
    <p:extLst>
      <p:ext uri="{BB962C8B-B14F-4D97-AF65-F5344CB8AC3E}">
        <p14:creationId xmlns:p14="http://schemas.microsoft.com/office/powerpoint/2010/main" val="108919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A5E70E-9B9A-49CD-AE44-27C9401CFF22}"/>
              </a:ext>
            </a:extLst>
          </p:cNvPr>
          <p:cNvSpPr>
            <a:spLocks noGrp="1"/>
          </p:cNvSpPr>
          <p:nvPr>
            <p:ph type="title"/>
          </p:nvPr>
        </p:nvSpPr>
        <p:spPr/>
        <p:txBody>
          <a:bodyPr/>
          <a:lstStyle/>
          <a:p>
            <a:r>
              <a:rPr lang="en-GB" dirty="0"/>
              <a:t>Learning Intentions</a:t>
            </a:r>
          </a:p>
        </p:txBody>
      </p:sp>
      <p:sp>
        <p:nvSpPr>
          <p:cNvPr id="4" name="Content Placeholder 3">
            <a:extLst>
              <a:ext uri="{FF2B5EF4-FFF2-40B4-BE49-F238E27FC236}">
                <a16:creationId xmlns:a16="http://schemas.microsoft.com/office/drawing/2014/main" id="{9C545162-1B52-4B20-A9A9-D066B29D4EDD}"/>
              </a:ext>
            </a:extLst>
          </p:cNvPr>
          <p:cNvSpPr>
            <a:spLocks noGrp="1"/>
          </p:cNvSpPr>
          <p:nvPr>
            <p:ph idx="1"/>
          </p:nvPr>
        </p:nvSpPr>
        <p:spPr/>
        <p:txBody>
          <a:bodyPr/>
          <a:lstStyle/>
          <a:p>
            <a:r>
              <a:rPr lang="en-GB" dirty="0"/>
              <a:t>D</a:t>
            </a:r>
            <a:r>
              <a:rPr lang="en-GB" sz="3200" dirty="0"/>
              <a:t>escribe and exemplify entity-relationship diagrams with two entities indicating:</a:t>
            </a:r>
          </a:p>
          <a:p>
            <a:pPr lvl="1"/>
            <a:r>
              <a:rPr lang="en-GB" sz="2800" dirty="0"/>
              <a:t>entity name</a:t>
            </a:r>
          </a:p>
          <a:p>
            <a:pPr lvl="1"/>
            <a:r>
              <a:rPr lang="en-GB" sz="2800" dirty="0"/>
              <a:t>attributes</a:t>
            </a:r>
          </a:p>
          <a:p>
            <a:pPr lvl="1"/>
            <a:r>
              <a:rPr lang="en-GB" sz="2800" dirty="0"/>
              <a:t>relationship (one-to-many)</a:t>
            </a:r>
          </a:p>
        </p:txBody>
      </p:sp>
    </p:spTree>
    <p:extLst>
      <p:ext uri="{BB962C8B-B14F-4D97-AF65-F5344CB8AC3E}">
        <p14:creationId xmlns:p14="http://schemas.microsoft.com/office/powerpoint/2010/main" val="425113761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Entities and Attributes</a:t>
            </a:r>
          </a:p>
        </p:txBody>
      </p:sp>
      <p:grpSp>
        <p:nvGrpSpPr>
          <p:cNvPr id="3" name="Group 2">
            <a:extLst>
              <a:ext uri="{FF2B5EF4-FFF2-40B4-BE49-F238E27FC236}">
                <a16:creationId xmlns:a16="http://schemas.microsoft.com/office/drawing/2014/main" id="{A0BF8D62-1D13-0E2F-C7D7-D66EB29E90BB}"/>
              </a:ext>
            </a:extLst>
          </p:cNvPr>
          <p:cNvGrpSpPr/>
          <p:nvPr/>
        </p:nvGrpSpPr>
        <p:grpSpPr>
          <a:xfrm>
            <a:off x="1701046" y="4908230"/>
            <a:ext cx="1330418" cy="1455715"/>
            <a:chOff x="1701046" y="4908230"/>
            <a:chExt cx="1330418" cy="1455715"/>
          </a:xfrm>
        </p:grpSpPr>
        <p:sp>
          <p:nvSpPr>
            <p:cNvPr id="21" name="Right Arrow 9">
              <a:extLst>
                <a:ext uri="{FF2B5EF4-FFF2-40B4-BE49-F238E27FC236}">
                  <a16:creationId xmlns:a16="http://schemas.microsoft.com/office/drawing/2014/main" id="{C94ED22F-8452-163D-85D5-A3ED48A8F6FC}"/>
                </a:ext>
              </a:extLst>
            </p:cNvPr>
            <p:cNvSpPr/>
            <p:nvPr/>
          </p:nvSpPr>
          <p:spPr>
            <a:xfrm rot="16200000">
              <a:off x="1930785" y="5089117"/>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23" name="TextBox 22">
              <a:extLst>
                <a:ext uri="{FF2B5EF4-FFF2-40B4-BE49-F238E27FC236}">
                  <a16:creationId xmlns:a16="http://schemas.microsoft.com/office/drawing/2014/main" id="{B7B19BF9-6E34-5C97-3810-B94C6343DDAC}"/>
                </a:ext>
              </a:extLst>
            </p:cNvPr>
            <p:cNvSpPr txBox="1"/>
            <p:nvPr/>
          </p:nvSpPr>
          <p:spPr>
            <a:xfrm>
              <a:off x="1701046" y="5779170"/>
              <a:ext cx="1330418" cy="584775"/>
            </a:xfrm>
            <a:prstGeom prst="rect">
              <a:avLst/>
            </a:prstGeom>
            <a:noFill/>
          </p:spPr>
          <p:txBody>
            <a:bodyPr wrap="square" rtlCol="0">
              <a:spAutoFit/>
            </a:bodyPr>
            <a:lstStyle/>
            <a:p>
              <a:pPr algn="ctr"/>
              <a:r>
                <a:rPr lang="en-GB" sz="3200" dirty="0">
                  <a:solidFill>
                    <a:srgbClr val="7030A0"/>
                  </a:solidFill>
                </a:rPr>
                <a:t>Entity</a:t>
              </a:r>
            </a:p>
          </p:txBody>
        </p:sp>
      </p:grpSp>
      <p:grpSp>
        <p:nvGrpSpPr>
          <p:cNvPr id="26" name="Group 25">
            <a:extLst>
              <a:ext uri="{FF2B5EF4-FFF2-40B4-BE49-F238E27FC236}">
                <a16:creationId xmlns:a16="http://schemas.microsoft.com/office/drawing/2014/main" id="{8F357257-88EB-76DF-DD3A-B3C4F289DEBA}"/>
              </a:ext>
            </a:extLst>
          </p:cNvPr>
          <p:cNvGrpSpPr/>
          <p:nvPr/>
        </p:nvGrpSpPr>
        <p:grpSpPr>
          <a:xfrm>
            <a:off x="7090851" y="1896388"/>
            <a:ext cx="1800000" cy="1248764"/>
            <a:chOff x="1959902" y="1624062"/>
            <a:chExt cx="1800000" cy="1248764"/>
          </a:xfrm>
        </p:grpSpPr>
        <p:sp>
          <p:nvSpPr>
            <p:cNvPr id="27" name="Oval 26">
              <a:extLst>
                <a:ext uri="{FF2B5EF4-FFF2-40B4-BE49-F238E27FC236}">
                  <a16:creationId xmlns:a16="http://schemas.microsoft.com/office/drawing/2014/main" id="{5C79223C-F87D-9D4A-2FC0-1D0A4E23A7E8}"/>
                </a:ext>
              </a:extLst>
            </p:cNvPr>
            <p:cNvSpPr/>
            <p:nvPr/>
          </p:nvSpPr>
          <p:spPr>
            <a:xfrm>
              <a:off x="1959902" y="162406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err="1">
                  <a:solidFill>
                    <a:schemeClr val="tx1"/>
                  </a:solidFill>
                </a:rPr>
                <a:t>school</a:t>
              </a:r>
              <a:r>
                <a:rPr lang="en-GB" sz="2800" dirty="0" err="1"/>
                <a:t>ID</a:t>
              </a:r>
              <a:endParaRPr lang="en-GB" sz="2800" dirty="0">
                <a:solidFill>
                  <a:schemeClr val="tx1"/>
                </a:solidFill>
              </a:endParaRPr>
            </a:p>
          </p:txBody>
        </p:sp>
        <p:cxnSp>
          <p:nvCxnSpPr>
            <p:cNvPr id="28" name="Straight Connector 27">
              <a:extLst>
                <a:ext uri="{FF2B5EF4-FFF2-40B4-BE49-F238E27FC236}">
                  <a16:creationId xmlns:a16="http://schemas.microsoft.com/office/drawing/2014/main" id="{BB71B7D6-0EAF-DC80-A0F6-0A401BD8C7F1}"/>
                </a:ext>
              </a:extLst>
            </p:cNvPr>
            <p:cNvCxnSpPr>
              <a:cxnSpLocks/>
              <a:stCxn id="27" idx="4"/>
            </p:cNvCxnSpPr>
            <p:nvPr/>
          </p:nvCxnSpPr>
          <p:spPr>
            <a:xfrm>
              <a:off x="2859902" y="2538462"/>
              <a:ext cx="476083" cy="3343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03538675-1675-4963-C3B2-283EEC646117}"/>
              </a:ext>
            </a:extLst>
          </p:cNvPr>
          <p:cNvGrpSpPr/>
          <p:nvPr/>
        </p:nvGrpSpPr>
        <p:grpSpPr>
          <a:xfrm>
            <a:off x="7090852" y="3865152"/>
            <a:ext cx="1800000" cy="1311685"/>
            <a:chOff x="785495" y="3206012"/>
            <a:chExt cx="1800000" cy="1311685"/>
          </a:xfrm>
        </p:grpSpPr>
        <p:sp>
          <p:nvSpPr>
            <p:cNvPr id="30" name="Oval 29">
              <a:extLst>
                <a:ext uri="{FF2B5EF4-FFF2-40B4-BE49-F238E27FC236}">
                  <a16:creationId xmlns:a16="http://schemas.microsoft.com/office/drawing/2014/main" id="{26ABCA27-83CF-C618-EF84-D7BA1DD089B0}"/>
                </a:ext>
              </a:extLst>
            </p:cNvPr>
            <p:cNvSpPr/>
            <p:nvPr/>
          </p:nvSpPr>
          <p:spPr>
            <a:xfrm>
              <a:off x="785495" y="360329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address</a:t>
              </a:r>
            </a:p>
          </p:txBody>
        </p:sp>
        <p:cxnSp>
          <p:nvCxnSpPr>
            <p:cNvPr id="31" name="Straight Connector 30">
              <a:extLst>
                <a:ext uri="{FF2B5EF4-FFF2-40B4-BE49-F238E27FC236}">
                  <a16:creationId xmlns:a16="http://schemas.microsoft.com/office/drawing/2014/main" id="{7BDE9141-4474-D423-22AF-3AE396A639DC}"/>
                </a:ext>
              </a:extLst>
            </p:cNvPr>
            <p:cNvCxnSpPr>
              <a:cxnSpLocks/>
              <a:stCxn id="30" idx="0"/>
            </p:cNvCxnSpPr>
            <p:nvPr/>
          </p:nvCxnSpPr>
          <p:spPr>
            <a:xfrm flipV="1">
              <a:off x="1685495" y="3206012"/>
              <a:ext cx="476082" cy="3972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E72321CB-ED7D-1846-1BDC-EB201C4754CD}"/>
              </a:ext>
            </a:extLst>
          </p:cNvPr>
          <p:cNvGrpSpPr/>
          <p:nvPr/>
        </p:nvGrpSpPr>
        <p:grpSpPr>
          <a:xfrm>
            <a:off x="9048015" y="1868282"/>
            <a:ext cx="1800000" cy="1276870"/>
            <a:chOff x="370708" y="2350432"/>
            <a:chExt cx="1800000" cy="1276870"/>
          </a:xfrm>
        </p:grpSpPr>
        <p:sp>
          <p:nvSpPr>
            <p:cNvPr id="33" name="Oval 32">
              <a:extLst>
                <a:ext uri="{FF2B5EF4-FFF2-40B4-BE49-F238E27FC236}">
                  <a16:creationId xmlns:a16="http://schemas.microsoft.com/office/drawing/2014/main" id="{AD6265B6-77C5-E966-0025-E0F8C13CB1C3}"/>
                </a:ext>
              </a:extLst>
            </p:cNvPr>
            <p:cNvSpPr/>
            <p:nvPr/>
          </p:nvSpPr>
          <p:spPr>
            <a:xfrm>
              <a:off x="370708" y="235043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34" name="Straight Connector 33">
              <a:extLst>
                <a:ext uri="{FF2B5EF4-FFF2-40B4-BE49-F238E27FC236}">
                  <a16:creationId xmlns:a16="http://schemas.microsoft.com/office/drawing/2014/main" id="{5831A48A-A67B-AABF-5E00-CE37532B25CB}"/>
                </a:ext>
              </a:extLst>
            </p:cNvPr>
            <p:cNvCxnSpPr>
              <a:cxnSpLocks/>
              <a:stCxn id="33" idx="4"/>
            </p:cNvCxnSpPr>
            <p:nvPr/>
          </p:nvCxnSpPr>
          <p:spPr>
            <a:xfrm flipH="1">
              <a:off x="627995" y="3264832"/>
              <a:ext cx="642713" cy="3624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3685DE5-782A-9089-F067-6CD7304E9700}"/>
              </a:ext>
            </a:extLst>
          </p:cNvPr>
          <p:cNvGrpSpPr/>
          <p:nvPr/>
        </p:nvGrpSpPr>
        <p:grpSpPr>
          <a:xfrm>
            <a:off x="9048352" y="3865152"/>
            <a:ext cx="1800000" cy="1311685"/>
            <a:chOff x="3642995" y="3789001"/>
            <a:chExt cx="1800000" cy="1311685"/>
          </a:xfrm>
        </p:grpSpPr>
        <p:sp>
          <p:nvSpPr>
            <p:cNvPr id="36" name="Oval 35">
              <a:extLst>
                <a:ext uri="{FF2B5EF4-FFF2-40B4-BE49-F238E27FC236}">
                  <a16:creationId xmlns:a16="http://schemas.microsoft.com/office/drawing/2014/main" id="{5895D21C-3B11-DD94-529C-A0BF6B790A5B}"/>
                </a:ext>
              </a:extLst>
            </p:cNvPr>
            <p:cNvSpPr/>
            <p:nvPr/>
          </p:nvSpPr>
          <p:spPr>
            <a:xfrm>
              <a:off x="3642995" y="4186286"/>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phone</a:t>
              </a:r>
            </a:p>
          </p:txBody>
        </p:sp>
        <p:cxnSp>
          <p:nvCxnSpPr>
            <p:cNvPr id="37" name="Straight Connector 36">
              <a:extLst>
                <a:ext uri="{FF2B5EF4-FFF2-40B4-BE49-F238E27FC236}">
                  <a16:creationId xmlns:a16="http://schemas.microsoft.com/office/drawing/2014/main" id="{D0440EF5-2DA9-B41D-774C-1FD67737F6EB}"/>
                </a:ext>
              </a:extLst>
            </p:cNvPr>
            <p:cNvCxnSpPr>
              <a:cxnSpLocks/>
              <a:stCxn id="36" idx="0"/>
            </p:cNvCxnSpPr>
            <p:nvPr/>
          </p:nvCxnSpPr>
          <p:spPr>
            <a:xfrm flipH="1" flipV="1">
              <a:off x="4121891" y="3789001"/>
              <a:ext cx="421104" cy="3972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Entity 1">
            <a:extLst>
              <a:ext uri="{FF2B5EF4-FFF2-40B4-BE49-F238E27FC236}">
                <a16:creationId xmlns:a16="http://schemas.microsoft.com/office/drawing/2014/main" id="{E77C9CB4-7480-34AE-F005-18C10AB34DD6}"/>
              </a:ext>
            </a:extLst>
          </p:cNvPr>
          <p:cNvSpPr txBox="1"/>
          <p:nvPr/>
        </p:nvSpPr>
        <p:spPr>
          <a:xfrm>
            <a:off x="7990852" y="3145152"/>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school</a:t>
            </a:r>
          </a:p>
        </p:txBody>
      </p:sp>
      <p:grpSp>
        <p:nvGrpSpPr>
          <p:cNvPr id="2" name="Group 1">
            <a:extLst>
              <a:ext uri="{FF2B5EF4-FFF2-40B4-BE49-F238E27FC236}">
                <a16:creationId xmlns:a16="http://schemas.microsoft.com/office/drawing/2014/main" id="{A3C74B9B-3BAB-6BA3-1F88-6DBACABC7D75}"/>
              </a:ext>
            </a:extLst>
          </p:cNvPr>
          <p:cNvGrpSpPr/>
          <p:nvPr/>
        </p:nvGrpSpPr>
        <p:grpSpPr>
          <a:xfrm>
            <a:off x="3511089" y="1993040"/>
            <a:ext cx="2242290" cy="595105"/>
            <a:chOff x="3511089" y="1993040"/>
            <a:chExt cx="2242290" cy="595105"/>
          </a:xfrm>
        </p:grpSpPr>
        <p:sp>
          <p:nvSpPr>
            <p:cNvPr id="53" name="Right Arrow 9">
              <a:extLst>
                <a:ext uri="{FF2B5EF4-FFF2-40B4-BE49-F238E27FC236}">
                  <a16:creationId xmlns:a16="http://schemas.microsoft.com/office/drawing/2014/main" id="{32ED144E-D951-D848-30E0-9ADE636CED3C}"/>
                </a:ext>
              </a:extLst>
            </p:cNvPr>
            <p:cNvSpPr/>
            <p:nvPr/>
          </p:nvSpPr>
          <p:spPr>
            <a:xfrm rot="10800000">
              <a:off x="3511089" y="2078980"/>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54" name="TextBox 53">
              <a:extLst>
                <a:ext uri="{FF2B5EF4-FFF2-40B4-BE49-F238E27FC236}">
                  <a16:creationId xmlns:a16="http://schemas.microsoft.com/office/drawing/2014/main" id="{EB7C4233-532A-127C-8E21-38C7DEB9EA18}"/>
                </a:ext>
              </a:extLst>
            </p:cNvPr>
            <p:cNvSpPr txBox="1"/>
            <p:nvPr/>
          </p:nvSpPr>
          <p:spPr>
            <a:xfrm>
              <a:off x="4422961" y="1993040"/>
              <a:ext cx="1330418" cy="584775"/>
            </a:xfrm>
            <a:prstGeom prst="rect">
              <a:avLst/>
            </a:prstGeom>
            <a:noFill/>
          </p:spPr>
          <p:txBody>
            <a:bodyPr wrap="square" rtlCol="0">
              <a:spAutoFit/>
            </a:bodyPr>
            <a:lstStyle/>
            <a:p>
              <a:r>
                <a:rPr lang="en-GB" sz="3200" dirty="0">
                  <a:solidFill>
                    <a:srgbClr val="7030A0"/>
                  </a:solidFill>
                </a:rPr>
                <a:t>Name</a:t>
              </a:r>
            </a:p>
          </p:txBody>
        </p:sp>
      </p:grpSp>
      <p:grpSp>
        <p:nvGrpSpPr>
          <p:cNvPr id="5" name="Group 4">
            <a:extLst>
              <a:ext uri="{FF2B5EF4-FFF2-40B4-BE49-F238E27FC236}">
                <a16:creationId xmlns:a16="http://schemas.microsoft.com/office/drawing/2014/main" id="{5C083DB6-3057-54C9-AC03-19D525314A07}"/>
              </a:ext>
            </a:extLst>
          </p:cNvPr>
          <p:cNvGrpSpPr/>
          <p:nvPr/>
        </p:nvGrpSpPr>
        <p:grpSpPr>
          <a:xfrm>
            <a:off x="3504882" y="3388181"/>
            <a:ext cx="2959761" cy="584775"/>
            <a:chOff x="3504882" y="3388181"/>
            <a:chExt cx="2959761" cy="584775"/>
          </a:xfrm>
        </p:grpSpPr>
        <p:sp>
          <p:nvSpPr>
            <p:cNvPr id="55" name="Right Arrow 9">
              <a:extLst>
                <a:ext uri="{FF2B5EF4-FFF2-40B4-BE49-F238E27FC236}">
                  <a16:creationId xmlns:a16="http://schemas.microsoft.com/office/drawing/2014/main" id="{1A037B0F-AEF9-CA89-EADF-09BB62D8E211}"/>
                </a:ext>
              </a:extLst>
            </p:cNvPr>
            <p:cNvSpPr/>
            <p:nvPr/>
          </p:nvSpPr>
          <p:spPr>
            <a:xfrm rot="10800000">
              <a:off x="3504882" y="3456764"/>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57" name="TextBox 56">
              <a:extLst>
                <a:ext uri="{FF2B5EF4-FFF2-40B4-BE49-F238E27FC236}">
                  <a16:creationId xmlns:a16="http://schemas.microsoft.com/office/drawing/2014/main" id="{076158D0-449E-331E-02B8-6187272187CD}"/>
                </a:ext>
              </a:extLst>
            </p:cNvPr>
            <p:cNvSpPr txBox="1"/>
            <p:nvPr/>
          </p:nvSpPr>
          <p:spPr>
            <a:xfrm>
              <a:off x="4422961" y="3388181"/>
              <a:ext cx="2041682" cy="584775"/>
            </a:xfrm>
            <a:prstGeom prst="rect">
              <a:avLst/>
            </a:prstGeom>
            <a:noFill/>
          </p:spPr>
          <p:txBody>
            <a:bodyPr wrap="square" rtlCol="0">
              <a:spAutoFit/>
            </a:bodyPr>
            <a:lstStyle/>
            <a:p>
              <a:r>
                <a:rPr lang="en-GB" sz="3200" dirty="0">
                  <a:solidFill>
                    <a:srgbClr val="7030A0"/>
                  </a:solidFill>
                </a:rPr>
                <a:t>Attributes</a:t>
              </a:r>
            </a:p>
          </p:txBody>
        </p:sp>
      </p:grpSp>
      <p:grpSp>
        <p:nvGrpSpPr>
          <p:cNvPr id="59" name="Group 58">
            <a:extLst>
              <a:ext uri="{FF2B5EF4-FFF2-40B4-BE49-F238E27FC236}">
                <a16:creationId xmlns:a16="http://schemas.microsoft.com/office/drawing/2014/main" id="{6075F69E-C1EC-0376-D32A-442345F8B341}"/>
              </a:ext>
            </a:extLst>
          </p:cNvPr>
          <p:cNvGrpSpPr/>
          <p:nvPr/>
        </p:nvGrpSpPr>
        <p:grpSpPr>
          <a:xfrm>
            <a:off x="1456099" y="1978068"/>
            <a:ext cx="1797287" cy="2862322"/>
            <a:chOff x="2197100" y="1720840"/>
            <a:chExt cx="1797287" cy="2862322"/>
          </a:xfrm>
        </p:grpSpPr>
        <p:sp>
          <p:nvSpPr>
            <p:cNvPr id="60" name="TextBox 59">
              <a:extLst>
                <a:ext uri="{FF2B5EF4-FFF2-40B4-BE49-F238E27FC236}">
                  <a16:creationId xmlns:a16="http://schemas.microsoft.com/office/drawing/2014/main" id="{FF3C45D0-632D-F7B1-F94D-C175CEB6FC87}"/>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dirty="0" err="1"/>
                <a:t>schoolID</a:t>
              </a:r>
              <a:endParaRPr lang="en-GB" sz="3600" dirty="0"/>
            </a:p>
            <a:p>
              <a:r>
                <a:rPr lang="en-GB" sz="3600" dirty="0"/>
                <a:t>name</a:t>
              </a:r>
            </a:p>
            <a:p>
              <a:r>
                <a:rPr lang="en-GB" sz="3600" dirty="0"/>
                <a:t>address</a:t>
              </a:r>
            </a:p>
            <a:p>
              <a:r>
                <a:rPr lang="en-GB" sz="3600" dirty="0"/>
                <a:t>phone</a:t>
              </a:r>
            </a:p>
          </p:txBody>
        </p:sp>
        <p:sp>
          <p:nvSpPr>
            <p:cNvPr id="61" name="TextBox 60">
              <a:extLst>
                <a:ext uri="{FF2B5EF4-FFF2-40B4-BE49-F238E27FC236}">
                  <a16:creationId xmlns:a16="http://schemas.microsoft.com/office/drawing/2014/main" id="{D8A2A582-A5F5-2F9C-A3D3-8B64D0792D1A}"/>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6" name="Group 5">
            <a:extLst>
              <a:ext uri="{FF2B5EF4-FFF2-40B4-BE49-F238E27FC236}">
                <a16:creationId xmlns:a16="http://schemas.microsoft.com/office/drawing/2014/main" id="{D042AC0D-1015-3A7D-1484-E042DE37F799}"/>
              </a:ext>
            </a:extLst>
          </p:cNvPr>
          <p:cNvGrpSpPr/>
          <p:nvPr/>
        </p:nvGrpSpPr>
        <p:grpSpPr>
          <a:xfrm>
            <a:off x="9895121" y="3179967"/>
            <a:ext cx="2087343" cy="595105"/>
            <a:chOff x="3511089" y="1993040"/>
            <a:chExt cx="2087343" cy="595105"/>
          </a:xfrm>
        </p:grpSpPr>
        <p:sp>
          <p:nvSpPr>
            <p:cNvPr id="7" name="Right Arrow 9">
              <a:extLst>
                <a:ext uri="{FF2B5EF4-FFF2-40B4-BE49-F238E27FC236}">
                  <a16:creationId xmlns:a16="http://schemas.microsoft.com/office/drawing/2014/main" id="{F8B8EFF9-543D-3932-D393-6902EF15D561}"/>
                </a:ext>
              </a:extLst>
            </p:cNvPr>
            <p:cNvSpPr/>
            <p:nvPr/>
          </p:nvSpPr>
          <p:spPr>
            <a:xfrm rot="10800000">
              <a:off x="3511089" y="2078980"/>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8" name="TextBox 7">
              <a:extLst>
                <a:ext uri="{FF2B5EF4-FFF2-40B4-BE49-F238E27FC236}">
                  <a16:creationId xmlns:a16="http://schemas.microsoft.com/office/drawing/2014/main" id="{AABE7F4F-31A2-99F3-8DE6-B6E7C9D4A7BA}"/>
                </a:ext>
              </a:extLst>
            </p:cNvPr>
            <p:cNvSpPr txBox="1"/>
            <p:nvPr/>
          </p:nvSpPr>
          <p:spPr>
            <a:xfrm>
              <a:off x="4422961" y="1993040"/>
              <a:ext cx="1175471" cy="584775"/>
            </a:xfrm>
            <a:prstGeom prst="rect">
              <a:avLst/>
            </a:prstGeom>
            <a:noFill/>
          </p:spPr>
          <p:txBody>
            <a:bodyPr wrap="square" rtlCol="0">
              <a:spAutoFit/>
            </a:bodyPr>
            <a:lstStyle/>
            <a:p>
              <a:r>
                <a:rPr lang="en-GB" sz="3200" dirty="0">
                  <a:solidFill>
                    <a:srgbClr val="7030A0"/>
                  </a:solidFill>
                </a:rPr>
                <a:t>Name</a:t>
              </a:r>
            </a:p>
          </p:txBody>
        </p:sp>
      </p:grpSp>
      <p:grpSp>
        <p:nvGrpSpPr>
          <p:cNvPr id="9" name="Group 8">
            <a:extLst>
              <a:ext uri="{FF2B5EF4-FFF2-40B4-BE49-F238E27FC236}">
                <a16:creationId xmlns:a16="http://schemas.microsoft.com/office/drawing/2014/main" id="{D07182A0-4D7C-0BEC-4FD4-043B53375ED5}"/>
              </a:ext>
            </a:extLst>
          </p:cNvPr>
          <p:cNvGrpSpPr/>
          <p:nvPr/>
        </p:nvGrpSpPr>
        <p:grpSpPr>
          <a:xfrm>
            <a:off x="7090851" y="5233282"/>
            <a:ext cx="1800000" cy="1456331"/>
            <a:chOff x="1466255" y="4908230"/>
            <a:chExt cx="1800000" cy="1471208"/>
          </a:xfrm>
        </p:grpSpPr>
        <p:sp>
          <p:nvSpPr>
            <p:cNvPr id="10" name="Right Arrow 9">
              <a:extLst>
                <a:ext uri="{FF2B5EF4-FFF2-40B4-BE49-F238E27FC236}">
                  <a16:creationId xmlns:a16="http://schemas.microsoft.com/office/drawing/2014/main" id="{92901AFD-7DA9-E3E1-5F7D-60761172648D}"/>
                </a:ext>
              </a:extLst>
            </p:cNvPr>
            <p:cNvSpPr/>
            <p:nvPr/>
          </p:nvSpPr>
          <p:spPr>
            <a:xfrm rot="16200000">
              <a:off x="1930785" y="5089117"/>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11" name="TextBox 10">
              <a:extLst>
                <a:ext uri="{FF2B5EF4-FFF2-40B4-BE49-F238E27FC236}">
                  <a16:creationId xmlns:a16="http://schemas.microsoft.com/office/drawing/2014/main" id="{4768A0A6-A514-97D6-DDE9-65BB3970B6E1}"/>
                </a:ext>
              </a:extLst>
            </p:cNvPr>
            <p:cNvSpPr txBox="1"/>
            <p:nvPr/>
          </p:nvSpPr>
          <p:spPr>
            <a:xfrm>
              <a:off x="1466255" y="5788689"/>
              <a:ext cx="1800000" cy="590749"/>
            </a:xfrm>
            <a:prstGeom prst="rect">
              <a:avLst/>
            </a:prstGeom>
            <a:noFill/>
          </p:spPr>
          <p:txBody>
            <a:bodyPr wrap="square" rtlCol="0">
              <a:spAutoFit/>
            </a:bodyPr>
            <a:lstStyle/>
            <a:p>
              <a:pPr algn="ctr"/>
              <a:r>
                <a:rPr lang="en-GB" sz="3200" dirty="0">
                  <a:solidFill>
                    <a:srgbClr val="7030A0"/>
                  </a:solidFill>
                </a:rPr>
                <a:t>Attribute</a:t>
              </a:r>
            </a:p>
          </p:txBody>
        </p:sp>
      </p:grpSp>
    </p:spTree>
    <p:extLst>
      <p:ext uri="{BB962C8B-B14F-4D97-AF65-F5344CB8AC3E}">
        <p14:creationId xmlns:p14="http://schemas.microsoft.com/office/powerpoint/2010/main" val="419821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1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1000"/>
                                        <p:tgtEl>
                                          <p:spTgt spid="32"/>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1000"/>
                                        <p:tgtEl>
                                          <p:spTgt spid="35"/>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10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1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up)">
                                      <p:cBhvr>
                                        <p:cTn id="53"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Entities and Attributes</a:t>
            </a:r>
          </a:p>
        </p:txBody>
      </p:sp>
      <p:grpSp>
        <p:nvGrpSpPr>
          <p:cNvPr id="26" name="Group 25">
            <a:extLst>
              <a:ext uri="{FF2B5EF4-FFF2-40B4-BE49-F238E27FC236}">
                <a16:creationId xmlns:a16="http://schemas.microsoft.com/office/drawing/2014/main" id="{8F357257-88EB-76DF-DD3A-B3C4F289DEBA}"/>
              </a:ext>
            </a:extLst>
          </p:cNvPr>
          <p:cNvGrpSpPr/>
          <p:nvPr/>
        </p:nvGrpSpPr>
        <p:grpSpPr>
          <a:xfrm>
            <a:off x="7090851" y="1896388"/>
            <a:ext cx="1800000" cy="1248764"/>
            <a:chOff x="1959902" y="1624062"/>
            <a:chExt cx="1800000" cy="1248764"/>
          </a:xfrm>
        </p:grpSpPr>
        <p:sp>
          <p:nvSpPr>
            <p:cNvPr id="27" name="Oval 26">
              <a:extLst>
                <a:ext uri="{FF2B5EF4-FFF2-40B4-BE49-F238E27FC236}">
                  <a16:creationId xmlns:a16="http://schemas.microsoft.com/office/drawing/2014/main" id="{5C79223C-F87D-9D4A-2FC0-1D0A4E23A7E8}"/>
                </a:ext>
              </a:extLst>
            </p:cNvPr>
            <p:cNvSpPr/>
            <p:nvPr/>
          </p:nvSpPr>
          <p:spPr>
            <a:xfrm>
              <a:off x="1959902" y="162406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err="1">
                  <a:solidFill>
                    <a:schemeClr val="tx1"/>
                  </a:solidFill>
                </a:rPr>
                <a:t>school</a:t>
              </a:r>
              <a:r>
                <a:rPr lang="en-GB" sz="2800" dirty="0" err="1"/>
                <a:t>ID</a:t>
              </a:r>
              <a:endParaRPr lang="en-GB" sz="2800" dirty="0">
                <a:solidFill>
                  <a:schemeClr val="tx1"/>
                </a:solidFill>
              </a:endParaRPr>
            </a:p>
          </p:txBody>
        </p:sp>
        <p:cxnSp>
          <p:nvCxnSpPr>
            <p:cNvPr id="28" name="Straight Connector 27">
              <a:extLst>
                <a:ext uri="{FF2B5EF4-FFF2-40B4-BE49-F238E27FC236}">
                  <a16:creationId xmlns:a16="http://schemas.microsoft.com/office/drawing/2014/main" id="{BB71B7D6-0EAF-DC80-A0F6-0A401BD8C7F1}"/>
                </a:ext>
              </a:extLst>
            </p:cNvPr>
            <p:cNvCxnSpPr>
              <a:cxnSpLocks/>
              <a:stCxn id="27" idx="4"/>
            </p:cNvCxnSpPr>
            <p:nvPr/>
          </p:nvCxnSpPr>
          <p:spPr>
            <a:xfrm>
              <a:off x="2859902" y="2538462"/>
              <a:ext cx="476083" cy="3343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03538675-1675-4963-C3B2-283EEC646117}"/>
              </a:ext>
            </a:extLst>
          </p:cNvPr>
          <p:cNvGrpSpPr/>
          <p:nvPr/>
        </p:nvGrpSpPr>
        <p:grpSpPr>
          <a:xfrm>
            <a:off x="7090852" y="3865152"/>
            <a:ext cx="1800000" cy="1311685"/>
            <a:chOff x="785495" y="3206012"/>
            <a:chExt cx="1800000" cy="1311685"/>
          </a:xfrm>
        </p:grpSpPr>
        <p:sp>
          <p:nvSpPr>
            <p:cNvPr id="30" name="Oval 29">
              <a:extLst>
                <a:ext uri="{FF2B5EF4-FFF2-40B4-BE49-F238E27FC236}">
                  <a16:creationId xmlns:a16="http://schemas.microsoft.com/office/drawing/2014/main" id="{26ABCA27-83CF-C618-EF84-D7BA1DD089B0}"/>
                </a:ext>
              </a:extLst>
            </p:cNvPr>
            <p:cNvSpPr/>
            <p:nvPr/>
          </p:nvSpPr>
          <p:spPr>
            <a:xfrm>
              <a:off x="785495" y="360329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address</a:t>
              </a:r>
            </a:p>
          </p:txBody>
        </p:sp>
        <p:cxnSp>
          <p:nvCxnSpPr>
            <p:cNvPr id="31" name="Straight Connector 30">
              <a:extLst>
                <a:ext uri="{FF2B5EF4-FFF2-40B4-BE49-F238E27FC236}">
                  <a16:creationId xmlns:a16="http://schemas.microsoft.com/office/drawing/2014/main" id="{7BDE9141-4474-D423-22AF-3AE396A639DC}"/>
                </a:ext>
              </a:extLst>
            </p:cNvPr>
            <p:cNvCxnSpPr>
              <a:cxnSpLocks/>
              <a:stCxn id="30" idx="0"/>
            </p:cNvCxnSpPr>
            <p:nvPr/>
          </p:nvCxnSpPr>
          <p:spPr>
            <a:xfrm flipV="1">
              <a:off x="1685495" y="3206012"/>
              <a:ext cx="476082" cy="3972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E72321CB-ED7D-1846-1BDC-EB201C4754CD}"/>
              </a:ext>
            </a:extLst>
          </p:cNvPr>
          <p:cNvGrpSpPr/>
          <p:nvPr/>
        </p:nvGrpSpPr>
        <p:grpSpPr>
          <a:xfrm>
            <a:off x="9048015" y="1868282"/>
            <a:ext cx="1800000" cy="1276870"/>
            <a:chOff x="370708" y="2350432"/>
            <a:chExt cx="1800000" cy="1276870"/>
          </a:xfrm>
        </p:grpSpPr>
        <p:sp>
          <p:nvSpPr>
            <p:cNvPr id="33" name="Oval 32">
              <a:extLst>
                <a:ext uri="{FF2B5EF4-FFF2-40B4-BE49-F238E27FC236}">
                  <a16:creationId xmlns:a16="http://schemas.microsoft.com/office/drawing/2014/main" id="{AD6265B6-77C5-E966-0025-E0F8C13CB1C3}"/>
                </a:ext>
              </a:extLst>
            </p:cNvPr>
            <p:cNvSpPr/>
            <p:nvPr/>
          </p:nvSpPr>
          <p:spPr>
            <a:xfrm>
              <a:off x="370708" y="235043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34" name="Straight Connector 33">
              <a:extLst>
                <a:ext uri="{FF2B5EF4-FFF2-40B4-BE49-F238E27FC236}">
                  <a16:creationId xmlns:a16="http://schemas.microsoft.com/office/drawing/2014/main" id="{5831A48A-A67B-AABF-5E00-CE37532B25CB}"/>
                </a:ext>
              </a:extLst>
            </p:cNvPr>
            <p:cNvCxnSpPr>
              <a:cxnSpLocks/>
              <a:stCxn id="33" idx="4"/>
            </p:cNvCxnSpPr>
            <p:nvPr/>
          </p:nvCxnSpPr>
          <p:spPr>
            <a:xfrm flipH="1">
              <a:off x="627995" y="3264832"/>
              <a:ext cx="642713" cy="3624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3685DE5-782A-9089-F067-6CD7304E9700}"/>
              </a:ext>
            </a:extLst>
          </p:cNvPr>
          <p:cNvGrpSpPr/>
          <p:nvPr/>
        </p:nvGrpSpPr>
        <p:grpSpPr>
          <a:xfrm>
            <a:off x="9048352" y="3865152"/>
            <a:ext cx="1800000" cy="1311685"/>
            <a:chOff x="3642995" y="3789001"/>
            <a:chExt cx="1800000" cy="1311685"/>
          </a:xfrm>
        </p:grpSpPr>
        <p:sp>
          <p:nvSpPr>
            <p:cNvPr id="36" name="Oval 35">
              <a:extLst>
                <a:ext uri="{FF2B5EF4-FFF2-40B4-BE49-F238E27FC236}">
                  <a16:creationId xmlns:a16="http://schemas.microsoft.com/office/drawing/2014/main" id="{5895D21C-3B11-DD94-529C-A0BF6B790A5B}"/>
                </a:ext>
              </a:extLst>
            </p:cNvPr>
            <p:cNvSpPr/>
            <p:nvPr/>
          </p:nvSpPr>
          <p:spPr>
            <a:xfrm>
              <a:off x="3642995" y="4186286"/>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phone</a:t>
              </a:r>
            </a:p>
          </p:txBody>
        </p:sp>
        <p:cxnSp>
          <p:nvCxnSpPr>
            <p:cNvPr id="37" name="Straight Connector 36">
              <a:extLst>
                <a:ext uri="{FF2B5EF4-FFF2-40B4-BE49-F238E27FC236}">
                  <a16:creationId xmlns:a16="http://schemas.microsoft.com/office/drawing/2014/main" id="{D0440EF5-2DA9-B41D-774C-1FD67737F6EB}"/>
                </a:ext>
              </a:extLst>
            </p:cNvPr>
            <p:cNvCxnSpPr>
              <a:cxnSpLocks/>
              <a:stCxn id="36" idx="0"/>
            </p:cNvCxnSpPr>
            <p:nvPr/>
          </p:nvCxnSpPr>
          <p:spPr>
            <a:xfrm flipH="1" flipV="1">
              <a:off x="4121891" y="3789001"/>
              <a:ext cx="421104" cy="3972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Entity 1">
            <a:extLst>
              <a:ext uri="{FF2B5EF4-FFF2-40B4-BE49-F238E27FC236}">
                <a16:creationId xmlns:a16="http://schemas.microsoft.com/office/drawing/2014/main" id="{E77C9CB4-7480-34AE-F005-18C10AB34DD6}"/>
              </a:ext>
            </a:extLst>
          </p:cNvPr>
          <p:cNvSpPr txBox="1"/>
          <p:nvPr/>
        </p:nvSpPr>
        <p:spPr>
          <a:xfrm>
            <a:off x="7990852" y="3145152"/>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school</a:t>
            </a:r>
          </a:p>
        </p:txBody>
      </p:sp>
      <p:grpSp>
        <p:nvGrpSpPr>
          <p:cNvPr id="59" name="Group 58">
            <a:extLst>
              <a:ext uri="{FF2B5EF4-FFF2-40B4-BE49-F238E27FC236}">
                <a16:creationId xmlns:a16="http://schemas.microsoft.com/office/drawing/2014/main" id="{6075F69E-C1EC-0376-D32A-442345F8B341}"/>
              </a:ext>
            </a:extLst>
          </p:cNvPr>
          <p:cNvGrpSpPr/>
          <p:nvPr/>
        </p:nvGrpSpPr>
        <p:grpSpPr>
          <a:xfrm>
            <a:off x="1456099" y="1978068"/>
            <a:ext cx="1797287" cy="2862322"/>
            <a:chOff x="2197100" y="1720840"/>
            <a:chExt cx="1797287" cy="2862322"/>
          </a:xfrm>
        </p:grpSpPr>
        <p:sp>
          <p:nvSpPr>
            <p:cNvPr id="60" name="TextBox 59">
              <a:extLst>
                <a:ext uri="{FF2B5EF4-FFF2-40B4-BE49-F238E27FC236}">
                  <a16:creationId xmlns:a16="http://schemas.microsoft.com/office/drawing/2014/main" id="{FF3C45D0-632D-F7B1-F94D-C175CEB6FC87}"/>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dirty="0" err="1"/>
                <a:t>schoolID</a:t>
              </a:r>
              <a:endParaRPr lang="en-GB" sz="3600" dirty="0"/>
            </a:p>
            <a:p>
              <a:r>
                <a:rPr lang="en-GB" sz="3600" dirty="0"/>
                <a:t>name</a:t>
              </a:r>
            </a:p>
            <a:p>
              <a:r>
                <a:rPr lang="en-GB" sz="3600" dirty="0"/>
                <a:t>address</a:t>
              </a:r>
            </a:p>
            <a:p>
              <a:r>
                <a:rPr lang="en-GB" sz="3600" dirty="0"/>
                <a:t>phone</a:t>
              </a:r>
            </a:p>
          </p:txBody>
        </p:sp>
        <p:sp>
          <p:nvSpPr>
            <p:cNvPr id="61" name="TextBox 60">
              <a:extLst>
                <a:ext uri="{FF2B5EF4-FFF2-40B4-BE49-F238E27FC236}">
                  <a16:creationId xmlns:a16="http://schemas.microsoft.com/office/drawing/2014/main" id="{D8A2A582-A5F5-2F9C-A3D3-8B64D0792D1A}"/>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spTree>
    <p:extLst>
      <p:ext uri="{BB962C8B-B14F-4D97-AF65-F5344CB8AC3E}">
        <p14:creationId xmlns:p14="http://schemas.microsoft.com/office/powerpoint/2010/main" val="66971645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Primary Key</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dirty="0" err="1"/>
                <a:t>schoolID</a:t>
              </a:r>
              <a:endParaRPr lang="en-GB" sz="3600"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62167" y="1978068"/>
            <a:ext cx="1933672" cy="2862322"/>
            <a:chOff x="7175029" y="1690688"/>
            <a:chExt cx="1933672" cy="2862322"/>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dirty="0" err="1"/>
                <a:t>pupilID</a:t>
              </a:r>
              <a:endParaRPr lang="en-GB" sz="3600" dirty="0"/>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1933672"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
        <p:nvSpPr>
          <p:cNvPr id="10" name="TextBox 9">
            <a:extLst>
              <a:ext uri="{FF2B5EF4-FFF2-40B4-BE49-F238E27FC236}">
                <a16:creationId xmlns:a16="http://schemas.microsoft.com/office/drawing/2014/main" id="{36222909-F7FE-1DBD-B46D-B8FE16846092}"/>
              </a:ext>
            </a:extLst>
          </p:cNvPr>
          <p:cNvSpPr txBox="1"/>
          <p:nvPr/>
        </p:nvSpPr>
        <p:spPr>
          <a:xfrm>
            <a:off x="4639104" y="3508837"/>
            <a:ext cx="2913792" cy="646331"/>
          </a:xfrm>
          <a:prstGeom prst="rect">
            <a:avLst/>
          </a:prstGeom>
          <a:noFill/>
        </p:spPr>
        <p:txBody>
          <a:bodyPr wrap="square" rtlCol="0" anchor="ctr" anchorCtr="0">
            <a:spAutoFit/>
          </a:bodyPr>
          <a:lstStyle/>
          <a:p>
            <a:r>
              <a:rPr lang="en-GB" sz="3600" b="1" dirty="0">
                <a:solidFill>
                  <a:srgbClr val="7030A0"/>
                </a:solidFill>
              </a:rPr>
              <a:t>PK underlined</a:t>
            </a:r>
          </a:p>
        </p:txBody>
      </p:sp>
      <p:cxnSp>
        <p:nvCxnSpPr>
          <p:cNvPr id="13" name="Straight Connector 12">
            <a:extLst>
              <a:ext uri="{FF2B5EF4-FFF2-40B4-BE49-F238E27FC236}">
                <a16:creationId xmlns:a16="http://schemas.microsoft.com/office/drawing/2014/main" id="{0320D1A5-A702-82E6-DE29-45343BB8E315}"/>
              </a:ext>
            </a:extLst>
          </p:cNvPr>
          <p:cNvCxnSpPr>
            <a:cxnSpLocks/>
          </p:cNvCxnSpPr>
          <p:nvPr/>
        </p:nvCxnSpPr>
        <p:spPr>
          <a:xfrm>
            <a:off x="1533525" y="3101333"/>
            <a:ext cx="1656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0331DE-A66D-F169-CE39-D19F3C0DE700}"/>
              </a:ext>
            </a:extLst>
          </p:cNvPr>
          <p:cNvCxnSpPr>
            <a:cxnSpLocks/>
          </p:cNvCxnSpPr>
          <p:nvPr/>
        </p:nvCxnSpPr>
        <p:spPr>
          <a:xfrm>
            <a:off x="8847003" y="3101333"/>
            <a:ext cx="1512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ight Arrow 9">
            <a:extLst>
              <a:ext uri="{FF2B5EF4-FFF2-40B4-BE49-F238E27FC236}">
                <a16:creationId xmlns:a16="http://schemas.microsoft.com/office/drawing/2014/main" id="{C94ED22F-8452-163D-85D5-A3ED48A8F6FC}"/>
              </a:ext>
            </a:extLst>
          </p:cNvPr>
          <p:cNvSpPr/>
          <p:nvPr/>
        </p:nvSpPr>
        <p:spPr>
          <a:xfrm rot="16200000">
            <a:off x="1869203" y="5132169"/>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B7B19BF9-6E34-5C97-3810-B94C6343DDAC}"/>
              </a:ext>
            </a:extLst>
          </p:cNvPr>
          <p:cNvSpPr txBox="1"/>
          <p:nvPr/>
        </p:nvSpPr>
        <p:spPr>
          <a:xfrm>
            <a:off x="1639464" y="5822222"/>
            <a:ext cx="1330418" cy="646331"/>
          </a:xfrm>
          <a:prstGeom prst="rect">
            <a:avLst/>
          </a:prstGeom>
          <a:noFill/>
        </p:spPr>
        <p:txBody>
          <a:bodyPr wrap="square" rtlCol="0">
            <a:spAutoFit/>
          </a:bodyPr>
          <a:lstStyle/>
          <a:p>
            <a:pPr algn="ctr"/>
            <a:r>
              <a:rPr lang="en-GB" sz="3600" dirty="0">
                <a:solidFill>
                  <a:srgbClr val="7030A0"/>
                </a:solidFill>
              </a:rPr>
              <a:t>Entity</a:t>
            </a:r>
          </a:p>
        </p:txBody>
      </p:sp>
    </p:spTree>
    <p:extLst>
      <p:ext uri="{BB962C8B-B14F-4D97-AF65-F5344CB8AC3E}">
        <p14:creationId xmlns:p14="http://schemas.microsoft.com/office/powerpoint/2010/main" val="91479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left)">
                                      <p:cBhvr>
                                        <p:cTn id="17" dur="20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10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1000"/>
                                        <p:tgtEl>
                                          <p:spTgt spid="21"/>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23">
                                            <p:txEl>
                                              <p:pRg st="0" end="0"/>
                                            </p:txEl>
                                          </p:spTgt>
                                        </p:tgtEl>
                                        <p:attrNameLst>
                                          <p:attrName>style.visibility</p:attrName>
                                        </p:attrNameLst>
                                      </p:cBhvr>
                                      <p:to>
                                        <p:strVal val="visible"/>
                                      </p:to>
                                    </p:set>
                                    <p:animEffect transition="in" filter="wipe(left)">
                                      <p:cBhvr>
                                        <p:cTn id="36" dur="10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21" grpId="0" animBg="1"/>
      <p:bldP spid="23" grpId="0" uiExpand="1" build="p"/>
    </p:bld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Primary Key</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62167" y="1978068"/>
            <a:ext cx="1933672" cy="2862322"/>
            <a:chOff x="7175029" y="1690688"/>
            <a:chExt cx="1933672" cy="2862322"/>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1933672"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380852057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Foreign Key</a:t>
            </a:r>
          </a:p>
        </p:txBody>
      </p:sp>
      <p:sp>
        <p:nvSpPr>
          <p:cNvPr id="12" name="TextBox 11">
            <a:extLst>
              <a:ext uri="{FF2B5EF4-FFF2-40B4-BE49-F238E27FC236}">
                <a16:creationId xmlns:a16="http://schemas.microsoft.com/office/drawing/2014/main" id="{04922DB4-E3E8-4CF4-A4E2-621E15D7DA29}"/>
              </a:ext>
            </a:extLst>
          </p:cNvPr>
          <p:cNvSpPr txBox="1"/>
          <p:nvPr/>
        </p:nvSpPr>
        <p:spPr>
          <a:xfrm>
            <a:off x="2592925" y="5846691"/>
            <a:ext cx="6996383" cy="646331"/>
          </a:xfrm>
          <a:prstGeom prst="rect">
            <a:avLst/>
          </a:prstGeom>
          <a:noFill/>
        </p:spPr>
        <p:txBody>
          <a:bodyPr wrap="square" rtlCol="0" anchor="ctr" anchorCtr="0">
            <a:spAutoFit/>
          </a:bodyPr>
          <a:lstStyle/>
          <a:p>
            <a:pPr algn="ctr"/>
            <a:r>
              <a:rPr lang="en-GB" sz="3600" b="1" dirty="0">
                <a:solidFill>
                  <a:srgbClr val="7030A0"/>
                </a:solidFill>
              </a:rPr>
              <a:t>At the many end of the relationship</a:t>
            </a:r>
          </a:p>
        </p:txBody>
      </p:sp>
      <p:sp>
        <p:nvSpPr>
          <p:cNvPr id="14" name="TextBox 13">
            <a:extLst>
              <a:ext uri="{FF2B5EF4-FFF2-40B4-BE49-F238E27FC236}">
                <a16:creationId xmlns:a16="http://schemas.microsoft.com/office/drawing/2014/main" id="{365A4904-DD2F-4FE6-BACB-463E7D0213EC}"/>
              </a:ext>
            </a:extLst>
          </p:cNvPr>
          <p:cNvSpPr txBox="1"/>
          <p:nvPr/>
        </p:nvSpPr>
        <p:spPr>
          <a:xfrm>
            <a:off x="5349097" y="1805477"/>
            <a:ext cx="1493807" cy="523220"/>
          </a:xfrm>
          <a:prstGeom prst="rect">
            <a:avLst/>
          </a:prstGeom>
          <a:noFill/>
        </p:spPr>
        <p:txBody>
          <a:bodyPr wrap="none" rtlCol="0">
            <a:spAutoFit/>
          </a:bodyPr>
          <a:lstStyle/>
          <a:p>
            <a:r>
              <a:rPr lang="en-GB" sz="2800" dirty="0"/>
              <a:t>educates</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62167" y="1978068"/>
            <a:ext cx="1933672" cy="2862322"/>
            <a:chOff x="7175029" y="1690688"/>
            <a:chExt cx="1933672" cy="2862322"/>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1933672"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grpSp>
        <p:nvGrpSpPr>
          <p:cNvPr id="2" name="Many to Many">
            <a:extLst>
              <a:ext uri="{FF2B5EF4-FFF2-40B4-BE49-F238E27FC236}">
                <a16:creationId xmlns:a16="http://schemas.microsoft.com/office/drawing/2014/main" id="{8DEFC1F2-EF4B-C1D0-C9B8-431797FDB08F}"/>
              </a:ext>
            </a:extLst>
          </p:cNvPr>
          <p:cNvGrpSpPr/>
          <p:nvPr/>
        </p:nvGrpSpPr>
        <p:grpSpPr>
          <a:xfrm>
            <a:off x="3253386" y="2148697"/>
            <a:ext cx="5518182" cy="359999"/>
            <a:chOff x="4406141" y="5300546"/>
            <a:chExt cx="3303558" cy="359999"/>
          </a:xfrm>
        </p:grpSpPr>
        <p:cxnSp>
          <p:nvCxnSpPr>
            <p:cNvPr id="3" name="Straight Connector 2">
              <a:extLst>
                <a:ext uri="{FF2B5EF4-FFF2-40B4-BE49-F238E27FC236}">
                  <a16:creationId xmlns:a16="http://schemas.microsoft.com/office/drawing/2014/main" id="{CCB18A4B-1901-DFFD-D4FC-44FF35D4DB13}"/>
                </a:ext>
              </a:extLst>
            </p:cNvPr>
            <p:cNvCxnSpPr>
              <a:cxnSpLocks/>
            </p:cNvCxnSpPr>
            <p:nvPr/>
          </p:nvCxnSpPr>
          <p:spPr>
            <a:xfrm flipV="1">
              <a:off x="4406141" y="5489248"/>
              <a:ext cx="33035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A060E52-8238-E772-AF2F-EE65A370EACF}"/>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D044C9-B8E6-F69D-2BA5-A44AF409FD14}"/>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42F83827-384D-43B4-AAE0-51B1DF4B7C1B}"/>
              </a:ext>
            </a:extLst>
          </p:cNvPr>
          <p:cNvSpPr txBox="1"/>
          <p:nvPr/>
        </p:nvSpPr>
        <p:spPr>
          <a:xfrm>
            <a:off x="4192105" y="3653464"/>
            <a:ext cx="3798025" cy="1200329"/>
          </a:xfrm>
          <a:prstGeom prst="rect">
            <a:avLst/>
          </a:prstGeom>
          <a:noFill/>
        </p:spPr>
        <p:txBody>
          <a:bodyPr wrap="square" rtlCol="0">
            <a:spAutoFit/>
          </a:bodyPr>
          <a:lstStyle/>
          <a:p>
            <a:pPr algn="ctr"/>
            <a:r>
              <a:rPr lang="en-GB" sz="3600" dirty="0">
                <a:solidFill>
                  <a:srgbClr val="7030A0"/>
                </a:solidFill>
              </a:rPr>
              <a:t>Where should the Foreign Key go?</a:t>
            </a:r>
          </a:p>
        </p:txBody>
      </p:sp>
      <p:grpSp>
        <p:nvGrpSpPr>
          <p:cNvPr id="24" name="Group 23">
            <a:extLst>
              <a:ext uri="{FF2B5EF4-FFF2-40B4-BE49-F238E27FC236}">
                <a16:creationId xmlns:a16="http://schemas.microsoft.com/office/drawing/2014/main" id="{B3DF221B-C6A2-6FA7-48E2-C0A032EFC0E0}"/>
              </a:ext>
            </a:extLst>
          </p:cNvPr>
          <p:cNvGrpSpPr/>
          <p:nvPr/>
        </p:nvGrpSpPr>
        <p:grpSpPr>
          <a:xfrm>
            <a:off x="8752519" y="1978068"/>
            <a:ext cx="2026518" cy="3416320"/>
            <a:chOff x="7175029" y="1690688"/>
            <a:chExt cx="2026518" cy="3416320"/>
          </a:xfrm>
        </p:grpSpPr>
        <p:sp>
          <p:nvSpPr>
            <p:cNvPr id="25" name="TextBox 24">
              <a:extLst>
                <a:ext uri="{FF2B5EF4-FFF2-40B4-BE49-F238E27FC236}">
                  <a16:creationId xmlns:a16="http://schemas.microsoft.com/office/drawing/2014/main" id="{1AFBB813-144C-D1E5-6A0E-2EE81C1E5136}"/>
                </a:ext>
              </a:extLst>
            </p:cNvPr>
            <p:cNvSpPr txBox="1"/>
            <p:nvPr/>
          </p:nvSpPr>
          <p:spPr>
            <a:xfrm>
              <a:off x="7175030" y="1690688"/>
              <a:ext cx="2026517" cy="3416320"/>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a:p>
              <a:r>
                <a:rPr lang="en-GB" sz="3600" dirty="0" err="1">
                  <a:solidFill>
                    <a:srgbClr val="FF0000"/>
                  </a:solidFill>
                </a:rPr>
                <a:t>schoolID</a:t>
              </a:r>
              <a:r>
                <a:rPr lang="en-GB" sz="3600" dirty="0">
                  <a:solidFill>
                    <a:srgbClr val="FF0000"/>
                  </a:solidFill>
                </a:rPr>
                <a:t>*</a:t>
              </a:r>
            </a:p>
          </p:txBody>
        </p:sp>
        <p:sp>
          <p:nvSpPr>
            <p:cNvPr id="26" name="TextBox 25">
              <a:extLst>
                <a:ext uri="{FF2B5EF4-FFF2-40B4-BE49-F238E27FC236}">
                  <a16:creationId xmlns:a16="http://schemas.microsoft.com/office/drawing/2014/main" id="{7C4E9CC6-AB7C-D903-FDFB-0C1AD87715C6}"/>
                </a:ext>
              </a:extLst>
            </p:cNvPr>
            <p:cNvSpPr txBox="1"/>
            <p:nvPr/>
          </p:nvSpPr>
          <p:spPr>
            <a:xfrm>
              <a:off x="7175029" y="1690688"/>
              <a:ext cx="2026517"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202125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1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animEffect transition="in" filter="wipe(left)">
                                      <p:cBhvr>
                                        <p:cTn id="27" dur="2000"/>
                                        <p:tgtEl>
                                          <p:spTgt spid="2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wipe(left)">
                                      <p:cBhvr>
                                        <p:cTn id="32" dur="2000"/>
                                        <p:tgtEl>
                                          <p:spTgt spid="1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4" grpId="0"/>
      <p:bldP spid="22" grpId="0" uiExpand="1" build="p"/>
    </p:bldLst>
  </p:timing>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Foreign Key</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62167" y="1978068"/>
            <a:ext cx="1933672" cy="2862322"/>
            <a:chOff x="7175029" y="1690688"/>
            <a:chExt cx="1933672" cy="2862322"/>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1933672"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31797562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ER Diagram – Attributes (1)</a:t>
            </a:r>
          </a:p>
        </p:txBody>
      </p:sp>
      <p:grpSp>
        <p:nvGrpSpPr>
          <p:cNvPr id="55" name="Group 54">
            <a:extLst>
              <a:ext uri="{FF2B5EF4-FFF2-40B4-BE49-F238E27FC236}">
                <a16:creationId xmlns:a16="http://schemas.microsoft.com/office/drawing/2014/main" id="{149B0774-C7D1-4C4C-99C9-9631A3216CDF}"/>
              </a:ext>
            </a:extLst>
          </p:cNvPr>
          <p:cNvGrpSpPr/>
          <p:nvPr/>
        </p:nvGrpSpPr>
        <p:grpSpPr>
          <a:xfrm>
            <a:off x="1959902" y="1624062"/>
            <a:ext cx="1800000" cy="1444938"/>
            <a:chOff x="1959902" y="1624062"/>
            <a:chExt cx="1800000" cy="1444938"/>
          </a:xfrm>
        </p:grpSpPr>
        <p:sp>
          <p:nvSpPr>
            <p:cNvPr id="2" name="Oval 1">
              <a:extLst>
                <a:ext uri="{FF2B5EF4-FFF2-40B4-BE49-F238E27FC236}">
                  <a16:creationId xmlns:a16="http://schemas.microsoft.com/office/drawing/2014/main" id="{21A43677-27D9-48A8-975B-DEB27D9BB20F}"/>
                </a:ext>
              </a:extLst>
            </p:cNvPr>
            <p:cNvSpPr/>
            <p:nvPr/>
          </p:nvSpPr>
          <p:spPr>
            <a:xfrm>
              <a:off x="1959902" y="162406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u="sng" dirty="0" err="1">
                  <a:solidFill>
                    <a:schemeClr val="tx1"/>
                  </a:solidFill>
                </a:rPr>
                <a:t>school</a:t>
              </a:r>
              <a:r>
                <a:rPr lang="en-GB" sz="2800" u="sng" dirty="0" err="1"/>
                <a:t>ID</a:t>
              </a:r>
              <a:endParaRPr lang="en-GB" sz="2800" u="sng" dirty="0">
                <a:solidFill>
                  <a:schemeClr val="tx1"/>
                </a:solidFill>
              </a:endParaRPr>
            </a:p>
          </p:txBody>
        </p:sp>
        <p:cxnSp>
          <p:nvCxnSpPr>
            <p:cNvPr id="6" name="Straight Connector 5">
              <a:extLst>
                <a:ext uri="{FF2B5EF4-FFF2-40B4-BE49-F238E27FC236}">
                  <a16:creationId xmlns:a16="http://schemas.microsoft.com/office/drawing/2014/main" id="{51E61048-4DC4-40F3-94CC-C5CD653D9600}"/>
                </a:ext>
              </a:extLst>
            </p:cNvPr>
            <p:cNvCxnSpPr>
              <a:cxnSpLocks/>
              <a:stCxn id="2" idx="4"/>
            </p:cNvCxnSpPr>
            <p:nvPr/>
          </p:nvCxnSpPr>
          <p:spPr>
            <a:xfrm>
              <a:off x="2859902" y="2538462"/>
              <a:ext cx="56952" cy="5305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7C9D8FE7-F5B1-460F-8DBD-A896B3C16BC9}"/>
              </a:ext>
            </a:extLst>
          </p:cNvPr>
          <p:cNvGrpSpPr/>
          <p:nvPr/>
        </p:nvGrpSpPr>
        <p:grpSpPr>
          <a:xfrm>
            <a:off x="370708" y="3603297"/>
            <a:ext cx="2214787" cy="914400"/>
            <a:chOff x="370708" y="3603297"/>
            <a:chExt cx="2214787" cy="914400"/>
          </a:xfrm>
        </p:grpSpPr>
        <p:sp>
          <p:nvSpPr>
            <p:cNvPr id="11" name="Oval 10">
              <a:extLst>
                <a:ext uri="{FF2B5EF4-FFF2-40B4-BE49-F238E27FC236}">
                  <a16:creationId xmlns:a16="http://schemas.microsoft.com/office/drawing/2014/main" id="{DAFD7BF3-36FA-4B1E-8F1D-C6AF4CD5A0AE}"/>
                </a:ext>
              </a:extLst>
            </p:cNvPr>
            <p:cNvSpPr/>
            <p:nvPr/>
          </p:nvSpPr>
          <p:spPr>
            <a:xfrm>
              <a:off x="370708" y="360329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address</a:t>
              </a:r>
            </a:p>
          </p:txBody>
        </p:sp>
        <p:cxnSp>
          <p:nvCxnSpPr>
            <p:cNvPr id="19" name="Straight Connector 18">
              <a:extLst>
                <a:ext uri="{FF2B5EF4-FFF2-40B4-BE49-F238E27FC236}">
                  <a16:creationId xmlns:a16="http://schemas.microsoft.com/office/drawing/2014/main" id="{4BEE2F6F-A353-4351-A91F-3D3FFE42A696}"/>
                </a:ext>
              </a:extLst>
            </p:cNvPr>
            <p:cNvCxnSpPr>
              <a:cxnSpLocks/>
              <a:stCxn id="11" idx="7"/>
            </p:cNvCxnSpPr>
            <p:nvPr/>
          </p:nvCxnSpPr>
          <p:spPr>
            <a:xfrm flipV="1">
              <a:off x="1907104" y="3648452"/>
              <a:ext cx="678391" cy="887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DEF9C7EE-8BC6-4E2E-9FA2-BB0C270678AD}"/>
              </a:ext>
            </a:extLst>
          </p:cNvPr>
          <p:cNvGrpSpPr/>
          <p:nvPr/>
        </p:nvGrpSpPr>
        <p:grpSpPr>
          <a:xfrm>
            <a:off x="370708" y="2350432"/>
            <a:ext cx="2214787" cy="914400"/>
            <a:chOff x="370708" y="2350432"/>
            <a:chExt cx="2214787" cy="914400"/>
          </a:xfrm>
        </p:grpSpPr>
        <p:sp>
          <p:nvSpPr>
            <p:cNvPr id="9" name="Oval 8">
              <a:extLst>
                <a:ext uri="{FF2B5EF4-FFF2-40B4-BE49-F238E27FC236}">
                  <a16:creationId xmlns:a16="http://schemas.microsoft.com/office/drawing/2014/main" id="{CE907ECB-1838-4B1E-B074-07F7F120418E}"/>
                </a:ext>
              </a:extLst>
            </p:cNvPr>
            <p:cNvSpPr/>
            <p:nvPr/>
          </p:nvSpPr>
          <p:spPr>
            <a:xfrm>
              <a:off x="370708" y="235043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20" name="Straight Connector 19">
              <a:extLst>
                <a:ext uri="{FF2B5EF4-FFF2-40B4-BE49-F238E27FC236}">
                  <a16:creationId xmlns:a16="http://schemas.microsoft.com/office/drawing/2014/main" id="{10485A6B-5783-4743-A00C-E6176485D922}"/>
                </a:ext>
              </a:extLst>
            </p:cNvPr>
            <p:cNvCxnSpPr>
              <a:cxnSpLocks/>
              <a:stCxn id="9" idx="5"/>
            </p:cNvCxnSpPr>
            <p:nvPr/>
          </p:nvCxnSpPr>
          <p:spPr>
            <a:xfrm>
              <a:off x="1907104" y="3130921"/>
              <a:ext cx="678391" cy="1053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0D56BD77-1CD0-4FC0-ABC4-7F3D3C7E2EE3}"/>
              </a:ext>
            </a:extLst>
          </p:cNvPr>
          <p:cNvGrpSpPr/>
          <p:nvPr/>
        </p:nvGrpSpPr>
        <p:grpSpPr>
          <a:xfrm>
            <a:off x="1937384" y="3789000"/>
            <a:ext cx="1800000" cy="1444940"/>
            <a:chOff x="1937384" y="3789000"/>
            <a:chExt cx="1800000" cy="1444940"/>
          </a:xfrm>
        </p:grpSpPr>
        <p:sp>
          <p:nvSpPr>
            <p:cNvPr id="12" name="Oval 11">
              <a:extLst>
                <a:ext uri="{FF2B5EF4-FFF2-40B4-BE49-F238E27FC236}">
                  <a16:creationId xmlns:a16="http://schemas.microsoft.com/office/drawing/2014/main" id="{D277E8C4-3390-4899-A660-D6DD32735ABD}"/>
                </a:ext>
              </a:extLst>
            </p:cNvPr>
            <p:cNvSpPr/>
            <p:nvPr/>
          </p:nvSpPr>
          <p:spPr>
            <a:xfrm>
              <a:off x="1937384" y="4319540"/>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phone</a:t>
              </a:r>
            </a:p>
          </p:txBody>
        </p:sp>
        <p:cxnSp>
          <p:nvCxnSpPr>
            <p:cNvPr id="21" name="Straight Connector 20">
              <a:extLst>
                <a:ext uri="{FF2B5EF4-FFF2-40B4-BE49-F238E27FC236}">
                  <a16:creationId xmlns:a16="http://schemas.microsoft.com/office/drawing/2014/main" id="{ADC2E588-24FF-46C2-88F3-2BB1082C5EA1}"/>
                </a:ext>
              </a:extLst>
            </p:cNvPr>
            <p:cNvCxnSpPr>
              <a:cxnSpLocks/>
              <a:stCxn id="12" idx="0"/>
            </p:cNvCxnSpPr>
            <p:nvPr/>
          </p:nvCxnSpPr>
          <p:spPr>
            <a:xfrm flipV="1">
              <a:off x="2837384" y="3789000"/>
              <a:ext cx="112191" cy="5305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D4D0F10F-2F03-4B9D-8665-A18C5C7A9963}"/>
              </a:ext>
            </a:extLst>
          </p:cNvPr>
          <p:cNvGrpSpPr/>
          <p:nvPr/>
        </p:nvGrpSpPr>
        <p:grpSpPr>
          <a:xfrm>
            <a:off x="7423595" y="1568778"/>
            <a:ext cx="1800000" cy="1498987"/>
            <a:chOff x="7423595" y="1568778"/>
            <a:chExt cx="1800000" cy="1498987"/>
          </a:xfrm>
        </p:grpSpPr>
        <p:sp>
          <p:nvSpPr>
            <p:cNvPr id="14" name="Oval 13">
              <a:extLst>
                <a:ext uri="{FF2B5EF4-FFF2-40B4-BE49-F238E27FC236}">
                  <a16:creationId xmlns:a16="http://schemas.microsoft.com/office/drawing/2014/main" id="{9AF3FD5B-61AD-4B2C-ACAE-0EAC02263C21}"/>
                </a:ext>
              </a:extLst>
            </p:cNvPr>
            <p:cNvSpPr/>
            <p:nvPr/>
          </p:nvSpPr>
          <p:spPr>
            <a:xfrm>
              <a:off x="7423595" y="1568778"/>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u="sng" dirty="0" err="1">
                  <a:solidFill>
                    <a:schemeClr val="tx1"/>
                  </a:solidFill>
                </a:rPr>
                <a:t>pupil</a:t>
              </a:r>
              <a:r>
                <a:rPr lang="en-GB" sz="2800" u="sng" dirty="0" err="1"/>
                <a:t>ID</a:t>
              </a:r>
              <a:endParaRPr lang="en-GB" sz="2800" u="sng" dirty="0">
                <a:solidFill>
                  <a:schemeClr val="tx1"/>
                </a:solidFill>
              </a:endParaRPr>
            </a:p>
          </p:txBody>
        </p:sp>
        <p:cxnSp>
          <p:nvCxnSpPr>
            <p:cNvPr id="32" name="Straight Connector 31">
              <a:extLst>
                <a:ext uri="{FF2B5EF4-FFF2-40B4-BE49-F238E27FC236}">
                  <a16:creationId xmlns:a16="http://schemas.microsoft.com/office/drawing/2014/main" id="{1C339672-81BB-466A-8D80-A0425B807778}"/>
                </a:ext>
              </a:extLst>
            </p:cNvPr>
            <p:cNvCxnSpPr>
              <a:cxnSpLocks/>
              <a:endCxn id="14" idx="4"/>
            </p:cNvCxnSpPr>
            <p:nvPr/>
          </p:nvCxnSpPr>
          <p:spPr>
            <a:xfrm flipV="1">
              <a:off x="8323595" y="2483178"/>
              <a:ext cx="0" cy="584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B9D9B078-0E5B-4A7C-B821-AEE4EDC6A411}"/>
              </a:ext>
            </a:extLst>
          </p:cNvPr>
          <p:cNvGrpSpPr/>
          <p:nvPr/>
        </p:nvGrpSpPr>
        <p:grpSpPr>
          <a:xfrm>
            <a:off x="9371833" y="3764723"/>
            <a:ext cx="1981967" cy="1257396"/>
            <a:chOff x="9371833" y="3764723"/>
            <a:chExt cx="1981967" cy="1257396"/>
          </a:xfrm>
        </p:grpSpPr>
        <p:sp>
          <p:nvSpPr>
            <p:cNvPr id="16" name="Oval 15">
              <a:extLst>
                <a:ext uri="{FF2B5EF4-FFF2-40B4-BE49-F238E27FC236}">
                  <a16:creationId xmlns:a16="http://schemas.microsoft.com/office/drawing/2014/main" id="{D1FDE5C1-F0FA-4D72-8D84-9B12BC8535DC}"/>
                </a:ext>
              </a:extLst>
            </p:cNvPr>
            <p:cNvSpPr/>
            <p:nvPr/>
          </p:nvSpPr>
          <p:spPr>
            <a:xfrm>
              <a:off x="9553800" y="4107719"/>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dob</a:t>
              </a:r>
            </a:p>
          </p:txBody>
        </p:sp>
        <p:cxnSp>
          <p:nvCxnSpPr>
            <p:cNvPr id="33" name="Straight Connector 32">
              <a:extLst>
                <a:ext uri="{FF2B5EF4-FFF2-40B4-BE49-F238E27FC236}">
                  <a16:creationId xmlns:a16="http://schemas.microsoft.com/office/drawing/2014/main" id="{D363502B-47D9-44D9-98D3-FB62BCFDB8EE}"/>
                </a:ext>
              </a:extLst>
            </p:cNvPr>
            <p:cNvCxnSpPr>
              <a:cxnSpLocks/>
              <a:stCxn id="16" idx="1"/>
            </p:cNvCxnSpPr>
            <p:nvPr/>
          </p:nvCxnSpPr>
          <p:spPr>
            <a:xfrm flipH="1" flipV="1">
              <a:off x="9371833" y="3764723"/>
              <a:ext cx="445571" cy="4769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A58CAA27-35E8-42DD-A934-D79DD09E2242}"/>
              </a:ext>
            </a:extLst>
          </p:cNvPr>
          <p:cNvGrpSpPr/>
          <p:nvPr/>
        </p:nvGrpSpPr>
        <p:grpSpPr>
          <a:xfrm>
            <a:off x="9389049" y="2961191"/>
            <a:ext cx="2368868" cy="914400"/>
            <a:chOff x="9389049" y="2961191"/>
            <a:chExt cx="2368868" cy="914400"/>
          </a:xfrm>
        </p:grpSpPr>
        <p:sp>
          <p:nvSpPr>
            <p:cNvPr id="13" name="Oval 12">
              <a:extLst>
                <a:ext uri="{FF2B5EF4-FFF2-40B4-BE49-F238E27FC236}">
                  <a16:creationId xmlns:a16="http://schemas.microsoft.com/office/drawing/2014/main" id="{075A89E4-4A1D-485C-B9EC-DEBBC86D7E89}"/>
                </a:ext>
              </a:extLst>
            </p:cNvPr>
            <p:cNvSpPr/>
            <p:nvPr/>
          </p:nvSpPr>
          <p:spPr>
            <a:xfrm>
              <a:off x="9957917" y="2961191"/>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34" name="Straight Connector 33">
              <a:extLst>
                <a:ext uri="{FF2B5EF4-FFF2-40B4-BE49-F238E27FC236}">
                  <a16:creationId xmlns:a16="http://schemas.microsoft.com/office/drawing/2014/main" id="{E4180CCD-EF44-47B3-A007-9881C129610A}"/>
                </a:ext>
              </a:extLst>
            </p:cNvPr>
            <p:cNvCxnSpPr>
              <a:cxnSpLocks/>
              <a:stCxn id="10" idx="3"/>
              <a:endCxn id="13" idx="2"/>
            </p:cNvCxnSpPr>
            <p:nvPr/>
          </p:nvCxnSpPr>
          <p:spPr>
            <a:xfrm flipV="1">
              <a:off x="9389049" y="3418391"/>
              <a:ext cx="568868" cy="106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2B857C8D-3A4A-4729-BF09-F3B8F3AECD87}"/>
              </a:ext>
            </a:extLst>
          </p:cNvPr>
          <p:cNvGrpSpPr/>
          <p:nvPr/>
        </p:nvGrpSpPr>
        <p:grpSpPr>
          <a:xfrm>
            <a:off x="9389049" y="1884716"/>
            <a:ext cx="1964751" cy="1183049"/>
            <a:chOff x="9389049" y="1884716"/>
            <a:chExt cx="1964751" cy="1183049"/>
          </a:xfrm>
        </p:grpSpPr>
        <p:sp>
          <p:nvSpPr>
            <p:cNvPr id="15" name="Oval 14">
              <a:extLst>
                <a:ext uri="{FF2B5EF4-FFF2-40B4-BE49-F238E27FC236}">
                  <a16:creationId xmlns:a16="http://schemas.microsoft.com/office/drawing/2014/main" id="{FB225561-2443-4256-A1A6-B54AF7114BF3}"/>
                </a:ext>
              </a:extLst>
            </p:cNvPr>
            <p:cNvSpPr/>
            <p:nvPr/>
          </p:nvSpPr>
          <p:spPr>
            <a:xfrm>
              <a:off x="9553800" y="1884716"/>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err="1">
                  <a:solidFill>
                    <a:schemeClr val="tx1"/>
                  </a:solidFill>
                </a:rPr>
                <a:t>school</a:t>
              </a:r>
              <a:r>
                <a:rPr lang="en-GB" sz="2800" dirty="0" err="1"/>
                <a:t>ID</a:t>
              </a:r>
              <a:r>
                <a:rPr lang="en-GB" sz="2800" dirty="0">
                  <a:solidFill>
                    <a:schemeClr val="tx1"/>
                  </a:solidFill>
                </a:rPr>
                <a:t>*</a:t>
              </a:r>
            </a:p>
          </p:txBody>
        </p:sp>
        <p:cxnSp>
          <p:nvCxnSpPr>
            <p:cNvPr id="35" name="Straight Connector 34">
              <a:extLst>
                <a:ext uri="{FF2B5EF4-FFF2-40B4-BE49-F238E27FC236}">
                  <a16:creationId xmlns:a16="http://schemas.microsoft.com/office/drawing/2014/main" id="{952C327B-DEFE-4B68-AE0C-18ABA0BD6DCE}"/>
                </a:ext>
              </a:extLst>
            </p:cNvPr>
            <p:cNvCxnSpPr>
              <a:cxnSpLocks/>
              <a:endCxn id="15" idx="3"/>
            </p:cNvCxnSpPr>
            <p:nvPr/>
          </p:nvCxnSpPr>
          <p:spPr>
            <a:xfrm flipV="1">
              <a:off x="9389049" y="2665205"/>
              <a:ext cx="428355" cy="4025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A9A41A5E-4CE1-4C76-8182-F8DDB80E5C3B}"/>
              </a:ext>
            </a:extLst>
          </p:cNvPr>
          <p:cNvGrpSpPr/>
          <p:nvPr/>
        </p:nvGrpSpPr>
        <p:grpSpPr>
          <a:xfrm>
            <a:off x="7423595" y="3789000"/>
            <a:ext cx="1800000" cy="1498987"/>
            <a:chOff x="7423595" y="3789000"/>
            <a:chExt cx="1800000" cy="1498987"/>
          </a:xfrm>
        </p:grpSpPr>
        <p:sp>
          <p:nvSpPr>
            <p:cNvPr id="17" name="Oval 16">
              <a:extLst>
                <a:ext uri="{FF2B5EF4-FFF2-40B4-BE49-F238E27FC236}">
                  <a16:creationId xmlns:a16="http://schemas.microsoft.com/office/drawing/2014/main" id="{439C57A0-2966-4A9D-BCF4-8F8A1CD12F93}"/>
                </a:ext>
              </a:extLst>
            </p:cNvPr>
            <p:cNvSpPr/>
            <p:nvPr/>
          </p:nvSpPr>
          <p:spPr>
            <a:xfrm>
              <a:off x="7423595" y="437358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transport</a:t>
              </a:r>
            </a:p>
          </p:txBody>
        </p:sp>
        <p:cxnSp>
          <p:nvCxnSpPr>
            <p:cNvPr id="36" name="Straight Connector 35">
              <a:extLst>
                <a:ext uri="{FF2B5EF4-FFF2-40B4-BE49-F238E27FC236}">
                  <a16:creationId xmlns:a16="http://schemas.microsoft.com/office/drawing/2014/main" id="{23979788-EC2A-4E0D-AB13-38AAB266D02F}"/>
                </a:ext>
              </a:extLst>
            </p:cNvPr>
            <p:cNvCxnSpPr>
              <a:cxnSpLocks/>
              <a:stCxn id="17" idx="0"/>
            </p:cNvCxnSpPr>
            <p:nvPr/>
          </p:nvCxnSpPr>
          <p:spPr>
            <a:xfrm flipV="1">
              <a:off x="8323595" y="3789000"/>
              <a:ext cx="0" cy="584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3E2043B9-FD80-4841-9113-F312E768322B}"/>
              </a:ext>
            </a:extLst>
          </p:cNvPr>
          <p:cNvSpPr txBox="1"/>
          <p:nvPr/>
        </p:nvSpPr>
        <p:spPr>
          <a:xfrm>
            <a:off x="1562958" y="6080587"/>
            <a:ext cx="9066084" cy="646331"/>
          </a:xfrm>
          <a:prstGeom prst="rect">
            <a:avLst/>
          </a:prstGeom>
          <a:noFill/>
        </p:spPr>
        <p:txBody>
          <a:bodyPr wrap="square" rtlCol="0" anchor="ctr" anchorCtr="0">
            <a:spAutoFit/>
          </a:bodyPr>
          <a:lstStyle/>
          <a:p>
            <a:r>
              <a:rPr lang="en-GB" sz="3600" b="1" dirty="0">
                <a:solidFill>
                  <a:srgbClr val="7030A0"/>
                </a:solidFill>
              </a:rPr>
              <a:t>PK underlined				FK suffixed with *</a:t>
            </a:r>
          </a:p>
        </p:txBody>
      </p:sp>
      <p:grpSp>
        <p:nvGrpSpPr>
          <p:cNvPr id="62" name="Group 61">
            <a:extLst>
              <a:ext uri="{FF2B5EF4-FFF2-40B4-BE49-F238E27FC236}">
                <a16:creationId xmlns:a16="http://schemas.microsoft.com/office/drawing/2014/main" id="{916F9611-39AE-4C5E-B95D-26153EC73ACB}"/>
              </a:ext>
            </a:extLst>
          </p:cNvPr>
          <p:cNvGrpSpPr/>
          <p:nvPr/>
        </p:nvGrpSpPr>
        <p:grpSpPr>
          <a:xfrm>
            <a:off x="2585495" y="2961191"/>
            <a:ext cx="6803554" cy="827810"/>
            <a:chOff x="2585495" y="2961191"/>
            <a:chExt cx="6803554" cy="827810"/>
          </a:xfrm>
        </p:grpSpPr>
        <p:sp>
          <p:nvSpPr>
            <p:cNvPr id="8" name="Entity 1">
              <a:extLst>
                <a:ext uri="{FF2B5EF4-FFF2-40B4-BE49-F238E27FC236}">
                  <a16:creationId xmlns:a16="http://schemas.microsoft.com/office/drawing/2014/main" id="{9E8D577D-F9B0-4C26-95CB-954FFDF61DBD}"/>
                </a:ext>
              </a:extLst>
            </p:cNvPr>
            <p:cNvSpPr txBox="1"/>
            <p:nvPr/>
          </p:nvSpPr>
          <p:spPr>
            <a:xfrm>
              <a:off x="2585495" y="3069001"/>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school</a:t>
              </a:r>
            </a:p>
          </p:txBody>
        </p:sp>
        <p:sp>
          <p:nvSpPr>
            <p:cNvPr id="10" name="Entity 2">
              <a:extLst>
                <a:ext uri="{FF2B5EF4-FFF2-40B4-BE49-F238E27FC236}">
                  <a16:creationId xmlns:a16="http://schemas.microsoft.com/office/drawing/2014/main" id="{06B8E8D6-C037-4571-B1CB-E4BD14A48ED7}"/>
                </a:ext>
              </a:extLst>
            </p:cNvPr>
            <p:cNvSpPr txBox="1"/>
            <p:nvPr/>
          </p:nvSpPr>
          <p:spPr>
            <a:xfrm>
              <a:off x="7589049" y="3069000"/>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pupil</a:t>
              </a:r>
            </a:p>
          </p:txBody>
        </p:sp>
        <p:grpSp>
          <p:nvGrpSpPr>
            <p:cNvPr id="57" name="Group 56">
              <a:extLst>
                <a:ext uri="{FF2B5EF4-FFF2-40B4-BE49-F238E27FC236}">
                  <a16:creationId xmlns:a16="http://schemas.microsoft.com/office/drawing/2014/main" id="{BE144F85-3270-4860-9FDE-8FAB5774D520}"/>
                </a:ext>
              </a:extLst>
            </p:cNvPr>
            <p:cNvGrpSpPr/>
            <p:nvPr/>
          </p:nvGrpSpPr>
          <p:grpSpPr>
            <a:xfrm>
              <a:off x="4385495" y="2961191"/>
              <a:ext cx="3211009" cy="639107"/>
              <a:chOff x="4385495" y="2961191"/>
              <a:chExt cx="3211009" cy="639107"/>
            </a:xfrm>
          </p:grpSpPr>
          <p:cxnSp>
            <p:nvCxnSpPr>
              <p:cNvPr id="3" name="1 to 1"/>
              <p:cNvCxnSpPr>
                <a:stCxn id="8" idx="3"/>
                <a:endCxn id="10" idx="1"/>
              </p:cNvCxnSpPr>
              <p:nvPr/>
            </p:nvCxnSpPr>
            <p:spPr>
              <a:xfrm flipV="1">
                <a:off x="4385495" y="3429000"/>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5349096" y="2961191"/>
                <a:ext cx="1493807" cy="523220"/>
              </a:xfrm>
              <a:prstGeom prst="rect">
                <a:avLst/>
              </a:prstGeom>
              <a:noFill/>
            </p:spPr>
            <p:txBody>
              <a:bodyPr wrap="none" rtlCol="0">
                <a:spAutoFit/>
              </a:bodyPr>
              <a:lstStyle/>
              <a:p>
                <a:r>
                  <a:rPr lang="en-GB" sz="2800" dirty="0"/>
                  <a:t>educates</a:t>
                </a:r>
              </a:p>
            </p:txBody>
          </p:sp>
          <p:cxnSp>
            <p:nvCxnSpPr>
              <p:cNvPr id="50" name="Straight Connector 49">
                <a:extLst>
                  <a:ext uri="{FF2B5EF4-FFF2-40B4-BE49-F238E27FC236}">
                    <a16:creationId xmlns:a16="http://schemas.microsoft.com/office/drawing/2014/main" id="{0942A0ED-EE34-40C7-BC3A-22B3368A4DB2}"/>
                  </a:ext>
                </a:extLst>
              </p:cNvPr>
              <p:cNvCxnSpPr/>
              <p:nvPr/>
            </p:nvCxnSpPr>
            <p:spPr>
              <a:xfrm flipV="1">
                <a:off x="7278205" y="3240299"/>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076E79F-09BA-43A8-8DE2-D8086B539920}"/>
                  </a:ext>
                </a:extLst>
              </p:cNvPr>
              <p:cNvCxnSpPr/>
              <p:nvPr/>
            </p:nvCxnSpPr>
            <p:spPr>
              <a:xfrm>
                <a:off x="7278205" y="3429000"/>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7191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10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00"/>
                                        <p:tgtEl>
                                          <p:spTgt spid="54"/>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1000"/>
                                        <p:tgtEl>
                                          <p:spTgt spid="5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fade">
                                      <p:cBhvr>
                                        <p:cTn id="30" dur="10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1000"/>
                                        <p:tgtEl>
                                          <p:spTgt spid="6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1000"/>
                                        <p:tgtEl>
                                          <p:spTgt spid="59"/>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1000"/>
                                        <p:tgtEl>
                                          <p:spTgt spid="58"/>
                                        </p:tgtEl>
                                      </p:cBhvr>
                                    </p:animEffect>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1000"/>
                                        <p:tgtEl>
                                          <p:spTgt spid="5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9">
                                            <p:txEl>
                                              <p:pRg st="0" end="0"/>
                                            </p:txEl>
                                          </p:spTgt>
                                        </p:tgtEl>
                                        <p:attrNameLst>
                                          <p:attrName>style.visibility</p:attrName>
                                        </p:attrNameLst>
                                      </p:cBhvr>
                                      <p:to>
                                        <p:strVal val="visible"/>
                                      </p:to>
                                    </p:set>
                                    <p:animEffect transition="in" filter="wipe(left)">
                                      <p:cBhvr>
                                        <p:cTn id="53" dur="20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uiExpand="1" build="p"/>
    </p:bldLst>
  </p:timing>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ER Diagram – Attributes (1)</a:t>
            </a:r>
          </a:p>
        </p:txBody>
      </p:sp>
      <p:grpSp>
        <p:nvGrpSpPr>
          <p:cNvPr id="55" name="Group 54">
            <a:extLst>
              <a:ext uri="{FF2B5EF4-FFF2-40B4-BE49-F238E27FC236}">
                <a16:creationId xmlns:a16="http://schemas.microsoft.com/office/drawing/2014/main" id="{149B0774-C7D1-4C4C-99C9-9631A3216CDF}"/>
              </a:ext>
            </a:extLst>
          </p:cNvPr>
          <p:cNvGrpSpPr/>
          <p:nvPr/>
        </p:nvGrpSpPr>
        <p:grpSpPr>
          <a:xfrm>
            <a:off x="1959902" y="1624062"/>
            <a:ext cx="1800000" cy="1444938"/>
            <a:chOff x="1959902" y="1624062"/>
            <a:chExt cx="1800000" cy="1444938"/>
          </a:xfrm>
        </p:grpSpPr>
        <p:sp>
          <p:nvSpPr>
            <p:cNvPr id="2" name="Oval 1">
              <a:extLst>
                <a:ext uri="{FF2B5EF4-FFF2-40B4-BE49-F238E27FC236}">
                  <a16:creationId xmlns:a16="http://schemas.microsoft.com/office/drawing/2014/main" id="{21A43677-27D9-48A8-975B-DEB27D9BB20F}"/>
                </a:ext>
              </a:extLst>
            </p:cNvPr>
            <p:cNvSpPr/>
            <p:nvPr/>
          </p:nvSpPr>
          <p:spPr>
            <a:xfrm>
              <a:off x="1959902" y="162406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u="sng" dirty="0" err="1">
                  <a:solidFill>
                    <a:schemeClr val="tx1"/>
                  </a:solidFill>
                </a:rPr>
                <a:t>school</a:t>
              </a:r>
              <a:r>
                <a:rPr lang="en-GB" sz="2800" u="sng" dirty="0" err="1"/>
                <a:t>ID</a:t>
              </a:r>
              <a:endParaRPr lang="en-GB" sz="2800" u="sng" dirty="0">
                <a:solidFill>
                  <a:schemeClr val="tx1"/>
                </a:solidFill>
              </a:endParaRPr>
            </a:p>
          </p:txBody>
        </p:sp>
        <p:cxnSp>
          <p:nvCxnSpPr>
            <p:cNvPr id="6" name="Straight Connector 5">
              <a:extLst>
                <a:ext uri="{FF2B5EF4-FFF2-40B4-BE49-F238E27FC236}">
                  <a16:creationId xmlns:a16="http://schemas.microsoft.com/office/drawing/2014/main" id="{51E61048-4DC4-40F3-94CC-C5CD653D9600}"/>
                </a:ext>
              </a:extLst>
            </p:cNvPr>
            <p:cNvCxnSpPr>
              <a:cxnSpLocks/>
              <a:stCxn id="2" idx="4"/>
            </p:cNvCxnSpPr>
            <p:nvPr/>
          </p:nvCxnSpPr>
          <p:spPr>
            <a:xfrm>
              <a:off x="2859902" y="2538462"/>
              <a:ext cx="56952" cy="5305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7C9D8FE7-F5B1-460F-8DBD-A896B3C16BC9}"/>
              </a:ext>
            </a:extLst>
          </p:cNvPr>
          <p:cNvGrpSpPr/>
          <p:nvPr/>
        </p:nvGrpSpPr>
        <p:grpSpPr>
          <a:xfrm>
            <a:off x="370708" y="3603297"/>
            <a:ext cx="2214787" cy="914400"/>
            <a:chOff x="370708" y="3603297"/>
            <a:chExt cx="2214787" cy="914400"/>
          </a:xfrm>
        </p:grpSpPr>
        <p:sp>
          <p:nvSpPr>
            <p:cNvPr id="11" name="Oval 10">
              <a:extLst>
                <a:ext uri="{FF2B5EF4-FFF2-40B4-BE49-F238E27FC236}">
                  <a16:creationId xmlns:a16="http://schemas.microsoft.com/office/drawing/2014/main" id="{DAFD7BF3-36FA-4B1E-8F1D-C6AF4CD5A0AE}"/>
                </a:ext>
              </a:extLst>
            </p:cNvPr>
            <p:cNvSpPr/>
            <p:nvPr/>
          </p:nvSpPr>
          <p:spPr>
            <a:xfrm>
              <a:off x="370708" y="360329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address</a:t>
              </a:r>
            </a:p>
          </p:txBody>
        </p:sp>
        <p:cxnSp>
          <p:nvCxnSpPr>
            <p:cNvPr id="19" name="Straight Connector 18">
              <a:extLst>
                <a:ext uri="{FF2B5EF4-FFF2-40B4-BE49-F238E27FC236}">
                  <a16:creationId xmlns:a16="http://schemas.microsoft.com/office/drawing/2014/main" id="{4BEE2F6F-A353-4351-A91F-3D3FFE42A696}"/>
                </a:ext>
              </a:extLst>
            </p:cNvPr>
            <p:cNvCxnSpPr>
              <a:cxnSpLocks/>
              <a:stCxn id="11" idx="7"/>
            </p:cNvCxnSpPr>
            <p:nvPr/>
          </p:nvCxnSpPr>
          <p:spPr>
            <a:xfrm flipV="1">
              <a:off x="1907104" y="3648452"/>
              <a:ext cx="678391" cy="887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DEF9C7EE-8BC6-4E2E-9FA2-BB0C270678AD}"/>
              </a:ext>
            </a:extLst>
          </p:cNvPr>
          <p:cNvGrpSpPr/>
          <p:nvPr/>
        </p:nvGrpSpPr>
        <p:grpSpPr>
          <a:xfrm>
            <a:off x="370708" y="2350432"/>
            <a:ext cx="2214787" cy="914400"/>
            <a:chOff x="370708" y="2350432"/>
            <a:chExt cx="2214787" cy="914400"/>
          </a:xfrm>
        </p:grpSpPr>
        <p:sp>
          <p:nvSpPr>
            <p:cNvPr id="9" name="Oval 8">
              <a:extLst>
                <a:ext uri="{FF2B5EF4-FFF2-40B4-BE49-F238E27FC236}">
                  <a16:creationId xmlns:a16="http://schemas.microsoft.com/office/drawing/2014/main" id="{CE907ECB-1838-4B1E-B074-07F7F120418E}"/>
                </a:ext>
              </a:extLst>
            </p:cNvPr>
            <p:cNvSpPr/>
            <p:nvPr/>
          </p:nvSpPr>
          <p:spPr>
            <a:xfrm>
              <a:off x="370708" y="235043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20" name="Straight Connector 19">
              <a:extLst>
                <a:ext uri="{FF2B5EF4-FFF2-40B4-BE49-F238E27FC236}">
                  <a16:creationId xmlns:a16="http://schemas.microsoft.com/office/drawing/2014/main" id="{10485A6B-5783-4743-A00C-E6176485D922}"/>
                </a:ext>
              </a:extLst>
            </p:cNvPr>
            <p:cNvCxnSpPr>
              <a:cxnSpLocks/>
              <a:stCxn id="9" idx="5"/>
            </p:cNvCxnSpPr>
            <p:nvPr/>
          </p:nvCxnSpPr>
          <p:spPr>
            <a:xfrm>
              <a:off x="1907104" y="3130921"/>
              <a:ext cx="678391" cy="1053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0D56BD77-1CD0-4FC0-ABC4-7F3D3C7E2EE3}"/>
              </a:ext>
            </a:extLst>
          </p:cNvPr>
          <p:cNvGrpSpPr/>
          <p:nvPr/>
        </p:nvGrpSpPr>
        <p:grpSpPr>
          <a:xfrm>
            <a:off x="1937384" y="3789000"/>
            <a:ext cx="1800000" cy="1444940"/>
            <a:chOff x="1937384" y="3789000"/>
            <a:chExt cx="1800000" cy="1444940"/>
          </a:xfrm>
        </p:grpSpPr>
        <p:sp>
          <p:nvSpPr>
            <p:cNvPr id="12" name="Oval 11">
              <a:extLst>
                <a:ext uri="{FF2B5EF4-FFF2-40B4-BE49-F238E27FC236}">
                  <a16:creationId xmlns:a16="http://schemas.microsoft.com/office/drawing/2014/main" id="{D277E8C4-3390-4899-A660-D6DD32735ABD}"/>
                </a:ext>
              </a:extLst>
            </p:cNvPr>
            <p:cNvSpPr/>
            <p:nvPr/>
          </p:nvSpPr>
          <p:spPr>
            <a:xfrm>
              <a:off x="1937384" y="4319540"/>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phone</a:t>
              </a:r>
            </a:p>
          </p:txBody>
        </p:sp>
        <p:cxnSp>
          <p:nvCxnSpPr>
            <p:cNvPr id="21" name="Straight Connector 20">
              <a:extLst>
                <a:ext uri="{FF2B5EF4-FFF2-40B4-BE49-F238E27FC236}">
                  <a16:creationId xmlns:a16="http://schemas.microsoft.com/office/drawing/2014/main" id="{ADC2E588-24FF-46C2-88F3-2BB1082C5EA1}"/>
                </a:ext>
              </a:extLst>
            </p:cNvPr>
            <p:cNvCxnSpPr>
              <a:cxnSpLocks/>
              <a:stCxn id="12" idx="0"/>
            </p:cNvCxnSpPr>
            <p:nvPr/>
          </p:nvCxnSpPr>
          <p:spPr>
            <a:xfrm flipV="1">
              <a:off x="2837384" y="3789000"/>
              <a:ext cx="112191" cy="5305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D4D0F10F-2F03-4B9D-8665-A18C5C7A9963}"/>
              </a:ext>
            </a:extLst>
          </p:cNvPr>
          <p:cNvGrpSpPr/>
          <p:nvPr/>
        </p:nvGrpSpPr>
        <p:grpSpPr>
          <a:xfrm>
            <a:off x="7423595" y="1568778"/>
            <a:ext cx="1800000" cy="1498987"/>
            <a:chOff x="7423595" y="1568778"/>
            <a:chExt cx="1800000" cy="1498987"/>
          </a:xfrm>
        </p:grpSpPr>
        <p:sp>
          <p:nvSpPr>
            <p:cNvPr id="14" name="Oval 13">
              <a:extLst>
                <a:ext uri="{FF2B5EF4-FFF2-40B4-BE49-F238E27FC236}">
                  <a16:creationId xmlns:a16="http://schemas.microsoft.com/office/drawing/2014/main" id="{9AF3FD5B-61AD-4B2C-ACAE-0EAC02263C21}"/>
                </a:ext>
              </a:extLst>
            </p:cNvPr>
            <p:cNvSpPr/>
            <p:nvPr/>
          </p:nvSpPr>
          <p:spPr>
            <a:xfrm>
              <a:off x="7423595" y="1568778"/>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u="sng" dirty="0" err="1">
                  <a:solidFill>
                    <a:schemeClr val="tx1"/>
                  </a:solidFill>
                </a:rPr>
                <a:t>pupil</a:t>
              </a:r>
              <a:r>
                <a:rPr lang="en-GB" sz="2800" u="sng" dirty="0" err="1"/>
                <a:t>ID</a:t>
              </a:r>
              <a:endParaRPr lang="en-GB" sz="2800" u="sng" dirty="0">
                <a:solidFill>
                  <a:schemeClr val="tx1"/>
                </a:solidFill>
              </a:endParaRPr>
            </a:p>
          </p:txBody>
        </p:sp>
        <p:cxnSp>
          <p:nvCxnSpPr>
            <p:cNvPr id="32" name="Straight Connector 31">
              <a:extLst>
                <a:ext uri="{FF2B5EF4-FFF2-40B4-BE49-F238E27FC236}">
                  <a16:creationId xmlns:a16="http://schemas.microsoft.com/office/drawing/2014/main" id="{1C339672-81BB-466A-8D80-A0425B807778}"/>
                </a:ext>
              </a:extLst>
            </p:cNvPr>
            <p:cNvCxnSpPr>
              <a:cxnSpLocks/>
              <a:endCxn id="14" idx="4"/>
            </p:cNvCxnSpPr>
            <p:nvPr/>
          </p:nvCxnSpPr>
          <p:spPr>
            <a:xfrm flipV="1">
              <a:off x="8323595" y="2483178"/>
              <a:ext cx="0" cy="584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B9D9B078-0E5B-4A7C-B821-AEE4EDC6A411}"/>
              </a:ext>
            </a:extLst>
          </p:cNvPr>
          <p:cNvGrpSpPr/>
          <p:nvPr/>
        </p:nvGrpSpPr>
        <p:grpSpPr>
          <a:xfrm>
            <a:off x="9371833" y="3764723"/>
            <a:ext cx="1981967" cy="1257396"/>
            <a:chOff x="9371833" y="3764723"/>
            <a:chExt cx="1981967" cy="1257396"/>
          </a:xfrm>
        </p:grpSpPr>
        <p:sp>
          <p:nvSpPr>
            <p:cNvPr id="16" name="Oval 15">
              <a:extLst>
                <a:ext uri="{FF2B5EF4-FFF2-40B4-BE49-F238E27FC236}">
                  <a16:creationId xmlns:a16="http://schemas.microsoft.com/office/drawing/2014/main" id="{D1FDE5C1-F0FA-4D72-8D84-9B12BC8535DC}"/>
                </a:ext>
              </a:extLst>
            </p:cNvPr>
            <p:cNvSpPr/>
            <p:nvPr/>
          </p:nvSpPr>
          <p:spPr>
            <a:xfrm>
              <a:off x="9553800" y="4107719"/>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dob</a:t>
              </a:r>
            </a:p>
          </p:txBody>
        </p:sp>
        <p:cxnSp>
          <p:nvCxnSpPr>
            <p:cNvPr id="33" name="Straight Connector 32">
              <a:extLst>
                <a:ext uri="{FF2B5EF4-FFF2-40B4-BE49-F238E27FC236}">
                  <a16:creationId xmlns:a16="http://schemas.microsoft.com/office/drawing/2014/main" id="{D363502B-47D9-44D9-98D3-FB62BCFDB8EE}"/>
                </a:ext>
              </a:extLst>
            </p:cNvPr>
            <p:cNvCxnSpPr>
              <a:cxnSpLocks/>
              <a:stCxn id="16" idx="1"/>
            </p:cNvCxnSpPr>
            <p:nvPr/>
          </p:nvCxnSpPr>
          <p:spPr>
            <a:xfrm flipH="1" flipV="1">
              <a:off x="9371833" y="3764723"/>
              <a:ext cx="445571" cy="4769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A58CAA27-35E8-42DD-A934-D79DD09E2242}"/>
              </a:ext>
            </a:extLst>
          </p:cNvPr>
          <p:cNvGrpSpPr/>
          <p:nvPr/>
        </p:nvGrpSpPr>
        <p:grpSpPr>
          <a:xfrm>
            <a:off x="9389049" y="2961191"/>
            <a:ext cx="2368868" cy="914400"/>
            <a:chOff x="9389049" y="2961191"/>
            <a:chExt cx="2368868" cy="914400"/>
          </a:xfrm>
        </p:grpSpPr>
        <p:sp>
          <p:nvSpPr>
            <p:cNvPr id="13" name="Oval 12">
              <a:extLst>
                <a:ext uri="{FF2B5EF4-FFF2-40B4-BE49-F238E27FC236}">
                  <a16:creationId xmlns:a16="http://schemas.microsoft.com/office/drawing/2014/main" id="{075A89E4-4A1D-485C-B9EC-DEBBC86D7E89}"/>
                </a:ext>
              </a:extLst>
            </p:cNvPr>
            <p:cNvSpPr/>
            <p:nvPr/>
          </p:nvSpPr>
          <p:spPr>
            <a:xfrm>
              <a:off x="9957917" y="2961191"/>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34" name="Straight Connector 33">
              <a:extLst>
                <a:ext uri="{FF2B5EF4-FFF2-40B4-BE49-F238E27FC236}">
                  <a16:creationId xmlns:a16="http://schemas.microsoft.com/office/drawing/2014/main" id="{E4180CCD-EF44-47B3-A007-9881C129610A}"/>
                </a:ext>
              </a:extLst>
            </p:cNvPr>
            <p:cNvCxnSpPr>
              <a:cxnSpLocks/>
              <a:stCxn id="10" idx="3"/>
              <a:endCxn id="13" idx="2"/>
            </p:cNvCxnSpPr>
            <p:nvPr/>
          </p:nvCxnSpPr>
          <p:spPr>
            <a:xfrm flipV="1">
              <a:off x="9389049" y="3418391"/>
              <a:ext cx="568868" cy="106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2B857C8D-3A4A-4729-BF09-F3B8F3AECD87}"/>
              </a:ext>
            </a:extLst>
          </p:cNvPr>
          <p:cNvGrpSpPr/>
          <p:nvPr/>
        </p:nvGrpSpPr>
        <p:grpSpPr>
          <a:xfrm>
            <a:off x="9389049" y="1884716"/>
            <a:ext cx="1964751" cy="1183049"/>
            <a:chOff x="9389049" y="1884716"/>
            <a:chExt cx="1964751" cy="1183049"/>
          </a:xfrm>
        </p:grpSpPr>
        <p:sp>
          <p:nvSpPr>
            <p:cNvPr id="15" name="Oval 14">
              <a:extLst>
                <a:ext uri="{FF2B5EF4-FFF2-40B4-BE49-F238E27FC236}">
                  <a16:creationId xmlns:a16="http://schemas.microsoft.com/office/drawing/2014/main" id="{FB225561-2443-4256-A1A6-B54AF7114BF3}"/>
                </a:ext>
              </a:extLst>
            </p:cNvPr>
            <p:cNvSpPr/>
            <p:nvPr/>
          </p:nvSpPr>
          <p:spPr>
            <a:xfrm>
              <a:off x="9553800" y="1884716"/>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err="1">
                  <a:solidFill>
                    <a:schemeClr val="tx1"/>
                  </a:solidFill>
                </a:rPr>
                <a:t>school</a:t>
              </a:r>
              <a:r>
                <a:rPr lang="en-GB" sz="2800" dirty="0" err="1"/>
                <a:t>ID</a:t>
              </a:r>
              <a:r>
                <a:rPr lang="en-GB" sz="2800" dirty="0">
                  <a:solidFill>
                    <a:schemeClr val="tx1"/>
                  </a:solidFill>
                </a:rPr>
                <a:t>*</a:t>
              </a:r>
            </a:p>
          </p:txBody>
        </p:sp>
        <p:cxnSp>
          <p:nvCxnSpPr>
            <p:cNvPr id="35" name="Straight Connector 34">
              <a:extLst>
                <a:ext uri="{FF2B5EF4-FFF2-40B4-BE49-F238E27FC236}">
                  <a16:creationId xmlns:a16="http://schemas.microsoft.com/office/drawing/2014/main" id="{952C327B-DEFE-4B68-AE0C-18ABA0BD6DCE}"/>
                </a:ext>
              </a:extLst>
            </p:cNvPr>
            <p:cNvCxnSpPr>
              <a:cxnSpLocks/>
              <a:endCxn id="15" idx="3"/>
            </p:cNvCxnSpPr>
            <p:nvPr/>
          </p:nvCxnSpPr>
          <p:spPr>
            <a:xfrm flipV="1">
              <a:off x="9389049" y="2665205"/>
              <a:ext cx="428355" cy="4025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A9A41A5E-4CE1-4C76-8182-F8DDB80E5C3B}"/>
              </a:ext>
            </a:extLst>
          </p:cNvPr>
          <p:cNvGrpSpPr/>
          <p:nvPr/>
        </p:nvGrpSpPr>
        <p:grpSpPr>
          <a:xfrm>
            <a:off x="7423595" y="3789000"/>
            <a:ext cx="1800000" cy="1498987"/>
            <a:chOff x="7423595" y="3789000"/>
            <a:chExt cx="1800000" cy="1498987"/>
          </a:xfrm>
        </p:grpSpPr>
        <p:sp>
          <p:nvSpPr>
            <p:cNvPr id="17" name="Oval 16">
              <a:extLst>
                <a:ext uri="{FF2B5EF4-FFF2-40B4-BE49-F238E27FC236}">
                  <a16:creationId xmlns:a16="http://schemas.microsoft.com/office/drawing/2014/main" id="{439C57A0-2966-4A9D-BCF4-8F8A1CD12F93}"/>
                </a:ext>
              </a:extLst>
            </p:cNvPr>
            <p:cNvSpPr/>
            <p:nvPr/>
          </p:nvSpPr>
          <p:spPr>
            <a:xfrm>
              <a:off x="7423595" y="437358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transport</a:t>
              </a:r>
            </a:p>
          </p:txBody>
        </p:sp>
        <p:cxnSp>
          <p:nvCxnSpPr>
            <p:cNvPr id="36" name="Straight Connector 35">
              <a:extLst>
                <a:ext uri="{FF2B5EF4-FFF2-40B4-BE49-F238E27FC236}">
                  <a16:creationId xmlns:a16="http://schemas.microsoft.com/office/drawing/2014/main" id="{23979788-EC2A-4E0D-AB13-38AAB266D02F}"/>
                </a:ext>
              </a:extLst>
            </p:cNvPr>
            <p:cNvCxnSpPr>
              <a:cxnSpLocks/>
              <a:stCxn id="17" idx="0"/>
            </p:cNvCxnSpPr>
            <p:nvPr/>
          </p:nvCxnSpPr>
          <p:spPr>
            <a:xfrm flipV="1">
              <a:off x="8323595" y="3789000"/>
              <a:ext cx="0" cy="584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916F9611-39AE-4C5E-B95D-26153EC73ACB}"/>
              </a:ext>
            </a:extLst>
          </p:cNvPr>
          <p:cNvGrpSpPr/>
          <p:nvPr/>
        </p:nvGrpSpPr>
        <p:grpSpPr>
          <a:xfrm>
            <a:off x="2585495" y="3069000"/>
            <a:ext cx="6803554" cy="720001"/>
            <a:chOff x="2585495" y="3069000"/>
            <a:chExt cx="6803554" cy="720001"/>
          </a:xfrm>
        </p:grpSpPr>
        <p:sp>
          <p:nvSpPr>
            <p:cNvPr id="8" name="Entity 1">
              <a:extLst>
                <a:ext uri="{FF2B5EF4-FFF2-40B4-BE49-F238E27FC236}">
                  <a16:creationId xmlns:a16="http://schemas.microsoft.com/office/drawing/2014/main" id="{9E8D577D-F9B0-4C26-95CB-954FFDF61DBD}"/>
                </a:ext>
              </a:extLst>
            </p:cNvPr>
            <p:cNvSpPr txBox="1"/>
            <p:nvPr/>
          </p:nvSpPr>
          <p:spPr>
            <a:xfrm>
              <a:off x="2585495" y="3069001"/>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school</a:t>
              </a:r>
            </a:p>
          </p:txBody>
        </p:sp>
        <p:sp>
          <p:nvSpPr>
            <p:cNvPr id="10" name="Entity 2">
              <a:extLst>
                <a:ext uri="{FF2B5EF4-FFF2-40B4-BE49-F238E27FC236}">
                  <a16:creationId xmlns:a16="http://schemas.microsoft.com/office/drawing/2014/main" id="{06B8E8D6-C037-4571-B1CB-E4BD14A48ED7}"/>
                </a:ext>
              </a:extLst>
            </p:cNvPr>
            <p:cNvSpPr txBox="1"/>
            <p:nvPr/>
          </p:nvSpPr>
          <p:spPr>
            <a:xfrm>
              <a:off x="7589049" y="3069000"/>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pupil</a:t>
              </a:r>
            </a:p>
          </p:txBody>
        </p:sp>
        <p:grpSp>
          <p:nvGrpSpPr>
            <p:cNvPr id="57" name="Group 56">
              <a:extLst>
                <a:ext uri="{FF2B5EF4-FFF2-40B4-BE49-F238E27FC236}">
                  <a16:creationId xmlns:a16="http://schemas.microsoft.com/office/drawing/2014/main" id="{BE144F85-3270-4860-9FDE-8FAB5774D520}"/>
                </a:ext>
              </a:extLst>
            </p:cNvPr>
            <p:cNvGrpSpPr/>
            <p:nvPr/>
          </p:nvGrpSpPr>
          <p:grpSpPr>
            <a:xfrm>
              <a:off x="4385495" y="3240299"/>
              <a:ext cx="3211009" cy="359999"/>
              <a:chOff x="4385495" y="3240299"/>
              <a:chExt cx="3211009" cy="359999"/>
            </a:xfrm>
          </p:grpSpPr>
          <p:cxnSp>
            <p:nvCxnSpPr>
              <p:cNvPr id="3" name="1 to 1"/>
              <p:cNvCxnSpPr>
                <a:stCxn id="8" idx="3"/>
                <a:endCxn id="10" idx="1"/>
              </p:cNvCxnSpPr>
              <p:nvPr/>
            </p:nvCxnSpPr>
            <p:spPr>
              <a:xfrm flipV="1">
                <a:off x="4385495" y="3429000"/>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942A0ED-EE34-40C7-BC3A-22B3368A4DB2}"/>
                  </a:ext>
                </a:extLst>
              </p:cNvPr>
              <p:cNvCxnSpPr/>
              <p:nvPr/>
            </p:nvCxnSpPr>
            <p:spPr>
              <a:xfrm flipV="1">
                <a:off x="7278205" y="3240299"/>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076E79F-09BA-43A8-8DE2-D8086B539920}"/>
                  </a:ext>
                </a:extLst>
              </p:cNvPr>
              <p:cNvCxnSpPr/>
              <p:nvPr/>
            </p:nvCxnSpPr>
            <p:spPr>
              <a:xfrm>
                <a:off x="7278205" y="3429000"/>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039992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5268-FDA0-7592-FF9C-72AB55A7A72E}"/>
              </a:ext>
            </a:extLst>
          </p:cNvPr>
          <p:cNvSpPr>
            <a:spLocks noGrp="1"/>
          </p:cNvSpPr>
          <p:nvPr>
            <p:ph type="title"/>
          </p:nvPr>
        </p:nvSpPr>
        <p:spPr/>
        <p:txBody>
          <a:bodyPr/>
          <a:lstStyle/>
          <a:p>
            <a:r>
              <a:rPr lang="en-GB" dirty="0"/>
              <a:t>Internal Commentary – Single Line</a:t>
            </a:r>
          </a:p>
        </p:txBody>
      </p:sp>
      <p:sp>
        <p:nvSpPr>
          <p:cNvPr id="3" name="Content Placeholder 2">
            <a:extLst>
              <a:ext uri="{FF2B5EF4-FFF2-40B4-BE49-F238E27FC236}">
                <a16:creationId xmlns:a16="http://schemas.microsoft.com/office/drawing/2014/main" id="{141DFD40-5B60-02A6-A1F0-71163A85F354}"/>
              </a:ext>
            </a:extLst>
          </p:cNvPr>
          <p:cNvSpPr>
            <a:spLocks noGrp="1"/>
          </p:cNvSpPr>
          <p:nvPr>
            <p:ph idx="1"/>
          </p:nvPr>
        </p:nvSpPr>
        <p:spPr/>
        <p:txBody>
          <a:bodyPr/>
          <a:lstStyle/>
          <a:p>
            <a:r>
              <a:rPr lang="en-GB" dirty="0"/>
              <a:t>Use internal commentary to help your future self</a:t>
            </a:r>
          </a:p>
          <a:p>
            <a:pPr marL="0" indent="0">
              <a:buNone/>
            </a:pPr>
            <a:endParaRPr lang="en-GB" b="1" i="1" dirty="0"/>
          </a:p>
          <a:p>
            <a:pPr marL="0" lvl="0" indent="0" eaLnBrk="0" fontAlgn="base" hangingPunct="0">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969896"/>
                </a:solidFill>
                <a:latin typeface="Consolas" panose="020B0609020204030204" pitchFamily="49" charset="0"/>
              </a:rPr>
              <a:t>-- This is a comment</a:t>
            </a:r>
            <a:endParaRPr lang="en-US" altLang="en-US" sz="4000" dirty="0">
              <a:solidFill>
                <a:srgbClr val="000000"/>
              </a:solidFill>
              <a:latin typeface="Consolas" panose="020B0609020204030204" pitchFamily="49" charset="0"/>
            </a:endParaRPr>
          </a:p>
          <a:p>
            <a:pPr marL="0" lvl="0" indent="0" eaLnBrk="0" fontAlgn="base" hangingPunct="0">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969896"/>
                </a:solidFill>
                <a:latin typeface="Consolas" panose="020B0609020204030204" pitchFamily="49" charset="0"/>
              </a:rPr>
              <a:t>-- Another comment</a:t>
            </a:r>
            <a:br>
              <a:rPr lang="en-US" altLang="en-US" sz="1200" dirty="0">
                <a:solidFill>
                  <a:srgbClr val="000000"/>
                </a:solidFill>
                <a:latin typeface="Consolas" panose="020B0609020204030204" pitchFamily="49" charset="0"/>
              </a:rPr>
            </a:br>
            <a:endParaRPr lang="en-US" altLang="en-US" sz="1800" dirty="0">
              <a:latin typeface="Arial" panose="020B0604020202020204" pitchFamily="34" charset="0"/>
            </a:endParaRPr>
          </a:p>
        </p:txBody>
      </p:sp>
      <p:sp>
        <p:nvSpPr>
          <p:cNvPr id="9" name="Rectangle 1">
            <a:extLst>
              <a:ext uri="{FF2B5EF4-FFF2-40B4-BE49-F238E27FC236}">
                <a16:creationId xmlns:a16="http://schemas.microsoft.com/office/drawing/2014/main" id="{B91BCD11-793F-D522-35E5-01BC42A81B4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602755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ER Diagram – Attributes (2)</a:t>
            </a:r>
          </a:p>
        </p:txBody>
      </p:sp>
      <p:sp>
        <p:nvSpPr>
          <p:cNvPr id="12" name="TextBox 11">
            <a:extLst>
              <a:ext uri="{FF2B5EF4-FFF2-40B4-BE49-F238E27FC236}">
                <a16:creationId xmlns:a16="http://schemas.microsoft.com/office/drawing/2014/main" id="{04922DB4-E3E8-4CF4-A4E2-621E15D7DA29}"/>
              </a:ext>
            </a:extLst>
          </p:cNvPr>
          <p:cNvSpPr txBox="1"/>
          <p:nvPr/>
        </p:nvSpPr>
        <p:spPr>
          <a:xfrm>
            <a:off x="1566320" y="6080587"/>
            <a:ext cx="9059361" cy="646331"/>
          </a:xfrm>
          <a:prstGeom prst="rect">
            <a:avLst/>
          </a:prstGeom>
          <a:noFill/>
        </p:spPr>
        <p:txBody>
          <a:bodyPr wrap="square" rtlCol="0" anchor="ctr" anchorCtr="0">
            <a:spAutoFit/>
          </a:bodyPr>
          <a:lstStyle/>
          <a:p>
            <a:r>
              <a:rPr lang="en-GB" sz="3600" b="1" dirty="0">
                <a:solidFill>
                  <a:srgbClr val="7030A0"/>
                </a:solidFill>
              </a:rPr>
              <a:t>PK underlined				FK suffixed with *</a:t>
            </a:r>
          </a:p>
        </p:txBody>
      </p:sp>
      <p:grpSp>
        <p:nvGrpSpPr>
          <p:cNvPr id="15" name="Group 14">
            <a:extLst>
              <a:ext uri="{FF2B5EF4-FFF2-40B4-BE49-F238E27FC236}">
                <a16:creationId xmlns:a16="http://schemas.microsoft.com/office/drawing/2014/main" id="{779110AE-3899-4EB1-88A8-02F79F11D5AB}"/>
              </a:ext>
            </a:extLst>
          </p:cNvPr>
          <p:cNvGrpSpPr/>
          <p:nvPr/>
        </p:nvGrpSpPr>
        <p:grpSpPr>
          <a:xfrm>
            <a:off x="4794797" y="2141047"/>
            <a:ext cx="2380233" cy="1209220"/>
            <a:chOff x="4971129" y="2141047"/>
            <a:chExt cx="2203901" cy="1209220"/>
          </a:xfrm>
        </p:grpSpPr>
        <p:grpSp>
          <p:nvGrpSpPr>
            <p:cNvPr id="13" name="Group 12">
              <a:extLst>
                <a:ext uri="{FF2B5EF4-FFF2-40B4-BE49-F238E27FC236}">
                  <a16:creationId xmlns:a16="http://schemas.microsoft.com/office/drawing/2014/main" id="{EC8DFF32-96F2-4571-BBF3-A5D2E50DF81A}"/>
                </a:ext>
              </a:extLst>
            </p:cNvPr>
            <p:cNvGrpSpPr/>
            <p:nvPr/>
          </p:nvGrpSpPr>
          <p:grpSpPr>
            <a:xfrm>
              <a:off x="4971129" y="2643188"/>
              <a:ext cx="2203901" cy="707079"/>
              <a:chOff x="4971129" y="2643188"/>
              <a:chExt cx="2203901" cy="707079"/>
            </a:xfrm>
          </p:grpSpPr>
          <p:cxnSp>
            <p:nvCxnSpPr>
              <p:cNvPr id="9" name="Connector: Elbow 8">
                <a:extLst>
                  <a:ext uri="{FF2B5EF4-FFF2-40B4-BE49-F238E27FC236}">
                    <a16:creationId xmlns:a16="http://schemas.microsoft.com/office/drawing/2014/main" id="{DE6C70CF-28C5-4A35-AB1C-6B47F69960AF}"/>
                  </a:ext>
                </a:extLst>
              </p:cNvPr>
              <p:cNvCxnSpPr>
                <a:cxnSpLocks/>
              </p:cNvCxnSpPr>
              <p:nvPr/>
            </p:nvCxnSpPr>
            <p:spPr>
              <a:xfrm>
                <a:off x="4971129" y="2643188"/>
                <a:ext cx="2203901" cy="535781"/>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8910025-4C69-4A6E-BF1C-9555FC0FD11D}"/>
                  </a:ext>
                </a:extLst>
              </p:cNvPr>
              <p:cNvCxnSpPr/>
              <p:nvPr/>
            </p:nvCxnSpPr>
            <p:spPr>
              <a:xfrm flipV="1">
                <a:off x="6856731" y="2990268"/>
                <a:ext cx="318299" cy="18870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62F2AB8-D422-4D9C-B9B3-DC00BA244F9E}"/>
                  </a:ext>
                </a:extLst>
              </p:cNvPr>
              <p:cNvCxnSpPr/>
              <p:nvPr/>
            </p:nvCxnSpPr>
            <p:spPr>
              <a:xfrm>
                <a:off x="6856731" y="3178969"/>
                <a:ext cx="318299" cy="17129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365A4904-DD2F-4FE6-BACB-463E7D0213EC}"/>
                </a:ext>
              </a:extLst>
            </p:cNvPr>
            <p:cNvSpPr txBox="1"/>
            <p:nvPr/>
          </p:nvSpPr>
          <p:spPr>
            <a:xfrm>
              <a:off x="5326176" y="2141047"/>
              <a:ext cx="1493807" cy="523220"/>
            </a:xfrm>
            <a:prstGeom prst="rect">
              <a:avLst/>
            </a:prstGeom>
            <a:noFill/>
          </p:spPr>
          <p:txBody>
            <a:bodyPr wrap="none" rtlCol="0">
              <a:spAutoFit/>
            </a:bodyPr>
            <a:lstStyle/>
            <a:p>
              <a:r>
                <a:rPr lang="en-GB" sz="2800" dirty="0"/>
                <a:t>educates</a:t>
              </a:r>
            </a:p>
          </p:txBody>
        </p:sp>
      </p:grpSp>
      <p:grpSp>
        <p:nvGrpSpPr>
          <p:cNvPr id="18" name="Group 17">
            <a:extLst>
              <a:ext uri="{FF2B5EF4-FFF2-40B4-BE49-F238E27FC236}">
                <a16:creationId xmlns:a16="http://schemas.microsoft.com/office/drawing/2014/main" id="{9B0A13DE-1279-4C56-8488-32B10C503456}"/>
              </a:ext>
            </a:extLst>
          </p:cNvPr>
          <p:cNvGrpSpPr/>
          <p:nvPr/>
        </p:nvGrpSpPr>
        <p:grpSpPr>
          <a:xfrm>
            <a:off x="2997510" y="169068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7175029" y="1690688"/>
            <a:ext cx="2026518" cy="3416320"/>
            <a:chOff x="7175029" y="1690688"/>
            <a:chExt cx="2026518" cy="3416320"/>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2026517" cy="3416320"/>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err="1"/>
                <a:t>schoolID</a:t>
              </a:r>
              <a:r>
                <a:rPr lang="en-GB" sz="3600" dirty="0"/>
                <a:t>*</a:t>
              </a:r>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2026518"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59210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wipe(left)">
                                      <p:cBhvr>
                                        <p:cTn id="22"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ER Diagram – Attributes (2)</a:t>
            </a:r>
          </a:p>
        </p:txBody>
      </p:sp>
      <p:grpSp>
        <p:nvGrpSpPr>
          <p:cNvPr id="13" name="Group 12">
            <a:extLst>
              <a:ext uri="{FF2B5EF4-FFF2-40B4-BE49-F238E27FC236}">
                <a16:creationId xmlns:a16="http://schemas.microsoft.com/office/drawing/2014/main" id="{EC8DFF32-96F2-4571-BBF3-A5D2E50DF81A}"/>
              </a:ext>
            </a:extLst>
          </p:cNvPr>
          <p:cNvGrpSpPr/>
          <p:nvPr/>
        </p:nvGrpSpPr>
        <p:grpSpPr>
          <a:xfrm>
            <a:off x="4794797" y="2643188"/>
            <a:ext cx="2380233" cy="707079"/>
            <a:chOff x="4971129" y="2643188"/>
            <a:chExt cx="2203901" cy="707079"/>
          </a:xfrm>
        </p:grpSpPr>
        <p:cxnSp>
          <p:nvCxnSpPr>
            <p:cNvPr id="9" name="Connector: Elbow 8">
              <a:extLst>
                <a:ext uri="{FF2B5EF4-FFF2-40B4-BE49-F238E27FC236}">
                  <a16:creationId xmlns:a16="http://schemas.microsoft.com/office/drawing/2014/main" id="{DE6C70CF-28C5-4A35-AB1C-6B47F69960AF}"/>
                </a:ext>
              </a:extLst>
            </p:cNvPr>
            <p:cNvCxnSpPr>
              <a:cxnSpLocks/>
            </p:cNvCxnSpPr>
            <p:nvPr/>
          </p:nvCxnSpPr>
          <p:spPr>
            <a:xfrm>
              <a:off x="4971129" y="2643188"/>
              <a:ext cx="2203901" cy="535781"/>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8910025-4C69-4A6E-BF1C-9555FC0FD11D}"/>
                </a:ext>
              </a:extLst>
            </p:cNvPr>
            <p:cNvCxnSpPr/>
            <p:nvPr/>
          </p:nvCxnSpPr>
          <p:spPr>
            <a:xfrm flipV="1">
              <a:off x="6856731" y="2990268"/>
              <a:ext cx="318299" cy="18870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62F2AB8-D422-4D9C-B9B3-DC00BA244F9E}"/>
                </a:ext>
              </a:extLst>
            </p:cNvPr>
            <p:cNvCxnSpPr/>
            <p:nvPr/>
          </p:nvCxnSpPr>
          <p:spPr>
            <a:xfrm>
              <a:off x="6856731" y="3178969"/>
              <a:ext cx="318299" cy="17129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9B0A13DE-1279-4C56-8488-32B10C503456}"/>
              </a:ext>
            </a:extLst>
          </p:cNvPr>
          <p:cNvGrpSpPr/>
          <p:nvPr/>
        </p:nvGrpSpPr>
        <p:grpSpPr>
          <a:xfrm>
            <a:off x="2997510" y="169068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7175029" y="1690688"/>
            <a:ext cx="2026518" cy="3416320"/>
            <a:chOff x="7175029" y="1690688"/>
            <a:chExt cx="2026518" cy="3416320"/>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2026517" cy="3416320"/>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err="1"/>
                <a:t>schoolID</a:t>
              </a:r>
              <a:r>
                <a:rPr lang="en-GB" sz="3600" dirty="0"/>
                <a:t>*</a:t>
              </a:r>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2026518"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191804875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Validation</a:t>
            </a:r>
          </a:p>
        </p:txBody>
      </p:sp>
      <p:sp>
        <p:nvSpPr>
          <p:cNvPr id="4" name="Content Placeholder 3"/>
          <p:cNvSpPr>
            <a:spLocks noGrp="1"/>
          </p:cNvSpPr>
          <p:nvPr>
            <p:ph sz="half" idx="1"/>
          </p:nvPr>
        </p:nvSpPr>
        <p:spPr>
          <a:xfrm>
            <a:off x="838199" y="1825625"/>
            <a:ext cx="4179849" cy="4351338"/>
          </a:xfrm>
        </p:spPr>
        <p:txBody>
          <a:bodyPr>
            <a:normAutofit/>
          </a:bodyPr>
          <a:lstStyle/>
          <a:p>
            <a:r>
              <a:rPr lang="en-GB" sz="4000" dirty="0"/>
              <a:t>Presence check	</a:t>
            </a:r>
          </a:p>
          <a:p>
            <a:r>
              <a:rPr lang="en-GB" sz="4000" dirty="0"/>
              <a:t>Restricted choice</a:t>
            </a:r>
          </a:p>
          <a:p>
            <a:r>
              <a:rPr lang="en-GB" sz="4000" dirty="0"/>
              <a:t>Length (text)</a:t>
            </a:r>
          </a:p>
          <a:p>
            <a:r>
              <a:rPr lang="en-GB" sz="4000" dirty="0"/>
              <a:t>Range (numeric)</a:t>
            </a:r>
          </a:p>
        </p:txBody>
      </p:sp>
      <p:sp>
        <p:nvSpPr>
          <p:cNvPr id="2" name="Content Placeholder 1">
            <a:extLst>
              <a:ext uri="{FF2B5EF4-FFF2-40B4-BE49-F238E27FC236}">
                <a16:creationId xmlns:a16="http://schemas.microsoft.com/office/drawing/2014/main" id="{3598B75A-0FB3-4171-AD3B-F1E4DF79AE5E}"/>
              </a:ext>
            </a:extLst>
          </p:cNvPr>
          <p:cNvSpPr>
            <a:spLocks noGrp="1"/>
          </p:cNvSpPr>
          <p:nvPr>
            <p:ph sz="half" idx="2"/>
          </p:nvPr>
        </p:nvSpPr>
        <p:spPr>
          <a:xfrm>
            <a:off x="5307980" y="1825625"/>
            <a:ext cx="6045820" cy="4351338"/>
          </a:xfrm>
        </p:spPr>
        <p:txBody>
          <a:bodyPr>
            <a:normAutofit/>
          </a:bodyPr>
          <a:lstStyle/>
          <a:p>
            <a:pPr marL="0" indent="0">
              <a:buNone/>
              <a:tabLst>
                <a:tab pos="4320000" algn="l"/>
              </a:tabLst>
            </a:pPr>
            <a:r>
              <a:rPr lang="en-GB" sz="4300" dirty="0"/>
              <a:t>Must </a:t>
            </a:r>
            <a:r>
              <a:rPr lang="en-GB" sz="4000" dirty="0"/>
              <a:t>not be left blank</a:t>
            </a:r>
          </a:p>
          <a:p>
            <a:pPr marL="0" indent="0">
              <a:buNone/>
              <a:tabLst>
                <a:tab pos="4320000" algn="l"/>
              </a:tabLst>
            </a:pPr>
            <a:r>
              <a:rPr lang="en-GB" sz="4000" dirty="0"/>
              <a:t>List of acceptable values</a:t>
            </a:r>
          </a:p>
          <a:p>
            <a:pPr marL="0" indent="0">
              <a:buNone/>
              <a:tabLst>
                <a:tab pos="4320000" algn="l"/>
              </a:tabLst>
            </a:pPr>
            <a:r>
              <a:rPr lang="en-GB" sz="4000" dirty="0"/>
              <a:t>Minimum or exact value</a:t>
            </a:r>
          </a:p>
          <a:p>
            <a:pPr marL="0" indent="0">
              <a:buNone/>
              <a:tabLst>
                <a:tab pos="4320000" algn="l"/>
              </a:tabLst>
            </a:pPr>
            <a:r>
              <a:rPr lang="en-GB" sz="4000" dirty="0"/>
              <a:t>Minimum and/or maximum</a:t>
            </a:r>
          </a:p>
          <a:p>
            <a:endParaRPr lang="en-GB" dirty="0"/>
          </a:p>
        </p:txBody>
      </p:sp>
    </p:spTree>
    <p:extLst>
      <p:ext uri="{BB962C8B-B14F-4D97-AF65-F5344CB8AC3E}">
        <p14:creationId xmlns:p14="http://schemas.microsoft.com/office/powerpoint/2010/main" val="321065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wipe(left)">
                                      <p:cBhvr>
                                        <p:cTn id="27" dur="2000"/>
                                        <p:tgtEl>
                                          <p:spTgt spid="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wipe(left)">
                                      <p:cBhvr>
                                        <p:cTn id="32" dur="2000"/>
                                        <p:tgtEl>
                                          <p:spTgt spid="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wipe(left)">
                                      <p:cBhvr>
                                        <p:cTn id="37" dur="2000"/>
                                        <p:tgtEl>
                                          <p:spTgt spid="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wipe(left)">
                                      <p:cBhvr>
                                        <p:cTn id="42"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Validation</a:t>
            </a:r>
          </a:p>
        </p:txBody>
      </p:sp>
      <p:sp>
        <p:nvSpPr>
          <p:cNvPr id="4" name="Content Placeholder 3"/>
          <p:cNvSpPr>
            <a:spLocks noGrp="1"/>
          </p:cNvSpPr>
          <p:nvPr>
            <p:ph sz="half" idx="1"/>
          </p:nvPr>
        </p:nvSpPr>
        <p:spPr>
          <a:xfrm>
            <a:off x="838199" y="1825625"/>
            <a:ext cx="4179849" cy="4351338"/>
          </a:xfrm>
        </p:spPr>
        <p:txBody>
          <a:bodyPr>
            <a:normAutofit/>
          </a:bodyPr>
          <a:lstStyle/>
          <a:p>
            <a:r>
              <a:rPr lang="en-GB" sz="4000" dirty="0"/>
              <a:t>Presence check	</a:t>
            </a:r>
          </a:p>
          <a:p>
            <a:r>
              <a:rPr lang="en-GB" sz="4000" dirty="0"/>
              <a:t>Restricted choice</a:t>
            </a:r>
          </a:p>
          <a:p>
            <a:r>
              <a:rPr lang="en-GB" sz="4000" dirty="0"/>
              <a:t>Length (text)</a:t>
            </a:r>
          </a:p>
          <a:p>
            <a:r>
              <a:rPr lang="en-GB" sz="4000" dirty="0"/>
              <a:t>Range (numeric)</a:t>
            </a:r>
          </a:p>
        </p:txBody>
      </p:sp>
      <p:sp>
        <p:nvSpPr>
          <p:cNvPr id="2" name="Content Placeholder 1">
            <a:extLst>
              <a:ext uri="{FF2B5EF4-FFF2-40B4-BE49-F238E27FC236}">
                <a16:creationId xmlns:a16="http://schemas.microsoft.com/office/drawing/2014/main" id="{3598B75A-0FB3-4171-AD3B-F1E4DF79AE5E}"/>
              </a:ext>
            </a:extLst>
          </p:cNvPr>
          <p:cNvSpPr>
            <a:spLocks noGrp="1"/>
          </p:cNvSpPr>
          <p:nvPr>
            <p:ph sz="half" idx="2"/>
          </p:nvPr>
        </p:nvSpPr>
        <p:spPr>
          <a:xfrm>
            <a:off x="5018048" y="1825625"/>
            <a:ext cx="6335752" cy="4351338"/>
          </a:xfrm>
        </p:spPr>
        <p:txBody>
          <a:bodyPr>
            <a:normAutofit/>
          </a:bodyPr>
          <a:lstStyle/>
          <a:p>
            <a:pPr>
              <a:tabLst>
                <a:tab pos="4320000" algn="l"/>
              </a:tabLst>
            </a:pPr>
            <a:r>
              <a:rPr lang="en-GB" sz="4300" dirty="0"/>
              <a:t> </a:t>
            </a:r>
            <a:endParaRPr lang="en-GB" sz="4000" dirty="0"/>
          </a:p>
          <a:p>
            <a:pPr>
              <a:tabLst>
                <a:tab pos="4320000" algn="l"/>
              </a:tabLst>
            </a:pPr>
            <a:r>
              <a:rPr lang="en-GB" sz="4000" dirty="0"/>
              <a:t> </a:t>
            </a:r>
          </a:p>
          <a:p>
            <a:pPr>
              <a:tabLst>
                <a:tab pos="4320000" algn="l"/>
              </a:tabLst>
            </a:pPr>
            <a:r>
              <a:rPr lang="en-GB" sz="4000" dirty="0"/>
              <a:t> </a:t>
            </a:r>
          </a:p>
          <a:p>
            <a:pPr>
              <a:tabLst>
                <a:tab pos="4320000" algn="l"/>
              </a:tabLst>
            </a:pPr>
            <a:r>
              <a:rPr lang="en-GB" sz="4000" dirty="0"/>
              <a:t> </a:t>
            </a:r>
          </a:p>
          <a:p>
            <a:endParaRPr lang="en-GB" dirty="0"/>
          </a:p>
        </p:txBody>
      </p:sp>
    </p:spTree>
    <p:extLst>
      <p:ext uri="{BB962C8B-B14F-4D97-AF65-F5344CB8AC3E}">
        <p14:creationId xmlns:p14="http://schemas.microsoft.com/office/powerpoint/2010/main" val="320844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wipe(left)">
                                      <p:cBhvr>
                                        <p:cTn id="27" dur="2000"/>
                                        <p:tgtEl>
                                          <p:spTgt spid="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wipe(left)">
                                      <p:cBhvr>
                                        <p:cTn id="32" dur="2000"/>
                                        <p:tgtEl>
                                          <p:spTgt spid="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wipe(left)">
                                      <p:cBhvr>
                                        <p:cTn id="37" dur="2000"/>
                                        <p:tgtEl>
                                          <p:spTgt spid="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wipe(left)">
                                      <p:cBhvr>
                                        <p:cTn id="42"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Validation - Examples</a:t>
            </a:r>
          </a:p>
        </p:txBody>
      </p:sp>
      <p:sp>
        <p:nvSpPr>
          <p:cNvPr id="4" name="Content Placeholder 3"/>
          <p:cNvSpPr>
            <a:spLocks noGrp="1"/>
          </p:cNvSpPr>
          <p:nvPr>
            <p:ph sz="half" idx="1"/>
          </p:nvPr>
        </p:nvSpPr>
        <p:spPr>
          <a:xfrm>
            <a:off x="838199" y="1825625"/>
            <a:ext cx="4179849" cy="4351338"/>
          </a:xfrm>
        </p:spPr>
        <p:txBody>
          <a:bodyPr>
            <a:normAutofit/>
          </a:bodyPr>
          <a:lstStyle/>
          <a:p>
            <a:r>
              <a:rPr lang="en-GB" sz="4000" dirty="0"/>
              <a:t>Presence check	</a:t>
            </a:r>
          </a:p>
          <a:p>
            <a:r>
              <a:rPr lang="en-GB" sz="4000" dirty="0"/>
              <a:t>Restricted choice</a:t>
            </a:r>
          </a:p>
          <a:p>
            <a:r>
              <a:rPr lang="en-GB" sz="4000" dirty="0"/>
              <a:t>Length (text)</a:t>
            </a:r>
          </a:p>
          <a:p>
            <a:r>
              <a:rPr lang="en-GB" sz="4000" dirty="0"/>
              <a:t>Range (numeric)</a:t>
            </a:r>
          </a:p>
        </p:txBody>
      </p:sp>
      <p:sp>
        <p:nvSpPr>
          <p:cNvPr id="2" name="Content Placeholder 1">
            <a:extLst>
              <a:ext uri="{FF2B5EF4-FFF2-40B4-BE49-F238E27FC236}">
                <a16:creationId xmlns:a16="http://schemas.microsoft.com/office/drawing/2014/main" id="{3598B75A-0FB3-4171-AD3B-F1E4DF79AE5E}"/>
              </a:ext>
            </a:extLst>
          </p:cNvPr>
          <p:cNvSpPr>
            <a:spLocks noGrp="1"/>
          </p:cNvSpPr>
          <p:nvPr>
            <p:ph sz="half" idx="2"/>
          </p:nvPr>
        </p:nvSpPr>
        <p:spPr>
          <a:xfrm>
            <a:off x="5330282" y="1825625"/>
            <a:ext cx="6023517" cy="4351338"/>
          </a:xfrm>
        </p:spPr>
        <p:txBody>
          <a:bodyPr>
            <a:normAutofit/>
          </a:bodyPr>
          <a:lstStyle/>
          <a:p>
            <a:pPr marL="0" indent="0">
              <a:buNone/>
              <a:tabLst>
                <a:tab pos="4320000" algn="l"/>
              </a:tabLst>
            </a:pPr>
            <a:r>
              <a:rPr lang="en-GB" sz="4300" i="1" dirty="0"/>
              <a:t>Required</a:t>
            </a:r>
            <a:r>
              <a:rPr lang="en-GB" sz="4300" dirty="0"/>
              <a:t> </a:t>
            </a:r>
            <a:r>
              <a:rPr lang="en-GB" sz="4300" dirty="0">
                <a:solidFill>
                  <a:srgbClr val="FF0000"/>
                </a:solidFill>
              </a:rPr>
              <a:t>Yes</a:t>
            </a:r>
            <a:endParaRPr lang="en-GB" sz="4000" dirty="0">
              <a:solidFill>
                <a:srgbClr val="FF0000"/>
              </a:solidFill>
            </a:endParaRPr>
          </a:p>
          <a:p>
            <a:pPr marL="0" indent="0">
              <a:buNone/>
              <a:tabLst>
                <a:tab pos="4320000" algn="l"/>
              </a:tabLst>
            </a:pPr>
            <a:r>
              <a:rPr lang="en-GB" sz="4000" dirty="0"/>
              <a:t>Restricted choice: Big, Small</a:t>
            </a:r>
          </a:p>
          <a:p>
            <a:pPr marL="0" indent="0">
              <a:buNone/>
              <a:tabLst>
                <a:tab pos="4320000" algn="l"/>
              </a:tabLst>
            </a:pPr>
            <a:r>
              <a:rPr lang="en-GB" sz="4000" dirty="0"/>
              <a:t>Length &gt;= 4</a:t>
            </a:r>
          </a:p>
          <a:p>
            <a:pPr marL="0" indent="0">
              <a:buNone/>
              <a:tabLst>
                <a:tab pos="4320000" algn="l"/>
              </a:tabLst>
            </a:pPr>
            <a:r>
              <a:rPr lang="en-GB" sz="4000" dirty="0"/>
              <a:t>Range &gt;= 0 and &lt;= 100</a:t>
            </a:r>
          </a:p>
          <a:p>
            <a:endParaRPr lang="en-GB" dirty="0"/>
          </a:p>
        </p:txBody>
      </p:sp>
    </p:spTree>
    <p:extLst>
      <p:ext uri="{BB962C8B-B14F-4D97-AF65-F5344CB8AC3E}">
        <p14:creationId xmlns:p14="http://schemas.microsoft.com/office/powerpoint/2010/main" val="72623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1500"/>
                                        <p:tgtEl>
                                          <p:spTgt spid="4">
                                            <p:txEl>
                                              <p:pRg st="1" end="1"/>
                                            </p:txEl>
                                          </p:spTgt>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left)">
                                      <p:cBhvr>
                                        <p:cTn id="15" dur="1500"/>
                                        <p:tgtEl>
                                          <p:spTgt spid="4">
                                            <p:txEl>
                                              <p:pRg st="2" end="2"/>
                                            </p:txEl>
                                          </p:spTgt>
                                        </p:tgtEl>
                                      </p:cBhvr>
                                    </p:animEffect>
                                  </p:childTnLst>
                                </p:cTn>
                              </p:par>
                            </p:childTnLst>
                          </p:cTn>
                        </p:par>
                        <p:par>
                          <p:cTn id="16" fill="hold">
                            <p:stCondLst>
                              <p:cond delay="4500"/>
                            </p:stCondLst>
                            <p:childTnLst>
                              <p:par>
                                <p:cTn id="17" presetID="22" presetClass="entr" presetSubtype="8"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ipe(left)">
                                      <p:cBhvr>
                                        <p:cTn id="19" dur="1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wipe(left)">
                                      <p:cBhvr>
                                        <p:cTn id="24" dur="2000"/>
                                        <p:tgtEl>
                                          <p:spTgt spid="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animEffect transition="in" filter="wipe(left)">
                                      <p:cBhvr>
                                        <p:cTn id="29" dur="2000"/>
                                        <p:tgtEl>
                                          <p:spTgt spid="2">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wipe(left)">
                                      <p:cBhvr>
                                        <p:cTn id="34" dur="2000"/>
                                        <p:tgtEl>
                                          <p:spTgt spid="2">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Effect transition="in" filter="wipe(left)">
                                      <p:cBhvr>
                                        <p:cTn id="39"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Validation - Examples</a:t>
            </a:r>
          </a:p>
        </p:txBody>
      </p:sp>
      <p:sp>
        <p:nvSpPr>
          <p:cNvPr id="4" name="Content Placeholder 3"/>
          <p:cNvSpPr>
            <a:spLocks noGrp="1"/>
          </p:cNvSpPr>
          <p:nvPr>
            <p:ph sz="half" idx="1"/>
          </p:nvPr>
        </p:nvSpPr>
        <p:spPr>
          <a:xfrm>
            <a:off x="838199" y="1825625"/>
            <a:ext cx="4179849" cy="4351338"/>
          </a:xfrm>
        </p:spPr>
        <p:txBody>
          <a:bodyPr>
            <a:normAutofit/>
          </a:bodyPr>
          <a:lstStyle/>
          <a:p>
            <a:r>
              <a:rPr lang="en-GB" sz="4000" dirty="0"/>
              <a:t>Presence check	</a:t>
            </a:r>
          </a:p>
          <a:p>
            <a:r>
              <a:rPr lang="en-GB" sz="4000" dirty="0"/>
              <a:t>Restricted choice</a:t>
            </a:r>
          </a:p>
          <a:p>
            <a:r>
              <a:rPr lang="en-GB" sz="4000" dirty="0"/>
              <a:t>Length (text)</a:t>
            </a:r>
          </a:p>
          <a:p>
            <a:r>
              <a:rPr lang="en-GB" sz="4000" dirty="0"/>
              <a:t>Range (numeric)</a:t>
            </a:r>
          </a:p>
        </p:txBody>
      </p:sp>
      <p:sp>
        <p:nvSpPr>
          <p:cNvPr id="6" name="Content Placeholder 5">
            <a:extLst>
              <a:ext uri="{FF2B5EF4-FFF2-40B4-BE49-F238E27FC236}">
                <a16:creationId xmlns:a16="http://schemas.microsoft.com/office/drawing/2014/main" id="{0E4C3F63-B28C-4F12-B047-7FD235E1C8E9}"/>
              </a:ext>
            </a:extLst>
          </p:cNvPr>
          <p:cNvSpPr>
            <a:spLocks noGrp="1"/>
          </p:cNvSpPr>
          <p:nvPr>
            <p:ph sz="half" idx="2"/>
          </p:nvPr>
        </p:nvSpPr>
        <p:spPr>
          <a:xfrm>
            <a:off x="5129561" y="1825625"/>
            <a:ext cx="6224239" cy="4351338"/>
          </a:xfrm>
        </p:spPr>
        <p:txBody>
          <a:bodyPr>
            <a:normAutofit/>
          </a:bodyPr>
          <a:lstStyle/>
          <a:p>
            <a:r>
              <a:rPr lang="en-GB" sz="4000" dirty="0"/>
              <a:t> 	</a:t>
            </a:r>
          </a:p>
          <a:p>
            <a:r>
              <a:rPr lang="en-GB" sz="4000" dirty="0"/>
              <a:t> </a:t>
            </a:r>
          </a:p>
          <a:p>
            <a:r>
              <a:rPr lang="en-GB" sz="4000" dirty="0"/>
              <a:t> </a:t>
            </a:r>
          </a:p>
          <a:p>
            <a:r>
              <a:rPr lang="en-GB" sz="4000" dirty="0"/>
              <a:t> </a:t>
            </a:r>
          </a:p>
        </p:txBody>
      </p:sp>
    </p:spTree>
    <p:extLst>
      <p:ext uri="{BB962C8B-B14F-4D97-AF65-F5344CB8AC3E}">
        <p14:creationId xmlns:p14="http://schemas.microsoft.com/office/powerpoint/2010/main" val="143523524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2074-36FD-4C75-8FA3-8990548CB17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F001589-01A8-453F-8E86-A87C58675ED2}"/>
              </a:ext>
            </a:extLst>
          </p:cNvPr>
          <p:cNvSpPr>
            <a:spLocks noGrp="1"/>
          </p:cNvSpPr>
          <p:nvPr>
            <p:ph idx="1"/>
          </p:nvPr>
        </p:nvSpPr>
        <p:spPr/>
        <p:txBody>
          <a:bodyPr>
            <a:normAutofit/>
          </a:bodyPr>
          <a:lstStyle/>
          <a:p>
            <a:r>
              <a:rPr lang="en-GB" sz="3200" dirty="0"/>
              <a:t>Describe and exemplify a data dictionary:</a:t>
            </a:r>
          </a:p>
          <a:p>
            <a:pPr lvl="1"/>
            <a:r>
              <a:rPr lang="en-GB" sz="3200" dirty="0"/>
              <a:t>entity name</a:t>
            </a:r>
          </a:p>
          <a:p>
            <a:pPr lvl="1"/>
            <a:r>
              <a:rPr lang="en-GB" sz="3200" dirty="0"/>
              <a:t>attribute name</a:t>
            </a:r>
          </a:p>
          <a:p>
            <a:pPr lvl="1"/>
            <a:r>
              <a:rPr lang="en-GB" sz="3200" dirty="0"/>
              <a:t>primary and foreign key</a:t>
            </a:r>
          </a:p>
          <a:p>
            <a:pPr lvl="1"/>
            <a:r>
              <a:rPr lang="en-GB" sz="3200" dirty="0"/>
              <a:t>attribute type</a:t>
            </a:r>
          </a:p>
          <a:p>
            <a:pPr lvl="1"/>
            <a:r>
              <a:rPr lang="en-GB" sz="3200" dirty="0"/>
              <a:t>attribute size</a:t>
            </a:r>
          </a:p>
          <a:p>
            <a:pPr lvl="1"/>
            <a:r>
              <a:rPr lang="en-GB" sz="3200" dirty="0"/>
              <a:t>validation</a:t>
            </a:r>
          </a:p>
          <a:p>
            <a:endParaRPr lang="en-GB" dirty="0"/>
          </a:p>
        </p:txBody>
      </p:sp>
    </p:spTree>
    <p:extLst>
      <p:ext uri="{BB962C8B-B14F-4D97-AF65-F5344CB8AC3E}">
        <p14:creationId xmlns:p14="http://schemas.microsoft.com/office/powerpoint/2010/main" val="104496657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Data Dictionary (1)</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442858961"/>
              </p:ext>
            </p:extLst>
          </p:nvPr>
        </p:nvGraphicFramePr>
        <p:xfrm>
          <a:off x="838200" y="1825625"/>
          <a:ext cx="10337800" cy="39624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41262">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r>
                        <a:rPr lang="en-GB" sz="3200" dirty="0" err="1"/>
                        <a:t>schoolID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p>
                      <a:endParaRPr lang="en-GB" sz="3200" dirty="0"/>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t>dob</a:t>
                      </a:r>
                    </a:p>
                  </a:txBody>
                  <a:tcPr/>
                </a:tc>
                <a:tc>
                  <a:txBody>
                    <a:bodyPr/>
                    <a:lstStyle/>
                    <a:p>
                      <a:pPr algn="ctr"/>
                      <a:endParaRPr lang="en-GB" sz="3200" dirty="0"/>
                    </a:p>
                  </a:txBody>
                  <a:tcPr/>
                </a:tc>
                <a:tc>
                  <a:txBody>
                    <a:bodyPr/>
                    <a:lstStyle/>
                    <a:p>
                      <a:r>
                        <a:rPr lang="en-GB" sz="3200" dirty="0"/>
                        <a:t>date</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487565366"/>
                  </a:ext>
                </a:extLst>
              </a:tr>
              <a:tr h="370840">
                <a:tc>
                  <a:txBody>
                    <a:bodyPr/>
                    <a:lstStyle/>
                    <a:p>
                      <a:r>
                        <a:rPr lang="en-GB" sz="3200" dirty="0"/>
                        <a:t>transport</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bl>
          </a:graphicData>
        </a:graphic>
      </p:graphicFrame>
      <p:sp>
        <p:nvSpPr>
          <p:cNvPr id="7" name="TextBox 6">
            <a:extLst>
              <a:ext uri="{FF2B5EF4-FFF2-40B4-BE49-F238E27FC236}">
                <a16:creationId xmlns:a16="http://schemas.microsoft.com/office/drawing/2014/main" id="{A1BFC853-8304-4B36-ABE6-4EFE5EDE6F3D}"/>
              </a:ext>
            </a:extLst>
          </p:cNvPr>
          <p:cNvSpPr txBox="1"/>
          <p:nvPr/>
        </p:nvSpPr>
        <p:spPr>
          <a:xfrm>
            <a:off x="1606398" y="5846544"/>
            <a:ext cx="8979204" cy="646331"/>
          </a:xfrm>
          <a:prstGeom prst="rect">
            <a:avLst/>
          </a:prstGeom>
          <a:noFill/>
        </p:spPr>
        <p:txBody>
          <a:bodyPr wrap="square" rtlCol="0" anchor="ctr" anchorCtr="0">
            <a:spAutoFit/>
          </a:bodyPr>
          <a:lstStyle/>
          <a:p>
            <a:pPr algn="ctr"/>
            <a:r>
              <a:rPr lang="en-GB" sz="3600" dirty="0">
                <a:solidFill>
                  <a:srgbClr val="7030A0"/>
                </a:solidFill>
              </a:rPr>
              <a:t>Only text attributes are given a size</a:t>
            </a:r>
          </a:p>
        </p:txBody>
      </p:sp>
      <p:sp>
        <p:nvSpPr>
          <p:cNvPr id="8" name="Rectangle: Rounded Corners 7">
            <a:extLst>
              <a:ext uri="{FF2B5EF4-FFF2-40B4-BE49-F238E27FC236}">
                <a16:creationId xmlns:a16="http://schemas.microsoft.com/office/drawing/2014/main" id="{831F97E7-1E0F-4C0A-B09F-844929766824}"/>
              </a:ext>
            </a:extLst>
          </p:cNvPr>
          <p:cNvSpPr/>
          <p:nvPr/>
        </p:nvSpPr>
        <p:spPr>
          <a:xfrm>
            <a:off x="5486855" y="4061141"/>
            <a:ext cx="576000" cy="576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393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Lst>
  </p:timing>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Data Dictionary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3672618590"/>
              </p:ext>
            </p:extLst>
          </p:nvPr>
        </p:nvGraphicFramePr>
        <p:xfrm>
          <a:off x="838200" y="1825625"/>
          <a:ext cx="10369062" cy="39624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72524">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0">
                <a:tc>
                  <a:txBody>
                    <a:bodyPr/>
                    <a:lstStyle/>
                    <a:p>
                      <a:r>
                        <a:rPr lang="en-GB" sz="3200" dirty="0" err="1"/>
                        <a:t>schoolID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txBody>
                  <a:tcPr/>
                </a:tc>
                <a:extLst>
                  <a:ext uri="{0D108BD9-81ED-4DB2-BD59-A6C34878D82A}">
                    <a16:rowId xmlns:a16="http://schemas.microsoft.com/office/drawing/2014/main" val="3885493841"/>
                  </a:ext>
                </a:extLst>
              </a:tr>
              <a:tr h="370840">
                <a:tc>
                  <a:txBody>
                    <a:bodyPr/>
                    <a:lstStyle/>
                    <a:p>
                      <a:r>
                        <a:rPr lang="en-GB" sz="3200" dirty="0"/>
                        <a:t>dob</a:t>
                      </a:r>
                    </a:p>
                  </a:txBody>
                  <a:tcPr/>
                </a:tc>
                <a:tc>
                  <a:txBody>
                    <a:bodyPr/>
                    <a:lstStyle/>
                    <a:p>
                      <a:pPr algn="ctr"/>
                      <a:endParaRPr lang="en-GB" sz="3200" dirty="0"/>
                    </a:p>
                  </a:txBody>
                  <a:tcPr/>
                </a:tc>
                <a:tc>
                  <a:txBody>
                    <a:bodyPr/>
                    <a:lstStyle/>
                    <a:p>
                      <a:r>
                        <a:rPr lang="en-GB" sz="3200" dirty="0"/>
                        <a:t>date</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487565366"/>
                  </a:ext>
                </a:extLst>
              </a:tr>
              <a:tr h="370840">
                <a:tc>
                  <a:txBody>
                    <a:bodyPr/>
                    <a:lstStyle/>
                    <a:p>
                      <a:r>
                        <a:rPr lang="en-GB" sz="3200" dirty="0"/>
                        <a:t>transport</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bl>
          </a:graphicData>
        </a:graphic>
      </p:graphicFrame>
    </p:spTree>
    <p:extLst>
      <p:ext uri="{BB962C8B-B14F-4D97-AF65-F5344CB8AC3E}">
        <p14:creationId xmlns:p14="http://schemas.microsoft.com/office/powerpoint/2010/main" val="383432236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5ED4-D373-45C0-92CE-6E81DFC9E702}"/>
              </a:ext>
            </a:extLst>
          </p:cNvPr>
          <p:cNvSpPr>
            <a:spLocks noGrp="1"/>
          </p:cNvSpPr>
          <p:nvPr>
            <p:ph type="title"/>
          </p:nvPr>
        </p:nvSpPr>
        <p:spPr/>
        <p:txBody>
          <a:bodyPr/>
          <a:lstStyle/>
          <a:p>
            <a:r>
              <a:rPr lang="en-GB" dirty="0"/>
              <a:t>Text Attribute</a:t>
            </a:r>
          </a:p>
        </p:txBody>
      </p:sp>
      <p:sp>
        <p:nvSpPr>
          <p:cNvPr id="3" name="Content Placeholder 2">
            <a:extLst>
              <a:ext uri="{FF2B5EF4-FFF2-40B4-BE49-F238E27FC236}">
                <a16:creationId xmlns:a16="http://schemas.microsoft.com/office/drawing/2014/main" id="{B0C5F901-9EB2-4102-8032-D50AEEE7E924}"/>
              </a:ext>
            </a:extLst>
          </p:cNvPr>
          <p:cNvSpPr>
            <a:spLocks noGrp="1"/>
          </p:cNvSpPr>
          <p:nvPr>
            <p:ph idx="1"/>
          </p:nvPr>
        </p:nvSpPr>
        <p:spPr/>
        <p:txBody>
          <a:bodyPr>
            <a:normAutofit/>
          </a:bodyPr>
          <a:lstStyle/>
          <a:p>
            <a:r>
              <a:rPr lang="en-GB" sz="8800" dirty="0"/>
              <a:t> Text has </a:t>
            </a:r>
            <a:r>
              <a:rPr lang="en-GB" sz="8800" b="1" dirty="0">
                <a:solidFill>
                  <a:srgbClr val="FF0000"/>
                </a:solidFill>
              </a:rPr>
              <a:t>size</a:t>
            </a:r>
            <a:r>
              <a:rPr lang="en-GB" sz="8800" dirty="0"/>
              <a:t>!</a:t>
            </a:r>
          </a:p>
          <a:p>
            <a:pPr marL="0" indent="0">
              <a:buNone/>
            </a:pPr>
            <a:endParaRPr lang="en-GB" sz="4400" dirty="0"/>
          </a:p>
          <a:p>
            <a:r>
              <a:rPr lang="en-GB" sz="8800" dirty="0"/>
              <a:t> </a:t>
            </a:r>
            <a:r>
              <a:rPr lang="en-GB" sz="8800" b="1" dirty="0">
                <a:solidFill>
                  <a:srgbClr val="FF0000"/>
                </a:solidFill>
              </a:rPr>
              <a:t>Only</a:t>
            </a:r>
            <a:r>
              <a:rPr lang="en-GB" sz="8800" dirty="0"/>
              <a:t> text has size!</a:t>
            </a:r>
          </a:p>
        </p:txBody>
      </p:sp>
    </p:spTree>
    <p:extLst>
      <p:ext uri="{BB962C8B-B14F-4D97-AF65-F5344CB8AC3E}">
        <p14:creationId xmlns:p14="http://schemas.microsoft.com/office/powerpoint/2010/main" val="319904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2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5268-FDA0-7592-FF9C-72AB55A7A72E}"/>
              </a:ext>
            </a:extLst>
          </p:cNvPr>
          <p:cNvSpPr>
            <a:spLocks noGrp="1"/>
          </p:cNvSpPr>
          <p:nvPr>
            <p:ph type="title"/>
          </p:nvPr>
        </p:nvSpPr>
        <p:spPr/>
        <p:txBody>
          <a:bodyPr/>
          <a:lstStyle/>
          <a:p>
            <a:r>
              <a:rPr lang="en-GB" dirty="0"/>
              <a:t>Internal Commentary – Multiple Lines</a:t>
            </a:r>
          </a:p>
        </p:txBody>
      </p:sp>
      <p:sp>
        <p:nvSpPr>
          <p:cNvPr id="3" name="Content Placeholder 2">
            <a:extLst>
              <a:ext uri="{FF2B5EF4-FFF2-40B4-BE49-F238E27FC236}">
                <a16:creationId xmlns:a16="http://schemas.microsoft.com/office/drawing/2014/main" id="{141DFD40-5B60-02A6-A1F0-71163A85F354}"/>
              </a:ext>
            </a:extLst>
          </p:cNvPr>
          <p:cNvSpPr>
            <a:spLocks noGrp="1"/>
          </p:cNvSpPr>
          <p:nvPr>
            <p:ph idx="1"/>
          </p:nvPr>
        </p:nvSpPr>
        <p:spPr/>
        <p:txBody>
          <a:bodyPr>
            <a:normAutofit/>
          </a:bodyPr>
          <a:lstStyle/>
          <a:p>
            <a:r>
              <a:rPr lang="en-GB" dirty="0"/>
              <a:t>Use internal commentary to help your future self</a:t>
            </a:r>
          </a:p>
          <a:p>
            <a:pPr marL="0" indent="0">
              <a:buNone/>
            </a:pPr>
            <a:endParaRPr lang="en-GB" b="1" i="1" dirty="0"/>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1 /*</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2 A comment</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3 Another comment</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4 */</a:t>
            </a:r>
            <a:br>
              <a:rPr lang="en-US" altLang="en-US" sz="1200" dirty="0">
                <a:solidFill>
                  <a:srgbClr val="000000"/>
                </a:solidFill>
                <a:latin typeface="Consolas" panose="020B0609020204030204" pitchFamily="49" charset="0"/>
              </a:rPr>
            </a:br>
            <a:endParaRPr lang="en-US" altLang="en-US" sz="1800" dirty="0">
              <a:latin typeface="Arial" panose="020B0604020202020204" pitchFamily="34" charset="0"/>
            </a:endParaRPr>
          </a:p>
        </p:txBody>
      </p:sp>
      <p:sp>
        <p:nvSpPr>
          <p:cNvPr id="4" name="Callout: Bent Line with No Border 7">
            <a:extLst>
              <a:ext uri="{FF2B5EF4-FFF2-40B4-BE49-F238E27FC236}">
                <a16:creationId xmlns:a16="http://schemas.microsoft.com/office/drawing/2014/main" id="{4C0E60D4-1062-CF5D-18A7-CBAEF1C011B8}"/>
              </a:ext>
            </a:extLst>
          </p:cNvPr>
          <p:cNvSpPr/>
          <p:nvPr/>
        </p:nvSpPr>
        <p:spPr>
          <a:xfrm>
            <a:off x="2928053" y="2435066"/>
            <a:ext cx="2377374" cy="502210"/>
          </a:xfrm>
          <a:prstGeom prst="callout2">
            <a:avLst>
              <a:gd name="adj1" fmla="val 50412"/>
              <a:gd name="adj2" fmla="val -670"/>
              <a:gd name="adj3" fmla="val 51190"/>
              <a:gd name="adj4" fmla="val -16010"/>
              <a:gd name="adj5" fmla="val 125733"/>
              <a:gd name="adj6" fmla="val -3682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Start</a:t>
            </a:r>
          </a:p>
        </p:txBody>
      </p:sp>
      <p:sp>
        <p:nvSpPr>
          <p:cNvPr id="9" name="Rectangle 1">
            <a:extLst>
              <a:ext uri="{FF2B5EF4-FFF2-40B4-BE49-F238E27FC236}">
                <a16:creationId xmlns:a16="http://schemas.microsoft.com/office/drawing/2014/main" id="{B91BCD11-793F-D522-35E5-01BC42A81B4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Callout: Bent Line with No Border 7">
            <a:extLst>
              <a:ext uri="{FF2B5EF4-FFF2-40B4-BE49-F238E27FC236}">
                <a16:creationId xmlns:a16="http://schemas.microsoft.com/office/drawing/2014/main" id="{DEDB152E-3303-6EB8-841D-8925F528E04C}"/>
              </a:ext>
            </a:extLst>
          </p:cNvPr>
          <p:cNvSpPr/>
          <p:nvPr/>
        </p:nvSpPr>
        <p:spPr>
          <a:xfrm>
            <a:off x="2811512" y="5627248"/>
            <a:ext cx="2377374" cy="502210"/>
          </a:xfrm>
          <a:prstGeom prst="callout2">
            <a:avLst>
              <a:gd name="adj1" fmla="val 50412"/>
              <a:gd name="adj2" fmla="val -670"/>
              <a:gd name="adj3" fmla="val 51190"/>
              <a:gd name="adj4" fmla="val -16010"/>
              <a:gd name="adj5" fmla="val -19927"/>
              <a:gd name="adj6" fmla="val -3139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End</a:t>
            </a:r>
          </a:p>
        </p:txBody>
      </p:sp>
      <p:grpSp>
        <p:nvGrpSpPr>
          <p:cNvPr id="11" name="Group 10">
            <a:extLst>
              <a:ext uri="{FF2B5EF4-FFF2-40B4-BE49-F238E27FC236}">
                <a16:creationId xmlns:a16="http://schemas.microsoft.com/office/drawing/2014/main" id="{75E3776F-3D63-835C-07A1-1B0567DB4195}"/>
              </a:ext>
            </a:extLst>
          </p:cNvPr>
          <p:cNvGrpSpPr/>
          <p:nvPr/>
        </p:nvGrpSpPr>
        <p:grpSpPr>
          <a:xfrm>
            <a:off x="6428670" y="3038534"/>
            <a:ext cx="3861131" cy="2588714"/>
            <a:chOff x="7619999" y="3594340"/>
            <a:chExt cx="3861131" cy="2588714"/>
          </a:xfrm>
        </p:grpSpPr>
        <p:sp>
          <p:nvSpPr>
            <p:cNvPr id="12" name="Right Brace 11">
              <a:extLst>
                <a:ext uri="{FF2B5EF4-FFF2-40B4-BE49-F238E27FC236}">
                  <a16:creationId xmlns:a16="http://schemas.microsoft.com/office/drawing/2014/main" id="{5F120CEE-CFD9-CB8B-DFB8-56986AA997B1}"/>
                </a:ext>
              </a:extLst>
            </p:cNvPr>
            <p:cNvSpPr/>
            <p:nvPr/>
          </p:nvSpPr>
          <p:spPr>
            <a:xfrm>
              <a:off x="7619999" y="3594340"/>
              <a:ext cx="485955" cy="2588714"/>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3625EFF3-D3CE-0318-B326-B3D83E97A7B1}"/>
                </a:ext>
              </a:extLst>
            </p:cNvPr>
            <p:cNvSpPr txBox="1"/>
            <p:nvPr/>
          </p:nvSpPr>
          <p:spPr>
            <a:xfrm>
              <a:off x="8166575" y="4627087"/>
              <a:ext cx="3314555" cy="523220"/>
            </a:xfrm>
            <a:prstGeom prst="rect">
              <a:avLst/>
            </a:prstGeom>
            <a:noFill/>
          </p:spPr>
          <p:txBody>
            <a:bodyPr wrap="square" rtlCol="0">
              <a:spAutoFit/>
            </a:bodyPr>
            <a:lstStyle/>
            <a:p>
              <a:r>
                <a:rPr lang="en-GB" sz="2800" b="1" dirty="0">
                  <a:solidFill>
                    <a:srgbClr val="7030A0"/>
                  </a:solidFill>
                </a:rPr>
                <a:t>Ignored by computer</a:t>
              </a:r>
            </a:p>
          </p:txBody>
        </p:sp>
      </p:grpSp>
    </p:spTree>
    <p:extLst>
      <p:ext uri="{BB962C8B-B14F-4D97-AF65-F5344CB8AC3E}">
        <p14:creationId xmlns:p14="http://schemas.microsoft.com/office/powerpoint/2010/main" val="408941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7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500"/>
                                        <p:tgtEl>
                                          <p:spTgt spid="3">
                                            <p:txEl>
                                              <p:pRg st="3" end="3"/>
                                            </p:txEl>
                                          </p:spTgt>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1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75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10" grpId="0" animBg="1"/>
    </p:bldLst>
  </p:timing>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5ED4-D373-45C0-92CE-6E81DFC9E702}"/>
              </a:ext>
            </a:extLst>
          </p:cNvPr>
          <p:cNvSpPr>
            <a:spLocks noGrp="1"/>
          </p:cNvSpPr>
          <p:nvPr>
            <p:ph type="title"/>
          </p:nvPr>
        </p:nvSpPr>
        <p:spPr/>
        <p:txBody>
          <a:bodyPr/>
          <a:lstStyle/>
          <a:p>
            <a:r>
              <a:rPr lang="en-GB" dirty="0"/>
              <a:t>Text Attribute</a:t>
            </a:r>
          </a:p>
        </p:txBody>
      </p:sp>
      <p:sp>
        <p:nvSpPr>
          <p:cNvPr id="3" name="Content Placeholder 2">
            <a:extLst>
              <a:ext uri="{FF2B5EF4-FFF2-40B4-BE49-F238E27FC236}">
                <a16:creationId xmlns:a16="http://schemas.microsoft.com/office/drawing/2014/main" id="{B0C5F901-9EB2-4102-8032-D50AEEE7E924}"/>
              </a:ext>
            </a:extLst>
          </p:cNvPr>
          <p:cNvSpPr>
            <a:spLocks noGrp="1"/>
          </p:cNvSpPr>
          <p:nvPr>
            <p:ph idx="1"/>
          </p:nvPr>
        </p:nvSpPr>
        <p:spPr/>
        <p:txBody>
          <a:bodyPr>
            <a:normAutofit/>
          </a:bodyPr>
          <a:lstStyle/>
          <a:p>
            <a:r>
              <a:rPr lang="en-GB" sz="8800" dirty="0"/>
              <a:t> Text has</a:t>
            </a:r>
          </a:p>
          <a:p>
            <a:pPr marL="0" indent="0">
              <a:buNone/>
            </a:pPr>
            <a:endParaRPr lang="en-GB" sz="4400" dirty="0"/>
          </a:p>
          <a:p>
            <a:r>
              <a:rPr lang="en-GB" sz="8800" dirty="0"/>
              <a:t> </a:t>
            </a:r>
            <a:r>
              <a:rPr lang="en-GB" sz="8800" b="1" dirty="0">
                <a:solidFill>
                  <a:srgbClr val="FF0000"/>
                </a:solidFill>
              </a:rPr>
              <a:t>          </a:t>
            </a:r>
            <a:r>
              <a:rPr lang="en-GB" sz="8800" dirty="0"/>
              <a:t> text has</a:t>
            </a:r>
          </a:p>
        </p:txBody>
      </p:sp>
    </p:spTree>
    <p:extLst>
      <p:ext uri="{BB962C8B-B14F-4D97-AF65-F5344CB8AC3E}">
        <p14:creationId xmlns:p14="http://schemas.microsoft.com/office/powerpoint/2010/main" val="175293615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Data Dictionary (2)</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2066695024"/>
              </p:ext>
            </p:extLst>
          </p:nvPr>
        </p:nvGraphicFramePr>
        <p:xfrm>
          <a:off x="838200" y="1825625"/>
          <a:ext cx="10369062" cy="39624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72524">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Range: &gt;= 0</a:t>
                      </a:r>
                    </a:p>
                  </a:txBody>
                  <a:tcPr/>
                </a:tc>
                <a:extLst>
                  <a:ext uri="{0D108BD9-81ED-4DB2-BD59-A6C34878D82A}">
                    <a16:rowId xmlns:a16="http://schemas.microsoft.com/office/drawing/2014/main" val="1127765656"/>
                  </a:ext>
                </a:extLst>
              </a:tr>
              <a:tr h="370840">
                <a:tc>
                  <a:txBody>
                    <a:bodyPr/>
                    <a:lstStyle/>
                    <a:p>
                      <a:r>
                        <a:rPr lang="en-GB" sz="3200" dirty="0" err="1"/>
                        <a:t>schoolID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Length: &gt;= 3</a:t>
                      </a:r>
                    </a:p>
                  </a:txBody>
                  <a:tcPr/>
                </a:tc>
                <a:extLst>
                  <a:ext uri="{0D108BD9-81ED-4DB2-BD59-A6C34878D82A}">
                    <a16:rowId xmlns:a16="http://schemas.microsoft.com/office/drawing/2014/main" val="3885493841"/>
                  </a:ext>
                </a:extLst>
              </a:tr>
              <a:tr h="370840">
                <a:tc>
                  <a:txBody>
                    <a:bodyPr/>
                    <a:lstStyle/>
                    <a:p>
                      <a:r>
                        <a:rPr lang="en-GB" sz="3200" dirty="0"/>
                        <a:t>dob</a:t>
                      </a:r>
                    </a:p>
                  </a:txBody>
                  <a:tcPr/>
                </a:tc>
                <a:tc>
                  <a:txBody>
                    <a:bodyPr/>
                    <a:lstStyle/>
                    <a:p>
                      <a:pPr algn="ctr"/>
                      <a:endParaRPr lang="en-GB" sz="3200" dirty="0"/>
                    </a:p>
                  </a:txBody>
                  <a:tcPr/>
                </a:tc>
                <a:tc>
                  <a:txBody>
                    <a:bodyPr/>
                    <a:lstStyle/>
                    <a:p>
                      <a:r>
                        <a:rPr lang="en-GB" sz="3200" dirty="0"/>
                        <a:t>date</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487565366"/>
                  </a:ext>
                </a:extLst>
              </a:tr>
              <a:tr h="370840">
                <a:tc>
                  <a:txBody>
                    <a:bodyPr/>
                    <a:lstStyle/>
                    <a:p>
                      <a:r>
                        <a:rPr lang="en-GB" sz="3200" dirty="0"/>
                        <a:t>transport</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bl>
          </a:graphicData>
        </a:graphic>
      </p:graphicFrame>
    </p:spTree>
    <p:extLst>
      <p:ext uri="{BB962C8B-B14F-4D97-AF65-F5344CB8AC3E}">
        <p14:creationId xmlns:p14="http://schemas.microsoft.com/office/powerpoint/2010/main" val="78837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Referential integrity</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nvGraphicFramePr>
        <p:xfrm>
          <a:off x="7669848" y="2193925"/>
          <a:ext cx="3683952" cy="1777656"/>
        </p:xfrm>
        <a:graphic>
          <a:graphicData uri="http://schemas.openxmlformats.org/drawingml/2006/table">
            <a:tbl>
              <a:tblPr firstRow="1" bandRow="1">
                <a:tableStyleId>{5C22544A-7EE6-4342-B048-85BDC9FD1C3A}</a:tableStyleId>
              </a:tblPr>
              <a:tblGrid>
                <a:gridCol w="894080">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49692">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Dept</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ICT</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5951220" cy="3555312"/>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73580">
                  <a:extLst>
                    <a:ext uri="{9D8B030D-6E8A-4147-A177-3AD203B41FA5}">
                      <a16:colId xmlns:a16="http://schemas.microsoft.com/office/drawing/2014/main" val="3505833113"/>
                    </a:ext>
                  </a:extLst>
                </a:gridCol>
                <a:gridCol w="1791018">
                  <a:extLst>
                    <a:ext uri="{9D8B030D-6E8A-4147-A177-3AD203B41FA5}">
                      <a16:colId xmlns:a16="http://schemas.microsoft.com/office/drawing/2014/main" val="3401749839"/>
                    </a:ext>
                  </a:extLst>
                </a:gridCol>
                <a:gridCol w="1548130">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 ID</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r>
                        <a:rPr lang="en-GB" sz="3200" dirty="0"/>
                        <a:t>001</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
        <p:nvSpPr>
          <p:cNvPr id="9" name="Callout: Bent Line with No Border 4">
            <a:extLst>
              <a:ext uri="{FF2B5EF4-FFF2-40B4-BE49-F238E27FC236}">
                <a16:creationId xmlns:a16="http://schemas.microsoft.com/office/drawing/2014/main" id="{924404A3-ED4C-4699-9CA9-EFEB23F51AA9}"/>
              </a:ext>
            </a:extLst>
          </p:cNvPr>
          <p:cNvSpPr/>
          <p:nvPr/>
        </p:nvSpPr>
        <p:spPr>
          <a:xfrm>
            <a:off x="8731902" y="4266858"/>
            <a:ext cx="2228816" cy="487680"/>
          </a:xfrm>
          <a:prstGeom prst="callout2">
            <a:avLst>
              <a:gd name="adj1" fmla="val 52750"/>
              <a:gd name="adj2" fmla="val -2245"/>
              <a:gd name="adj3" fmla="val 53715"/>
              <a:gd name="adj4" fmla="val -18685"/>
              <a:gd name="adj5" fmla="val -58483"/>
              <a:gd name="adj6" fmla="val -26295"/>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Primary Key</a:t>
            </a:r>
          </a:p>
        </p:txBody>
      </p:sp>
      <p:sp>
        <p:nvSpPr>
          <p:cNvPr id="12" name="Callout: Bent Line with No Border 4">
            <a:extLst>
              <a:ext uri="{FF2B5EF4-FFF2-40B4-BE49-F238E27FC236}">
                <a16:creationId xmlns:a16="http://schemas.microsoft.com/office/drawing/2014/main" id="{924404A3-ED4C-4699-9CA9-EFEB23F51AA9}"/>
              </a:ext>
            </a:extLst>
          </p:cNvPr>
          <p:cNvSpPr/>
          <p:nvPr/>
        </p:nvSpPr>
        <p:spPr>
          <a:xfrm>
            <a:off x="6224767" y="6084834"/>
            <a:ext cx="1942482" cy="487680"/>
          </a:xfrm>
          <a:prstGeom prst="callout2">
            <a:avLst>
              <a:gd name="adj1" fmla="val 52750"/>
              <a:gd name="adj2" fmla="val -2245"/>
              <a:gd name="adj3" fmla="val 53715"/>
              <a:gd name="adj4" fmla="val -16108"/>
              <a:gd name="adj5" fmla="val -53275"/>
              <a:gd name="adj6" fmla="val -22751"/>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Foreign Key</a:t>
            </a:r>
          </a:p>
        </p:txBody>
      </p:sp>
      <p:sp>
        <p:nvSpPr>
          <p:cNvPr id="3" name="TextBox 2">
            <a:extLst>
              <a:ext uri="{FF2B5EF4-FFF2-40B4-BE49-F238E27FC236}">
                <a16:creationId xmlns:a16="http://schemas.microsoft.com/office/drawing/2014/main" id="{90265A99-404E-4BBB-940A-BBE407BE1CF0}"/>
              </a:ext>
            </a:extLst>
          </p:cNvPr>
          <p:cNvSpPr txBox="1"/>
          <p:nvPr/>
        </p:nvSpPr>
        <p:spPr>
          <a:xfrm>
            <a:off x="8167249" y="5285056"/>
            <a:ext cx="3022687" cy="523220"/>
          </a:xfrm>
          <a:prstGeom prst="rect">
            <a:avLst/>
          </a:prstGeom>
          <a:noFill/>
        </p:spPr>
        <p:txBody>
          <a:bodyPr wrap="none" rtlCol="0">
            <a:spAutoFit/>
          </a:bodyPr>
          <a:lstStyle/>
          <a:p>
            <a:r>
              <a:rPr lang="en-GB" sz="2800" b="1" dirty="0">
                <a:solidFill>
                  <a:srgbClr val="7030A0"/>
                </a:solidFill>
              </a:rPr>
              <a:t>FK must exist as PK</a:t>
            </a:r>
            <a:endParaRPr lang="en-GB" sz="3200" b="1" dirty="0">
              <a:solidFill>
                <a:srgbClr val="7030A0"/>
              </a:solidFill>
            </a:endParaRPr>
          </a:p>
        </p:txBody>
      </p:sp>
      <p:cxnSp>
        <p:nvCxnSpPr>
          <p:cNvPr id="7" name="Straight Arrow Connector 6">
            <a:extLst>
              <a:ext uri="{FF2B5EF4-FFF2-40B4-BE49-F238E27FC236}">
                <a16:creationId xmlns:a16="http://schemas.microsoft.com/office/drawing/2014/main" id="{8B19F821-1630-4A82-9343-B45712962E89}"/>
              </a:ext>
            </a:extLst>
          </p:cNvPr>
          <p:cNvCxnSpPr>
            <a:cxnSpLocks/>
          </p:cNvCxnSpPr>
          <p:nvPr/>
        </p:nvCxnSpPr>
        <p:spPr>
          <a:xfrm flipV="1">
            <a:off x="7175500" y="4711700"/>
            <a:ext cx="1785620" cy="1373134"/>
          </a:xfrm>
          <a:prstGeom prst="straightConnector1">
            <a:avLst/>
          </a:prstGeom>
          <a:ln w="57150">
            <a:solidFill>
              <a:schemeClr val="accent6">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6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Data Dictionary (3)</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1496386805"/>
              </p:ext>
            </p:extLst>
          </p:nvPr>
        </p:nvGraphicFramePr>
        <p:xfrm>
          <a:off x="838200" y="1825625"/>
          <a:ext cx="10369062" cy="39624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72524">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Range: &gt;= 0</a:t>
                      </a:r>
                    </a:p>
                  </a:txBody>
                  <a:tcPr/>
                </a:tc>
                <a:extLst>
                  <a:ext uri="{0D108BD9-81ED-4DB2-BD59-A6C34878D82A}">
                    <a16:rowId xmlns:a16="http://schemas.microsoft.com/office/drawing/2014/main" val="1127765656"/>
                  </a:ext>
                </a:extLst>
              </a:tr>
              <a:tr h="370840">
                <a:tc>
                  <a:txBody>
                    <a:bodyPr/>
                    <a:lstStyle/>
                    <a:p>
                      <a:r>
                        <a:rPr lang="en-GB" sz="3200" dirty="0" err="1"/>
                        <a:t>schoolID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Existing </a:t>
                      </a:r>
                      <a:r>
                        <a:rPr lang="en-GB" sz="3200" dirty="0" err="1"/>
                        <a:t>schoolID</a:t>
                      </a:r>
                      <a:r>
                        <a:rPr lang="en-GB" sz="3200" dirty="0"/>
                        <a:t> from School table</a:t>
                      </a:r>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Length: &gt;= 3</a:t>
                      </a:r>
                    </a:p>
                  </a:txBody>
                  <a:tcPr/>
                </a:tc>
                <a:extLst>
                  <a:ext uri="{0D108BD9-81ED-4DB2-BD59-A6C34878D82A}">
                    <a16:rowId xmlns:a16="http://schemas.microsoft.com/office/drawing/2014/main" val="3885493841"/>
                  </a:ext>
                </a:extLst>
              </a:tr>
              <a:tr h="370840">
                <a:tc>
                  <a:txBody>
                    <a:bodyPr/>
                    <a:lstStyle/>
                    <a:p>
                      <a:r>
                        <a:rPr lang="en-GB" sz="3200" dirty="0"/>
                        <a:t>dob</a:t>
                      </a:r>
                    </a:p>
                  </a:txBody>
                  <a:tcPr/>
                </a:tc>
                <a:tc>
                  <a:txBody>
                    <a:bodyPr/>
                    <a:lstStyle/>
                    <a:p>
                      <a:pPr algn="ctr"/>
                      <a:endParaRPr lang="en-GB" sz="3200" dirty="0"/>
                    </a:p>
                  </a:txBody>
                  <a:tcPr/>
                </a:tc>
                <a:tc>
                  <a:txBody>
                    <a:bodyPr/>
                    <a:lstStyle/>
                    <a:p>
                      <a:r>
                        <a:rPr lang="en-GB" sz="3200" dirty="0"/>
                        <a:t>date</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487565366"/>
                  </a:ext>
                </a:extLst>
              </a:tr>
              <a:tr h="370840">
                <a:tc>
                  <a:txBody>
                    <a:bodyPr/>
                    <a:lstStyle/>
                    <a:p>
                      <a:r>
                        <a:rPr lang="en-GB" sz="3200" dirty="0"/>
                        <a:t>transport</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bl>
          </a:graphicData>
        </a:graphic>
      </p:graphicFrame>
      <p:sp>
        <p:nvSpPr>
          <p:cNvPr id="4" name="TextBox 3">
            <a:extLst>
              <a:ext uri="{FF2B5EF4-FFF2-40B4-BE49-F238E27FC236}">
                <a16:creationId xmlns:a16="http://schemas.microsoft.com/office/drawing/2014/main" id="{A1BFC853-8304-4B36-ABE6-4EFE5EDE6F3D}"/>
              </a:ext>
            </a:extLst>
          </p:cNvPr>
          <p:cNvSpPr txBox="1"/>
          <p:nvPr/>
        </p:nvSpPr>
        <p:spPr>
          <a:xfrm>
            <a:off x="1606398" y="5846544"/>
            <a:ext cx="8979204" cy="646331"/>
          </a:xfrm>
          <a:prstGeom prst="rect">
            <a:avLst/>
          </a:prstGeom>
          <a:noFill/>
        </p:spPr>
        <p:txBody>
          <a:bodyPr wrap="square" rtlCol="0" anchor="ctr" anchorCtr="0">
            <a:spAutoFit/>
          </a:bodyPr>
          <a:lstStyle/>
          <a:p>
            <a:pPr algn="ctr"/>
            <a:r>
              <a:rPr lang="en-GB" sz="3600" dirty="0"/>
              <a:t>FK linked to PK: Referential Integrity</a:t>
            </a:r>
          </a:p>
        </p:txBody>
      </p:sp>
      <p:sp>
        <p:nvSpPr>
          <p:cNvPr id="6" name="Rectangle: Rounded Corners 7">
            <a:extLst>
              <a:ext uri="{FF2B5EF4-FFF2-40B4-BE49-F238E27FC236}">
                <a16:creationId xmlns:a16="http://schemas.microsoft.com/office/drawing/2014/main" id="{831F97E7-1E0F-4C0A-B09F-844929766824}"/>
              </a:ext>
            </a:extLst>
          </p:cNvPr>
          <p:cNvSpPr/>
          <p:nvPr/>
        </p:nvSpPr>
        <p:spPr>
          <a:xfrm>
            <a:off x="7559040" y="2971800"/>
            <a:ext cx="3648222" cy="111252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304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Analysis &amp; Design</a:t>
            </a:r>
          </a:p>
        </p:txBody>
      </p:sp>
      <p:sp>
        <p:nvSpPr>
          <p:cNvPr id="3" name="Content Placeholder 2"/>
          <p:cNvSpPr>
            <a:spLocks noGrp="1"/>
          </p:cNvSpPr>
          <p:nvPr>
            <p:ph idx="1"/>
          </p:nvPr>
        </p:nvSpPr>
        <p:spPr/>
        <p:txBody>
          <a:bodyPr>
            <a:normAutofit lnSpcReduction="10000"/>
          </a:bodyPr>
          <a:lstStyle/>
          <a:p>
            <a:pPr marL="0" indent="0">
              <a:buNone/>
            </a:pPr>
            <a:r>
              <a:rPr lang="en-GB" b="1" dirty="0"/>
              <a:t>Analysis</a:t>
            </a:r>
          </a:p>
          <a:p>
            <a:r>
              <a:rPr lang="en-GB" dirty="0"/>
              <a:t>What do the end-users need to be able to do?</a:t>
            </a:r>
          </a:p>
          <a:p>
            <a:r>
              <a:rPr lang="en-GB" dirty="0"/>
              <a:t>What does the database need to store / do?</a:t>
            </a:r>
          </a:p>
          <a:p>
            <a:pPr marL="0" indent="0">
              <a:buNone/>
            </a:pPr>
            <a:r>
              <a:rPr lang="en-GB" b="1" dirty="0"/>
              <a:t>Design</a:t>
            </a:r>
          </a:p>
          <a:p>
            <a:r>
              <a:rPr lang="en-GB" dirty="0"/>
              <a:t>What are the entities, relationships, cardinality? (ERD)</a:t>
            </a:r>
          </a:p>
          <a:p>
            <a:r>
              <a:rPr lang="en-GB" dirty="0"/>
              <a:t>What are the attributes?</a:t>
            </a:r>
          </a:p>
          <a:p>
            <a:r>
              <a:rPr lang="en-GB" dirty="0"/>
              <a:t>What are the data types?</a:t>
            </a:r>
          </a:p>
          <a:p>
            <a:r>
              <a:rPr lang="en-GB" dirty="0"/>
              <a:t>What is the validation?</a:t>
            </a:r>
          </a:p>
          <a:p>
            <a:r>
              <a:rPr lang="en-GB" dirty="0"/>
              <a:t>What is the referential integrity?</a:t>
            </a:r>
          </a:p>
        </p:txBody>
      </p:sp>
    </p:spTree>
    <p:extLst>
      <p:ext uri="{BB962C8B-B14F-4D97-AF65-F5344CB8AC3E}">
        <p14:creationId xmlns:p14="http://schemas.microsoft.com/office/powerpoint/2010/main" val="164534231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Referential Integrity</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30701949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7AA2-8D68-4E79-B796-5A158F2BF3E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EC0890D-EAF7-4717-8910-FCE2D49C02FB}"/>
              </a:ext>
            </a:extLst>
          </p:cNvPr>
          <p:cNvSpPr>
            <a:spLocks noGrp="1"/>
          </p:cNvSpPr>
          <p:nvPr>
            <p:ph idx="1"/>
          </p:nvPr>
        </p:nvSpPr>
        <p:spPr/>
        <p:txBody>
          <a:bodyPr/>
          <a:lstStyle/>
          <a:p>
            <a:r>
              <a:rPr lang="en-GB" sz="3200" dirty="0"/>
              <a:t>Exemplify a design of a solution to the query: </a:t>
            </a:r>
          </a:p>
          <a:p>
            <a:pPr lvl="1"/>
            <a:r>
              <a:rPr lang="en-GB" sz="2800" dirty="0"/>
              <a:t>fields</a:t>
            </a:r>
          </a:p>
          <a:p>
            <a:pPr lvl="1"/>
            <a:r>
              <a:rPr lang="en-GB" sz="2800" dirty="0"/>
              <a:t>multiple tables</a:t>
            </a:r>
          </a:p>
          <a:p>
            <a:pPr lvl="1"/>
            <a:r>
              <a:rPr lang="en-GB" sz="2800" dirty="0"/>
              <a:t>search criteria</a:t>
            </a:r>
          </a:p>
          <a:p>
            <a:pPr lvl="1"/>
            <a:r>
              <a:rPr lang="en-GB" sz="2800" dirty="0"/>
              <a:t>sort order</a:t>
            </a:r>
          </a:p>
          <a:p>
            <a:pPr marL="0" indent="0">
              <a:buNone/>
            </a:pPr>
            <a:endParaRPr lang="en-GB" dirty="0"/>
          </a:p>
        </p:txBody>
      </p:sp>
    </p:spTree>
    <p:extLst>
      <p:ext uri="{BB962C8B-B14F-4D97-AF65-F5344CB8AC3E}">
        <p14:creationId xmlns:p14="http://schemas.microsoft.com/office/powerpoint/2010/main" val="319612447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(SELECT)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2379745"/>
              </p:ext>
            </p:extLst>
          </p:nvPr>
        </p:nvGraphicFramePr>
        <p:xfrm>
          <a:off x="838200" y="1825625"/>
          <a:ext cx="10515600" cy="2804160"/>
        </p:xfrm>
        <a:graphic>
          <a:graphicData uri="http://schemas.openxmlformats.org/drawingml/2006/table">
            <a:tbl>
              <a:tblPr bandRow="1">
                <a:tableStyleId>{5C22544A-7EE6-4342-B048-85BDC9FD1C3A}</a:tableStyleId>
              </a:tblPr>
              <a:tblGrid>
                <a:gridCol w="3200400">
                  <a:extLst>
                    <a:ext uri="{9D8B030D-6E8A-4147-A177-3AD203B41FA5}">
                      <a16:colId xmlns:a16="http://schemas.microsoft.com/office/drawing/2014/main" val="1440578478"/>
                    </a:ext>
                  </a:extLst>
                </a:gridCol>
                <a:gridCol w="7315200">
                  <a:extLst>
                    <a:ext uri="{9D8B030D-6E8A-4147-A177-3AD203B41FA5}">
                      <a16:colId xmlns:a16="http://schemas.microsoft.com/office/drawing/2014/main" val="4238155148"/>
                    </a:ext>
                  </a:extLst>
                </a:gridCol>
              </a:tblGrid>
              <a:tr h="370840">
                <a:tc>
                  <a:txBody>
                    <a:bodyPr/>
                    <a:lstStyle/>
                    <a:p>
                      <a:r>
                        <a:rPr lang="en-GB" sz="4000" dirty="0"/>
                        <a:t>Field(s)</a:t>
                      </a:r>
                    </a:p>
                  </a:txBody>
                  <a:tcPr/>
                </a:tc>
                <a:tc>
                  <a:txBody>
                    <a:bodyPr/>
                    <a:lstStyle/>
                    <a:p>
                      <a:endParaRPr lang="en-GB" sz="4000"/>
                    </a:p>
                  </a:txBody>
                  <a:tcPr/>
                </a:tc>
                <a:extLst>
                  <a:ext uri="{0D108BD9-81ED-4DB2-BD59-A6C34878D82A}">
                    <a16:rowId xmlns:a16="http://schemas.microsoft.com/office/drawing/2014/main" val="1001484436"/>
                  </a:ext>
                </a:extLst>
              </a:tr>
              <a:tr h="370840">
                <a:tc>
                  <a:txBody>
                    <a:bodyPr/>
                    <a:lstStyle/>
                    <a:p>
                      <a:r>
                        <a:rPr lang="en-GB" sz="4000" dirty="0"/>
                        <a:t>Table(s)</a:t>
                      </a:r>
                    </a:p>
                  </a:txBody>
                  <a:tcPr/>
                </a:tc>
                <a:tc>
                  <a:txBody>
                    <a:bodyPr/>
                    <a:lstStyle/>
                    <a:p>
                      <a:endParaRPr lang="en-GB" sz="4000"/>
                    </a:p>
                  </a:txBody>
                  <a:tcPr/>
                </a:tc>
                <a:extLst>
                  <a:ext uri="{0D108BD9-81ED-4DB2-BD59-A6C34878D82A}">
                    <a16:rowId xmlns:a16="http://schemas.microsoft.com/office/drawing/2014/main" val="2648906904"/>
                  </a:ext>
                </a:extLst>
              </a:tr>
              <a:tr h="370840">
                <a:tc>
                  <a:txBody>
                    <a:bodyPr/>
                    <a:lstStyle/>
                    <a:p>
                      <a:r>
                        <a:rPr lang="en-GB" sz="4000" dirty="0"/>
                        <a:t>Search criteria</a:t>
                      </a:r>
                    </a:p>
                  </a:txBody>
                  <a:tcPr/>
                </a:tc>
                <a:tc>
                  <a:txBody>
                    <a:bodyPr/>
                    <a:lstStyle/>
                    <a:p>
                      <a:endParaRPr lang="en-GB" sz="4000"/>
                    </a:p>
                  </a:txBody>
                  <a:tcPr/>
                </a:tc>
                <a:extLst>
                  <a:ext uri="{0D108BD9-81ED-4DB2-BD59-A6C34878D82A}">
                    <a16:rowId xmlns:a16="http://schemas.microsoft.com/office/drawing/2014/main" val="7278273"/>
                  </a:ext>
                </a:extLst>
              </a:tr>
              <a:tr h="370840">
                <a:tc>
                  <a:txBody>
                    <a:bodyPr/>
                    <a:lstStyle/>
                    <a:p>
                      <a:r>
                        <a:rPr lang="en-GB" sz="4000" dirty="0"/>
                        <a:t>Sort order</a:t>
                      </a:r>
                    </a:p>
                  </a:txBody>
                  <a:tcPr/>
                </a:tc>
                <a:tc>
                  <a:txBody>
                    <a:bodyPr/>
                    <a:lstStyle/>
                    <a:p>
                      <a:endParaRPr lang="en-GB" sz="4000" dirty="0"/>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354352199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(INSERT)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4439757"/>
              </p:ext>
            </p:extLst>
          </p:nvPr>
        </p:nvGraphicFramePr>
        <p:xfrm>
          <a:off x="838200" y="1825625"/>
          <a:ext cx="10515600" cy="2804160"/>
        </p:xfrm>
        <a:graphic>
          <a:graphicData uri="http://schemas.openxmlformats.org/drawingml/2006/table">
            <a:tbl>
              <a:tblPr bandRow="1">
                <a:tableStyleId>{5C22544A-7EE6-4342-B048-85BDC9FD1C3A}</a:tableStyleId>
              </a:tblPr>
              <a:tblGrid>
                <a:gridCol w="3368040">
                  <a:extLst>
                    <a:ext uri="{9D8B030D-6E8A-4147-A177-3AD203B41FA5}">
                      <a16:colId xmlns:a16="http://schemas.microsoft.com/office/drawing/2014/main" val="1440578478"/>
                    </a:ext>
                  </a:extLst>
                </a:gridCol>
                <a:gridCol w="7147560">
                  <a:extLst>
                    <a:ext uri="{9D8B030D-6E8A-4147-A177-3AD203B41FA5}">
                      <a16:colId xmlns:a16="http://schemas.microsoft.com/office/drawing/2014/main" val="4238155148"/>
                    </a:ext>
                  </a:extLst>
                </a:gridCol>
              </a:tblGrid>
              <a:tr h="370840">
                <a:tc>
                  <a:txBody>
                    <a:bodyPr/>
                    <a:lstStyle/>
                    <a:p>
                      <a:r>
                        <a:rPr lang="en-GB" sz="4000" dirty="0"/>
                        <a:t>Type</a:t>
                      </a:r>
                      <a:r>
                        <a:rPr lang="en-GB" sz="4000" baseline="0" dirty="0"/>
                        <a:t> of query</a:t>
                      </a:r>
                      <a:endParaRPr lang="en-GB" sz="4000" dirty="0"/>
                    </a:p>
                  </a:txBody>
                  <a:tcPr/>
                </a:tc>
                <a:tc>
                  <a:txBody>
                    <a:bodyPr/>
                    <a:lstStyle/>
                    <a:p>
                      <a:r>
                        <a:rPr lang="en-GB" sz="4000" dirty="0"/>
                        <a:t>INSERT</a:t>
                      </a:r>
                    </a:p>
                  </a:txBody>
                  <a:tcPr/>
                </a:tc>
                <a:extLst>
                  <a:ext uri="{0D108BD9-81ED-4DB2-BD59-A6C34878D82A}">
                    <a16:rowId xmlns:a16="http://schemas.microsoft.com/office/drawing/2014/main" val="1001484436"/>
                  </a:ext>
                </a:extLst>
              </a:tr>
              <a:tr h="370840">
                <a:tc>
                  <a:txBody>
                    <a:bodyPr/>
                    <a:lstStyle/>
                    <a:p>
                      <a:r>
                        <a:rPr lang="en-GB" sz="4000" dirty="0"/>
                        <a:t>Table</a:t>
                      </a:r>
                    </a:p>
                  </a:txBody>
                  <a:tcPr/>
                </a:tc>
                <a:tc>
                  <a:txBody>
                    <a:bodyPr/>
                    <a:lstStyle/>
                    <a:p>
                      <a:endParaRPr lang="en-GB" sz="4000"/>
                    </a:p>
                  </a:txBody>
                  <a:tcPr/>
                </a:tc>
                <a:extLst>
                  <a:ext uri="{0D108BD9-81ED-4DB2-BD59-A6C34878D82A}">
                    <a16:rowId xmlns:a16="http://schemas.microsoft.com/office/drawing/2014/main" val="2648906904"/>
                  </a:ext>
                </a:extLst>
              </a:tr>
              <a:tr h="370840">
                <a:tc>
                  <a:txBody>
                    <a:bodyPr/>
                    <a:lstStyle/>
                    <a:p>
                      <a:r>
                        <a:rPr lang="en-GB" sz="4000" dirty="0"/>
                        <a:t>Value(s)</a:t>
                      </a:r>
                    </a:p>
                  </a:txBody>
                  <a:tcPr/>
                </a:tc>
                <a:tc>
                  <a:txBody>
                    <a:bodyPr/>
                    <a:lstStyle/>
                    <a:p>
                      <a:endParaRPr lang="en-GB" sz="4000"/>
                    </a:p>
                  </a:txBody>
                  <a:tcPr/>
                </a:tc>
                <a:extLst>
                  <a:ext uri="{0D108BD9-81ED-4DB2-BD59-A6C34878D82A}">
                    <a16:rowId xmlns:a16="http://schemas.microsoft.com/office/drawing/2014/main" val="7278273"/>
                  </a:ext>
                </a:extLst>
              </a:tr>
              <a:tr h="370840">
                <a:tc>
                  <a:txBody>
                    <a:bodyPr/>
                    <a:lstStyle/>
                    <a:p>
                      <a:r>
                        <a:rPr lang="en-GB" sz="4000" dirty="0"/>
                        <a:t>Criteria</a:t>
                      </a:r>
                    </a:p>
                  </a:txBody>
                  <a:tcPr/>
                </a:tc>
                <a:tc>
                  <a:txBody>
                    <a:bodyPr/>
                    <a:lstStyle/>
                    <a:p>
                      <a:r>
                        <a:rPr lang="en-GB" sz="4000" dirty="0">
                          <a:solidFill>
                            <a:srgbClr val="FF0000"/>
                          </a:solidFill>
                        </a:rPr>
                        <a:t>No used</a:t>
                      </a:r>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7646577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(INSERT / UPDATE / DELETE)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3864169"/>
              </p:ext>
            </p:extLst>
          </p:nvPr>
        </p:nvGraphicFramePr>
        <p:xfrm>
          <a:off x="838200" y="1825625"/>
          <a:ext cx="10515600" cy="2804160"/>
        </p:xfrm>
        <a:graphic>
          <a:graphicData uri="http://schemas.openxmlformats.org/drawingml/2006/table">
            <a:tbl>
              <a:tblPr bandRow="1">
                <a:tableStyleId>{5C22544A-7EE6-4342-B048-85BDC9FD1C3A}</a:tableStyleId>
              </a:tblPr>
              <a:tblGrid>
                <a:gridCol w="3368040">
                  <a:extLst>
                    <a:ext uri="{9D8B030D-6E8A-4147-A177-3AD203B41FA5}">
                      <a16:colId xmlns:a16="http://schemas.microsoft.com/office/drawing/2014/main" val="1440578478"/>
                    </a:ext>
                  </a:extLst>
                </a:gridCol>
                <a:gridCol w="7147560">
                  <a:extLst>
                    <a:ext uri="{9D8B030D-6E8A-4147-A177-3AD203B41FA5}">
                      <a16:colId xmlns:a16="http://schemas.microsoft.com/office/drawing/2014/main" val="4238155148"/>
                    </a:ext>
                  </a:extLst>
                </a:gridCol>
              </a:tblGrid>
              <a:tr h="370840">
                <a:tc>
                  <a:txBody>
                    <a:bodyPr/>
                    <a:lstStyle/>
                    <a:p>
                      <a:r>
                        <a:rPr lang="en-GB" sz="4000" dirty="0"/>
                        <a:t>Type</a:t>
                      </a:r>
                      <a:r>
                        <a:rPr lang="en-GB" sz="4000" baseline="0" dirty="0"/>
                        <a:t> of query</a:t>
                      </a:r>
                      <a:endParaRPr lang="en-GB" sz="4000" dirty="0"/>
                    </a:p>
                  </a:txBody>
                  <a:tcPr/>
                </a:tc>
                <a:tc>
                  <a:txBody>
                    <a:bodyPr/>
                    <a:lstStyle/>
                    <a:p>
                      <a:endParaRPr lang="en-GB" sz="4000" dirty="0"/>
                    </a:p>
                  </a:txBody>
                  <a:tcPr/>
                </a:tc>
                <a:extLst>
                  <a:ext uri="{0D108BD9-81ED-4DB2-BD59-A6C34878D82A}">
                    <a16:rowId xmlns:a16="http://schemas.microsoft.com/office/drawing/2014/main" val="1001484436"/>
                  </a:ext>
                </a:extLst>
              </a:tr>
              <a:tr h="370840">
                <a:tc>
                  <a:txBody>
                    <a:bodyPr/>
                    <a:lstStyle/>
                    <a:p>
                      <a:r>
                        <a:rPr lang="en-GB" sz="4000" dirty="0"/>
                        <a:t>Table</a:t>
                      </a:r>
                    </a:p>
                  </a:txBody>
                  <a:tcPr/>
                </a:tc>
                <a:tc>
                  <a:txBody>
                    <a:bodyPr/>
                    <a:lstStyle/>
                    <a:p>
                      <a:endParaRPr lang="en-GB" sz="4000"/>
                    </a:p>
                  </a:txBody>
                  <a:tcPr/>
                </a:tc>
                <a:extLst>
                  <a:ext uri="{0D108BD9-81ED-4DB2-BD59-A6C34878D82A}">
                    <a16:rowId xmlns:a16="http://schemas.microsoft.com/office/drawing/2014/main" val="2648906904"/>
                  </a:ext>
                </a:extLst>
              </a:tr>
              <a:tr h="370840">
                <a:tc>
                  <a:txBody>
                    <a:bodyPr/>
                    <a:lstStyle/>
                    <a:p>
                      <a:r>
                        <a:rPr lang="en-GB" sz="4000" dirty="0"/>
                        <a:t>Value(s)</a:t>
                      </a:r>
                    </a:p>
                  </a:txBody>
                  <a:tcPr/>
                </a:tc>
                <a:tc>
                  <a:txBody>
                    <a:bodyPr/>
                    <a:lstStyle/>
                    <a:p>
                      <a:endParaRPr lang="en-GB" sz="4000"/>
                    </a:p>
                  </a:txBody>
                  <a:tcPr/>
                </a:tc>
                <a:extLst>
                  <a:ext uri="{0D108BD9-81ED-4DB2-BD59-A6C34878D82A}">
                    <a16:rowId xmlns:a16="http://schemas.microsoft.com/office/drawing/2014/main" val="7278273"/>
                  </a:ext>
                </a:extLst>
              </a:tr>
              <a:tr h="370840">
                <a:tc>
                  <a:txBody>
                    <a:bodyPr/>
                    <a:lstStyle/>
                    <a:p>
                      <a:r>
                        <a:rPr lang="en-GB" sz="4000" dirty="0"/>
                        <a:t>Criteria</a:t>
                      </a:r>
                    </a:p>
                  </a:txBody>
                  <a:tcPr/>
                </a:tc>
                <a:tc>
                  <a:txBody>
                    <a:bodyPr/>
                    <a:lstStyle/>
                    <a:p>
                      <a:endParaRPr lang="en-GB" sz="4000" dirty="0">
                        <a:solidFill>
                          <a:srgbClr val="FF0000"/>
                        </a:solidFill>
                      </a:endParaRPr>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1615573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5268-FDA0-7592-FF9C-72AB55A7A72E}"/>
              </a:ext>
            </a:extLst>
          </p:cNvPr>
          <p:cNvSpPr>
            <a:spLocks noGrp="1"/>
          </p:cNvSpPr>
          <p:nvPr>
            <p:ph type="title"/>
          </p:nvPr>
        </p:nvSpPr>
        <p:spPr/>
        <p:txBody>
          <a:bodyPr/>
          <a:lstStyle/>
          <a:p>
            <a:r>
              <a:rPr lang="en-GB" dirty="0"/>
              <a:t>Internal Commentary – Multiple Lines</a:t>
            </a:r>
          </a:p>
        </p:txBody>
      </p:sp>
      <p:sp>
        <p:nvSpPr>
          <p:cNvPr id="3" name="Content Placeholder 2">
            <a:extLst>
              <a:ext uri="{FF2B5EF4-FFF2-40B4-BE49-F238E27FC236}">
                <a16:creationId xmlns:a16="http://schemas.microsoft.com/office/drawing/2014/main" id="{141DFD40-5B60-02A6-A1F0-71163A85F354}"/>
              </a:ext>
            </a:extLst>
          </p:cNvPr>
          <p:cNvSpPr>
            <a:spLocks noGrp="1"/>
          </p:cNvSpPr>
          <p:nvPr>
            <p:ph idx="1"/>
          </p:nvPr>
        </p:nvSpPr>
        <p:spPr/>
        <p:txBody>
          <a:bodyPr>
            <a:normAutofit/>
          </a:bodyPr>
          <a:lstStyle/>
          <a:p>
            <a:r>
              <a:rPr lang="en-GB" dirty="0"/>
              <a:t>Use internal commentary to help your future self</a:t>
            </a:r>
          </a:p>
          <a:p>
            <a:pPr marL="0" indent="0">
              <a:buNone/>
            </a:pPr>
            <a:endParaRPr lang="en-GB" b="1" i="1" dirty="0"/>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1 /*</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2 This is a comment</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3 Another comment</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4 */</a:t>
            </a:r>
            <a:br>
              <a:rPr lang="en-US" altLang="en-US" sz="1200" dirty="0">
                <a:solidFill>
                  <a:srgbClr val="000000"/>
                </a:solidFill>
                <a:latin typeface="Consolas" panose="020B0609020204030204" pitchFamily="49" charset="0"/>
              </a:rPr>
            </a:br>
            <a:endParaRPr lang="en-US" altLang="en-US" sz="1800" dirty="0">
              <a:latin typeface="Arial" panose="020B0604020202020204" pitchFamily="34" charset="0"/>
            </a:endParaRPr>
          </a:p>
        </p:txBody>
      </p:sp>
      <p:sp>
        <p:nvSpPr>
          <p:cNvPr id="9" name="Rectangle 1">
            <a:extLst>
              <a:ext uri="{FF2B5EF4-FFF2-40B4-BE49-F238E27FC236}">
                <a16:creationId xmlns:a16="http://schemas.microsoft.com/office/drawing/2014/main" id="{B91BCD11-793F-D522-35E5-01BC42A81B4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515475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(UPDATE)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0195048"/>
              </p:ext>
            </p:extLst>
          </p:nvPr>
        </p:nvGraphicFramePr>
        <p:xfrm>
          <a:off x="838200" y="1825625"/>
          <a:ext cx="10515600" cy="2804160"/>
        </p:xfrm>
        <a:graphic>
          <a:graphicData uri="http://schemas.openxmlformats.org/drawingml/2006/table">
            <a:tbl>
              <a:tblPr bandRow="1">
                <a:tableStyleId>{5C22544A-7EE6-4342-B048-85BDC9FD1C3A}</a:tableStyleId>
              </a:tblPr>
              <a:tblGrid>
                <a:gridCol w="3368040">
                  <a:extLst>
                    <a:ext uri="{9D8B030D-6E8A-4147-A177-3AD203B41FA5}">
                      <a16:colId xmlns:a16="http://schemas.microsoft.com/office/drawing/2014/main" val="1440578478"/>
                    </a:ext>
                  </a:extLst>
                </a:gridCol>
                <a:gridCol w="7147560">
                  <a:extLst>
                    <a:ext uri="{9D8B030D-6E8A-4147-A177-3AD203B41FA5}">
                      <a16:colId xmlns:a16="http://schemas.microsoft.com/office/drawing/2014/main" val="4238155148"/>
                    </a:ext>
                  </a:extLst>
                </a:gridCol>
              </a:tblGrid>
              <a:tr h="370840">
                <a:tc>
                  <a:txBody>
                    <a:bodyPr/>
                    <a:lstStyle/>
                    <a:p>
                      <a:r>
                        <a:rPr lang="en-GB" sz="4000" dirty="0"/>
                        <a:t>Type</a:t>
                      </a:r>
                      <a:r>
                        <a:rPr lang="en-GB" sz="4000" baseline="0" dirty="0"/>
                        <a:t> of query</a:t>
                      </a:r>
                      <a:endParaRPr lang="en-GB" sz="4000" dirty="0"/>
                    </a:p>
                  </a:txBody>
                  <a:tcPr/>
                </a:tc>
                <a:tc>
                  <a:txBody>
                    <a:bodyPr/>
                    <a:lstStyle/>
                    <a:p>
                      <a:r>
                        <a:rPr lang="en-GB" sz="4000" dirty="0"/>
                        <a:t>UPDATE</a:t>
                      </a:r>
                    </a:p>
                  </a:txBody>
                  <a:tcPr/>
                </a:tc>
                <a:extLst>
                  <a:ext uri="{0D108BD9-81ED-4DB2-BD59-A6C34878D82A}">
                    <a16:rowId xmlns:a16="http://schemas.microsoft.com/office/drawing/2014/main" val="1001484436"/>
                  </a:ext>
                </a:extLst>
              </a:tr>
              <a:tr h="370840">
                <a:tc>
                  <a:txBody>
                    <a:bodyPr/>
                    <a:lstStyle/>
                    <a:p>
                      <a:r>
                        <a:rPr lang="en-GB" sz="4000" dirty="0"/>
                        <a:t>Table</a:t>
                      </a:r>
                    </a:p>
                  </a:txBody>
                  <a:tcPr/>
                </a:tc>
                <a:tc>
                  <a:txBody>
                    <a:bodyPr/>
                    <a:lstStyle/>
                    <a:p>
                      <a:endParaRPr lang="en-GB" sz="4000"/>
                    </a:p>
                  </a:txBody>
                  <a:tcPr/>
                </a:tc>
                <a:extLst>
                  <a:ext uri="{0D108BD9-81ED-4DB2-BD59-A6C34878D82A}">
                    <a16:rowId xmlns:a16="http://schemas.microsoft.com/office/drawing/2014/main" val="2648906904"/>
                  </a:ext>
                </a:extLst>
              </a:tr>
              <a:tr h="370840">
                <a:tc>
                  <a:txBody>
                    <a:bodyPr/>
                    <a:lstStyle/>
                    <a:p>
                      <a:r>
                        <a:rPr lang="en-GB" sz="4000" dirty="0"/>
                        <a:t>Value(s)</a:t>
                      </a:r>
                    </a:p>
                  </a:txBody>
                  <a:tcPr/>
                </a:tc>
                <a:tc>
                  <a:txBody>
                    <a:bodyPr/>
                    <a:lstStyle/>
                    <a:p>
                      <a:endParaRPr lang="en-GB" sz="4000"/>
                    </a:p>
                  </a:txBody>
                  <a:tcPr/>
                </a:tc>
                <a:extLst>
                  <a:ext uri="{0D108BD9-81ED-4DB2-BD59-A6C34878D82A}">
                    <a16:rowId xmlns:a16="http://schemas.microsoft.com/office/drawing/2014/main" val="7278273"/>
                  </a:ext>
                </a:extLst>
              </a:tr>
              <a:tr h="370840">
                <a:tc>
                  <a:txBody>
                    <a:bodyPr/>
                    <a:lstStyle/>
                    <a:p>
                      <a:r>
                        <a:rPr lang="en-GB" sz="4000" dirty="0"/>
                        <a:t>Criteria</a:t>
                      </a:r>
                    </a:p>
                  </a:txBody>
                  <a:tcPr/>
                </a:tc>
                <a:tc>
                  <a:txBody>
                    <a:bodyPr/>
                    <a:lstStyle/>
                    <a:p>
                      <a:endParaRPr lang="en-GB" sz="4000" dirty="0"/>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52035784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(DELETE)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8527796"/>
              </p:ext>
            </p:extLst>
          </p:nvPr>
        </p:nvGraphicFramePr>
        <p:xfrm>
          <a:off x="838200" y="1825625"/>
          <a:ext cx="10515600" cy="2804160"/>
        </p:xfrm>
        <a:graphic>
          <a:graphicData uri="http://schemas.openxmlformats.org/drawingml/2006/table">
            <a:tbl>
              <a:tblPr bandRow="1">
                <a:tableStyleId>{5C22544A-7EE6-4342-B048-85BDC9FD1C3A}</a:tableStyleId>
              </a:tblPr>
              <a:tblGrid>
                <a:gridCol w="3368040">
                  <a:extLst>
                    <a:ext uri="{9D8B030D-6E8A-4147-A177-3AD203B41FA5}">
                      <a16:colId xmlns:a16="http://schemas.microsoft.com/office/drawing/2014/main" val="1440578478"/>
                    </a:ext>
                  </a:extLst>
                </a:gridCol>
                <a:gridCol w="7147560">
                  <a:extLst>
                    <a:ext uri="{9D8B030D-6E8A-4147-A177-3AD203B41FA5}">
                      <a16:colId xmlns:a16="http://schemas.microsoft.com/office/drawing/2014/main" val="4238155148"/>
                    </a:ext>
                  </a:extLst>
                </a:gridCol>
              </a:tblGrid>
              <a:tr h="370840">
                <a:tc>
                  <a:txBody>
                    <a:bodyPr/>
                    <a:lstStyle/>
                    <a:p>
                      <a:r>
                        <a:rPr lang="en-GB" sz="4000" dirty="0"/>
                        <a:t>Type</a:t>
                      </a:r>
                      <a:r>
                        <a:rPr lang="en-GB" sz="4000" baseline="0" dirty="0"/>
                        <a:t> of query</a:t>
                      </a:r>
                      <a:endParaRPr lang="en-GB" sz="4000" dirty="0"/>
                    </a:p>
                  </a:txBody>
                  <a:tcPr/>
                </a:tc>
                <a:tc>
                  <a:txBody>
                    <a:bodyPr/>
                    <a:lstStyle/>
                    <a:p>
                      <a:r>
                        <a:rPr lang="en-GB" sz="4000" dirty="0"/>
                        <a:t>DELETE</a:t>
                      </a:r>
                    </a:p>
                  </a:txBody>
                  <a:tcPr/>
                </a:tc>
                <a:extLst>
                  <a:ext uri="{0D108BD9-81ED-4DB2-BD59-A6C34878D82A}">
                    <a16:rowId xmlns:a16="http://schemas.microsoft.com/office/drawing/2014/main" val="1001484436"/>
                  </a:ext>
                </a:extLst>
              </a:tr>
              <a:tr h="370840">
                <a:tc>
                  <a:txBody>
                    <a:bodyPr/>
                    <a:lstStyle/>
                    <a:p>
                      <a:r>
                        <a:rPr lang="en-GB" sz="4000" dirty="0"/>
                        <a:t>Table</a:t>
                      </a:r>
                    </a:p>
                  </a:txBody>
                  <a:tcPr/>
                </a:tc>
                <a:tc>
                  <a:txBody>
                    <a:bodyPr/>
                    <a:lstStyle/>
                    <a:p>
                      <a:endParaRPr lang="en-GB" sz="4000" dirty="0"/>
                    </a:p>
                  </a:txBody>
                  <a:tcPr/>
                </a:tc>
                <a:extLst>
                  <a:ext uri="{0D108BD9-81ED-4DB2-BD59-A6C34878D82A}">
                    <a16:rowId xmlns:a16="http://schemas.microsoft.com/office/drawing/2014/main" val="2648906904"/>
                  </a:ext>
                </a:extLst>
              </a:tr>
              <a:tr h="370840">
                <a:tc>
                  <a:txBody>
                    <a:bodyPr/>
                    <a:lstStyle/>
                    <a:p>
                      <a:r>
                        <a:rPr lang="en-GB" sz="4000" dirty="0"/>
                        <a:t>Value(s)</a:t>
                      </a:r>
                    </a:p>
                  </a:txBody>
                  <a:tcPr/>
                </a:tc>
                <a:tc>
                  <a:txBody>
                    <a:bodyPr/>
                    <a:lstStyle/>
                    <a:p>
                      <a:r>
                        <a:rPr lang="en-GB" sz="4000" dirty="0">
                          <a:solidFill>
                            <a:srgbClr val="FF0000"/>
                          </a:solidFill>
                        </a:rPr>
                        <a:t>Not used</a:t>
                      </a:r>
                    </a:p>
                  </a:txBody>
                  <a:tcPr/>
                </a:tc>
                <a:extLst>
                  <a:ext uri="{0D108BD9-81ED-4DB2-BD59-A6C34878D82A}">
                    <a16:rowId xmlns:a16="http://schemas.microsoft.com/office/drawing/2014/main" val="7278273"/>
                  </a:ext>
                </a:extLst>
              </a:tr>
              <a:tr h="370840">
                <a:tc>
                  <a:txBody>
                    <a:bodyPr/>
                    <a:lstStyle/>
                    <a:p>
                      <a:r>
                        <a:rPr lang="en-GB" sz="4000" dirty="0"/>
                        <a:t>Criteria</a:t>
                      </a:r>
                    </a:p>
                  </a:txBody>
                  <a:tcPr/>
                </a:tc>
                <a:tc>
                  <a:txBody>
                    <a:bodyPr/>
                    <a:lstStyle/>
                    <a:p>
                      <a:endParaRPr lang="en-GB" sz="4000" dirty="0"/>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296898501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B793-F74E-4D0E-8C93-EB3AB77756F2}"/>
              </a:ext>
            </a:extLst>
          </p:cNvPr>
          <p:cNvSpPr>
            <a:spLocks noGrp="1"/>
          </p:cNvSpPr>
          <p:nvPr>
            <p:ph type="title"/>
          </p:nvPr>
        </p:nvSpPr>
        <p:spPr/>
        <p:txBody>
          <a:bodyPr/>
          <a:lstStyle/>
          <a:p>
            <a:r>
              <a:rPr lang="en-GB" dirty="0"/>
              <a:t>Learning Intentions</a:t>
            </a:r>
          </a:p>
        </p:txBody>
      </p:sp>
      <p:sp>
        <p:nvSpPr>
          <p:cNvPr id="3" name="Content Placeholder 2">
            <a:extLst>
              <a:ext uri="{FF2B5EF4-FFF2-40B4-BE49-F238E27FC236}">
                <a16:creationId xmlns:a16="http://schemas.microsoft.com/office/drawing/2014/main" id="{6F519DC4-5D38-4394-B939-D133A2B4D012}"/>
              </a:ext>
            </a:extLst>
          </p:cNvPr>
          <p:cNvSpPr>
            <a:spLocks noGrp="1"/>
          </p:cNvSpPr>
          <p:nvPr>
            <p:ph idx="1"/>
          </p:nvPr>
        </p:nvSpPr>
        <p:spPr/>
        <p:txBody>
          <a:bodyPr>
            <a:normAutofit/>
          </a:bodyPr>
          <a:lstStyle/>
          <a:p>
            <a:r>
              <a:rPr lang="en-GB" sz="3200" dirty="0"/>
              <a:t>Describe and exemplify testing: </a:t>
            </a:r>
          </a:p>
          <a:p>
            <a:pPr lvl="1"/>
            <a:r>
              <a:rPr lang="en-GB" sz="3200" dirty="0"/>
              <a:t>SQL operations work correctly at this level </a:t>
            </a:r>
          </a:p>
          <a:p>
            <a:pPr marL="0" indent="0">
              <a:buNone/>
            </a:pPr>
            <a:endParaRPr lang="en-GB" sz="3200" dirty="0"/>
          </a:p>
        </p:txBody>
      </p:sp>
    </p:spTree>
    <p:extLst>
      <p:ext uri="{BB962C8B-B14F-4D97-AF65-F5344CB8AC3E}">
        <p14:creationId xmlns:p14="http://schemas.microsoft.com/office/powerpoint/2010/main" val="359810947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E745-10CE-4DCA-964A-D2D9EC6AC194}"/>
              </a:ext>
            </a:extLst>
          </p:cNvPr>
          <p:cNvSpPr>
            <a:spLocks noGrp="1"/>
          </p:cNvSpPr>
          <p:nvPr>
            <p:ph type="title"/>
          </p:nvPr>
        </p:nvSpPr>
        <p:spPr/>
        <p:txBody>
          <a:bodyPr/>
          <a:lstStyle/>
          <a:p>
            <a:r>
              <a:rPr lang="en-GB" dirty="0"/>
              <a:t>Learning Intentions</a:t>
            </a:r>
          </a:p>
        </p:txBody>
      </p:sp>
      <p:sp>
        <p:nvSpPr>
          <p:cNvPr id="3" name="Content Placeholder 2">
            <a:extLst>
              <a:ext uri="{FF2B5EF4-FFF2-40B4-BE49-F238E27FC236}">
                <a16:creationId xmlns:a16="http://schemas.microsoft.com/office/drawing/2014/main" id="{ABB964B2-0CC2-489B-8E1F-1BC040B76915}"/>
              </a:ext>
            </a:extLst>
          </p:cNvPr>
          <p:cNvSpPr>
            <a:spLocks noGrp="1"/>
          </p:cNvSpPr>
          <p:nvPr>
            <p:ph idx="1"/>
          </p:nvPr>
        </p:nvSpPr>
        <p:spPr/>
        <p:txBody>
          <a:bodyPr>
            <a:normAutofit/>
          </a:bodyPr>
          <a:lstStyle/>
          <a:p>
            <a:r>
              <a:rPr lang="en-GB" sz="3200" dirty="0"/>
              <a:t>Evaluate solution in terms of: </a:t>
            </a:r>
          </a:p>
          <a:p>
            <a:pPr lvl="1"/>
            <a:r>
              <a:rPr lang="en-GB" sz="2800" dirty="0"/>
              <a:t>fitness for purpose </a:t>
            </a:r>
          </a:p>
          <a:p>
            <a:pPr lvl="1"/>
            <a:r>
              <a:rPr lang="en-GB" sz="2800" dirty="0"/>
              <a:t>accuracy of output </a:t>
            </a:r>
          </a:p>
        </p:txBody>
      </p:sp>
    </p:spTree>
    <p:extLst>
      <p:ext uri="{BB962C8B-B14F-4D97-AF65-F5344CB8AC3E}">
        <p14:creationId xmlns:p14="http://schemas.microsoft.com/office/powerpoint/2010/main" val="78050133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38DC-44E3-415F-846C-13186E7135B2}"/>
              </a:ext>
            </a:extLst>
          </p:cNvPr>
          <p:cNvSpPr>
            <a:spLocks noGrp="1"/>
          </p:cNvSpPr>
          <p:nvPr>
            <p:ph type="title"/>
          </p:nvPr>
        </p:nvSpPr>
        <p:spPr/>
        <p:txBody>
          <a:bodyPr/>
          <a:lstStyle/>
          <a:p>
            <a:r>
              <a:rPr lang="en-GB" dirty="0"/>
              <a:t>Evaluation</a:t>
            </a:r>
          </a:p>
        </p:txBody>
      </p:sp>
      <p:sp>
        <p:nvSpPr>
          <p:cNvPr id="3" name="Text Placeholder 2">
            <a:extLst>
              <a:ext uri="{FF2B5EF4-FFF2-40B4-BE49-F238E27FC236}">
                <a16:creationId xmlns:a16="http://schemas.microsoft.com/office/drawing/2014/main" id="{3B180056-DE92-4068-A9C9-06CC4271B315}"/>
              </a:ext>
            </a:extLst>
          </p:cNvPr>
          <p:cNvSpPr>
            <a:spLocks noGrp="1"/>
          </p:cNvSpPr>
          <p:nvPr>
            <p:ph type="body" idx="1"/>
          </p:nvPr>
        </p:nvSpPr>
        <p:spPr/>
        <p:txBody>
          <a:bodyPr/>
          <a:lstStyle/>
          <a:p>
            <a:r>
              <a:rPr lang="en-GB" dirty="0"/>
              <a:t>Fitness for purpose</a:t>
            </a:r>
          </a:p>
        </p:txBody>
      </p:sp>
      <p:sp>
        <p:nvSpPr>
          <p:cNvPr id="4" name="Content Placeholder 3">
            <a:extLst>
              <a:ext uri="{FF2B5EF4-FFF2-40B4-BE49-F238E27FC236}">
                <a16:creationId xmlns:a16="http://schemas.microsoft.com/office/drawing/2014/main" id="{ECF8A258-5D7E-4EE3-814B-67DD52E72862}"/>
              </a:ext>
            </a:extLst>
          </p:cNvPr>
          <p:cNvSpPr>
            <a:spLocks noGrp="1"/>
          </p:cNvSpPr>
          <p:nvPr>
            <p:ph sz="half" idx="2"/>
          </p:nvPr>
        </p:nvSpPr>
        <p:spPr/>
        <p:txBody>
          <a:bodyPr/>
          <a:lstStyle/>
          <a:p>
            <a:r>
              <a:rPr lang="en-GB" dirty="0"/>
              <a:t>Functional requirements met:</a:t>
            </a:r>
          </a:p>
          <a:p>
            <a:pPr lvl="1"/>
            <a:r>
              <a:rPr lang="en-GB" sz="2800" dirty="0"/>
              <a:t>Correct search criteria</a:t>
            </a:r>
          </a:p>
          <a:p>
            <a:pPr lvl="1"/>
            <a:r>
              <a:rPr lang="en-GB" sz="2800" dirty="0"/>
              <a:t>Correct sort order</a:t>
            </a:r>
          </a:p>
        </p:txBody>
      </p:sp>
      <p:sp>
        <p:nvSpPr>
          <p:cNvPr id="5" name="Text Placeholder 4">
            <a:extLst>
              <a:ext uri="{FF2B5EF4-FFF2-40B4-BE49-F238E27FC236}">
                <a16:creationId xmlns:a16="http://schemas.microsoft.com/office/drawing/2014/main" id="{2E9184F7-13D0-4D6E-BAF2-5BFD618D3125}"/>
              </a:ext>
            </a:extLst>
          </p:cNvPr>
          <p:cNvSpPr>
            <a:spLocks noGrp="1"/>
          </p:cNvSpPr>
          <p:nvPr>
            <p:ph type="body" sz="quarter" idx="3"/>
          </p:nvPr>
        </p:nvSpPr>
        <p:spPr/>
        <p:txBody>
          <a:bodyPr/>
          <a:lstStyle/>
          <a:p>
            <a:r>
              <a:rPr lang="en-GB" dirty="0"/>
              <a:t>Accuracy of output</a:t>
            </a:r>
          </a:p>
        </p:txBody>
      </p:sp>
      <p:sp>
        <p:nvSpPr>
          <p:cNvPr id="6" name="Content Placeholder 5">
            <a:extLst>
              <a:ext uri="{FF2B5EF4-FFF2-40B4-BE49-F238E27FC236}">
                <a16:creationId xmlns:a16="http://schemas.microsoft.com/office/drawing/2014/main" id="{27C68512-622F-419D-B6CF-F8FEA16C3C08}"/>
              </a:ext>
            </a:extLst>
          </p:cNvPr>
          <p:cNvSpPr>
            <a:spLocks noGrp="1"/>
          </p:cNvSpPr>
          <p:nvPr>
            <p:ph sz="quarter" idx="4"/>
          </p:nvPr>
        </p:nvSpPr>
        <p:spPr/>
        <p:txBody>
          <a:bodyPr/>
          <a:lstStyle/>
          <a:p>
            <a:r>
              <a:rPr lang="en-GB" dirty="0"/>
              <a:t>Required fields displayed</a:t>
            </a:r>
          </a:p>
          <a:p>
            <a:r>
              <a:rPr lang="en-GB" dirty="0"/>
              <a:t>No extra fields displayed</a:t>
            </a:r>
          </a:p>
        </p:txBody>
      </p:sp>
    </p:spTree>
    <p:extLst>
      <p:ext uri="{BB962C8B-B14F-4D97-AF65-F5344CB8AC3E}">
        <p14:creationId xmlns:p14="http://schemas.microsoft.com/office/powerpoint/2010/main" val="46921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2000"/>
                                        <p:tgtEl>
                                          <p:spTgt spid="4">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left)">
                                      <p:cBhvr>
                                        <p:cTn id="15" dur="1500"/>
                                        <p:tgtEl>
                                          <p:spTgt spid="4">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wipe(left)">
                                      <p:cBhvr>
                                        <p:cTn id="18" dur="10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10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1750"/>
                                        <p:tgtEl>
                                          <p:spTgt spid="6">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wipe(left)">
                                      <p:cBhvr>
                                        <p:cTn id="33" dur="175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build="p"/>
    </p:bldLst>
  </p:timing>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38DC-44E3-415F-846C-13186E7135B2}"/>
              </a:ext>
            </a:extLst>
          </p:cNvPr>
          <p:cNvSpPr>
            <a:spLocks noGrp="1"/>
          </p:cNvSpPr>
          <p:nvPr>
            <p:ph type="title"/>
          </p:nvPr>
        </p:nvSpPr>
        <p:spPr/>
        <p:txBody>
          <a:bodyPr/>
          <a:lstStyle/>
          <a:p>
            <a:r>
              <a:rPr lang="en-GB" dirty="0"/>
              <a:t>Evaluation</a:t>
            </a:r>
          </a:p>
        </p:txBody>
      </p:sp>
      <p:sp>
        <p:nvSpPr>
          <p:cNvPr id="3" name="Text Placeholder 2">
            <a:extLst>
              <a:ext uri="{FF2B5EF4-FFF2-40B4-BE49-F238E27FC236}">
                <a16:creationId xmlns:a16="http://schemas.microsoft.com/office/drawing/2014/main" id="{3B180056-DE92-4068-A9C9-06CC4271B315}"/>
              </a:ext>
            </a:extLst>
          </p:cNvPr>
          <p:cNvSpPr>
            <a:spLocks noGrp="1"/>
          </p:cNvSpPr>
          <p:nvPr>
            <p:ph type="body" idx="1"/>
          </p:nvPr>
        </p:nvSpPr>
        <p:spPr/>
        <p:txBody>
          <a:bodyPr/>
          <a:lstStyle/>
          <a:p>
            <a:r>
              <a:rPr lang="en-GB" dirty="0"/>
              <a:t>Fitness for purpose</a:t>
            </a:r>
          </a:p>
        </p:txBody>
      </p:sp>
      <p:sp>
        <p:nvSpPr>
          <p:cNvPr id="4" name="Content Placeholder 3">
            <a:extLst>
              <a:ext uri="{FF2B5EF4-FFF2-40B4-BE49-F238E27FC236}">
                <a16:creationId xmlns:a16="http://schemas.microsoft.com/office/drawing/2014/main" id="{ECF8A258-5D7E-4EE3-814B-67DD52E72862}"/>
              </a:ext>
            </a:extLst>
          </p:cNvPr>
          <p:cNvSpPr>
            <a:spLocks noGrp="1"/>
          </p:cNvSpPr>
          <p:nvPr>
            <p:ph sz="half" idx="2"/>
          </p:nvPr>
        </p:nvSpPr>
        <p:spPr/>
        <p:txBody>
          <a:bodyPr>
            <a:normAutofit/>
          </a:bodyPr>
          <a:lstStyle/>
          <a:p>
            <a:r>
              <a:rPr lang="en-GB" sz="3600" dirty="0"/>
              <a:t> </a:t>
            </a:r>
          </a:p>
          <a:p>
            <a:r>
              <a:rPr lang="en-GB" sz="3600" dirty="0"/>
              <a:t> </a:t>
            </a:r>
          </a:p>
          <a:p>
            <a:r>
              <a:rPr lang="en-GB" sz="3600" dirty="0"/>
              <a:t> </a:t>
            </a:r>
          </a:p>
        </p:txBody>
      </p:sp>
      <p:sp>
        <p:nvSpPr>
          <p:cNvPr id="5" name="Text Placeholder 4">
            <a:extLst>
              <a:ext uri="{FF2B5EF4-FFF2-40B4-BE49-F238E27FC236}">
                <a16:creationId xmlns:a16="http://schemas.microsoft.com/office/drawing/2014/main" id="{2E9184F7-13D0-4D6E-BAF2-5BFD618D3125}"/>
              </a:ext>
            </a:extLst>
          </p:cNvPr>
          <p:cNvSpPr>
            <a:spLocks noGrp="1"/>
          </p:cNvSpPr>
          <p:nvPr>
            <p:ph type="body" sz="quarter" idx="3"/>
          </p:nvPr>
        </p:nvSpPr>
        <p:spPr/>
        <p:txBody>
          <a:bodyPr/>
          <a:lstStyle/>
          <a:p>
            <a:r>
              <a:rPr lang="en-GB" dirty="0"/>
              <a:t>Accuracy of output</a:t>
            </a:r>
          </a:p>
        </p:txBody>
      </p:sp>
      <p:sp>
        <p:nvSpPr>
          <p:cNvPr id="6" name="Content Placeholder 5">
            <a:extLst>
              <a:ext uri="{FF2B5EF4-FFF2-40B4-BE49-F238E27FC236}">
                <a16:creationId xmlns:a16="http://schemas.microsoft.com/office/drawing/2014/main" id="{27C68512-622F-419D-B6CF-F8FEA16C3C08}"/>
              </a:ext>
            </a:extLst>
          </p:cNvPr>
          <p:cNvSpPr>
            <a:spLocks noGrp="1"/>
          </p:cNvSpPr>
          <p:nvPr>
            <p:ph sz="quarter" idx="4"/>
          </p:nvPr>
        </p:nvSpPr>
        <p:spPr/>
        <p:txBody>
          <a:bodyPr>
            <a:normAutofit/>
          </a:bodyPr>
          <a:lstStyle/>
          <a:p>
            <a:r>
              <a:rPr lang="en-GB" sz="3600" dirty="0"/>
              <a:t> </a:t>
            </a:r>
          </a:p>
          <a:p>
            <a:r>
              <a:rPr lang="en-GB" sz="3600" dirty="0"/>
              <a:t> </a:t>
            </a:r>
          </a:p>
        </p:txBody>
      </p:sp>
    </p:spTree>
    <p:extLst>
      <p:ext uri="{BB962C8B-B14F-4D97-AF65-F5344CB8AC3E}">
        <p14:creationId xmlns:p14="http://schemas.microsoft.com/office/powerpoint/2010/main" val="375072440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B4CC6-6E56-B86A-B5AD-4E6A2C198265}"/>
            </a:ext>
          </a:extLst>
        </p:cNvPr>
        <p:cNvGrpSpPr/>
        <p:nvPr/>
      </p:nvGrpSpPr>
      <p:grpSpPr>
        <a:xfrm>
          <a:off x="0" y="0"/>
          <a:ext cx="0" cy="0"/>
          <a:chOff x="0" y="0"/>
          <a:chExt cx="0" cy="0"/>
        </a:xfrm>
      </p:grpSpPr>
      <p:sp>
        <p:nvSpPr>
          <p:cNvPr id="2" name="Requirement">
            <a:extLst>
              <a:ext uri="{FF2B5EF4-FFF2-40B4-BE49-F238E27FC236}">
                <a16:creationId xmlns:a16="http://schemas.microsoft.com/office/drawing/2014/main" id="{D2B29E7C-45F3-540D-CF4D-E270304FE431}"/>
              </a:ext>
            </a:extLst>
          </p:cNvPr>
          <p:cNvSpPr txBox="1"/>
          <p:nvPr/>
        </p:nvSpPr>
        <p:spPr>
          <a:xfrm>
            <a:off x="341674" y="497506"/>
            <a:ext cx="11508664" cy="400110"/>
          </a:xfrm>
          <a:prstGeom prst="rect">
            <a:avLst/>
          </a:prstGeom>
          <a:noFill/>
        </p:spPr>
        <p:txBody>
          <a:bodyPr wrap="none" rtlCol="0">
            <a:spAutoFit/>
          </a:bodyPr>
          <a:lstStyle/>
          <a:p>
            <a:pPr algn="ctr"/>
            <a:r>
              <a:rPr lang="en-GB" sz="2000" dirty="0"/>
              <a:t>Requirement: select the full name and town of all customers who live in Gourock, alphabetically by surname.</a:t>
            </a:r>
          </a:p>
        </p:txBody>
      </p:sp>
      <p:cxnSp>
        <p:nvCxnSpPr>
          <p:cNvPr id="9" name="Straight Connector 8">
            <a:extLst>
              <a:ext uri="{FF2B5EF4-FFF2-40B4-BE49-F238E27FC236}">
                <a16:creationId xmlns:a16="http://schemas.microsoft.com/office/drawing/2014/main" id="{99F7101C-CF3A-C341-91DD-BB50E622D03A}"/>
              </a:ext>
            </a:extLst>
          </p:cNvPr>
          <p:cNvCxnSpPr>
            <a:cxnSpLocks/>
          </p:cNvCxnSpPr>
          <p:nvPr/>
        </p:nvCxnSpPr>
        <p:spPr>
          <a:xfrm flipH="1">
            <a:off x="6096000" y="1232106"/>
            <a:ext cx="0" cy="504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ACEC5D8-1CFF-F748-AAD7-ADCD7B332DC8}"/>
              </a:ext>
            </a:extLst>
          </p:cNvPr>
          <p:cNvCxnSpPr>
            <a:cxnSpLocks/>
          </p:cNvCxnSpPr>
          <p:nvPr/>
        </p:nvCxnSpPr>
        <p:spPr>
          <a:xfrm flipH="1">
            <a:off x="904281" y="3758938"/>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1">
            <a:extLst>
              <a:ext uri="{FF2B5EF4-FFF2-40B4-BE49-F238E27FC236}">
                <a16:creationId xmlns:a16="http://schemas.microsoft.com/office/drawing/2014/main" id="{D089C6CF-CD40-2FBF-B191-A2E216243790}"/>
              </a:ext>
            </a:extLst>
          </p:cNvPr>
          <p:cNvSpPr txBox="1"/>
          <p:nvPr/>
        </p:nvSpPr>
        <p:spPr>
          <a:xfrm>
            <a:off x="5664290" y="3324753"/>
            <a:ext cx="432000" cy="432000"/>
          </a:xfrm>
          <a:prstGeom prst="rect">
            <a:avLst/>
          </a:prstGeom>
          <a:noFill/>
        </p:spPr>
        <p:txBody>
          <a:bodyPr wrap="none" rtlCol="0">
            <a:spAutoFit/>
          </a:bodyPr>
          <a:lstStyle/>
          <a:p>
            <a:pPr algn="ctr"/>
            <a:r>
              <a:rPr lang="en-GB" sz="2400" b="1" dirty="0">
                <a:solidFill>
                  <a:srgbClr val="FF0000"/>
                </a:solidFill>
              </a:rPr>
              <a:t>1</a:t>
            </a:r>
          </a:p>
        </p:txBody>
      </p:sp>
      <p:sp>
        <p:nvSpPr>
          <p:cNvPr id="8" name="2">
            <a:extLst>
              <a:ext uri="{FF2B5EF4-FFF2-40B4-BE49-F238E27FC236}">
                <a16:creationId xmlns:a16="http://schemas.microsoft.com/office/drawing/2014/main" id="{55500A3A-FE1F-F377-521B-AD405C068CBF}"/>
              </a:ext>
            </a:extLst>
          </p:cNvPr>
          <p:cNvSpPr txBox="1"/>
          <p:nvPr/>
        </p:nvSpPr>
        <p:spPr>
          <a:xfrm>
            <a:off x="6105695" y="3324711"/>
            <a:ext cx="432000" cy="432000"/>
          </a:xfrm>
          <a:prstGeom prst="rect">
            <a:avLst/>
          </a:prstGeom>
          <a:noFill/>
        </p:spPr>
        <p:txBody>
          <a:bodyPr wrap="none" rtlCol="0">
            <a:spAutoFit/>
          </a:bodyPr>
          <a:lstStyle/>
          <a:p>
            <a:pPr algn="ctr"/>
            <a:r>
              <a:rPr lang="en-GB" sz="2400" b="1" dirty="0">
                <a:solidFill>
                  <a:srgbClr val="FF0000"/>
                </a:solidFill>
              </a:rPr>
              <a:t>2</a:t>
            </a:r>
          </a:p>
        </p:txBody>
      </p:sp>
      <p:sp>
        <p:nvSpPr>
          <p:cNvPr id="10" name="3">
            <a:extLst>
              <a:ext uri="{FF2B5EF4-FFF2-40B4-BE49-F238E27FC236}">
                <a16:creationId xmlns:a16="http://schemas.microsoft.com/office/drawing/2014/main" id="{EC8B7B36-F48C-AAD6-55C1-8B1A089DBEDA}"/>
              </a:ext>
            </a:extLst>
          </p:cNvPr>
          <p:cNvSpPr txBox="1"/>
          <p:nvPr/>
        </p:nvSpPr>
        <p:spPr>
          <a:xfrm>
            <a:off x="6104542" y="3770510"/>
            <a:ext cx="432000" cy="432000"/>
          </a:xfrm>
          <a:prstGeom prst="rect">
            <a:avLst/>
          </a:prstGeom>
          <a:noFill/>
        </p:spPr>
        <p:txBody>
          <a:bodyPr wrap="none" rtlCol="0">
            <a:spAutoFit/>
          </a:bodyPr>
          <a:lstStyle/>
          <a:p>
            <a:pPr algn="ctr"/>
            <a:r>
              <a:rPr lang="en-GB" sz="2400" b="1" dirty="0">
                <a:solidFill>
                  <a:srgbClr val="FF0000"/>
                </a:solidFill>
              </a:rPr>
              <a:t>3</a:t>
            </a:r>
          </a:p>
        </p:txBody>
      </p:sp>
      <p:sp>
        <p:nvSpPr>
          <p:cNvPr id="12" name="4">
            <a:extLst>
              <a:ext uri="{FF2B5EF4-FFF2-40B4-BE49-F238E27FC236}">
                <a16:creationId xmlns:a16="http://schemas.microsoft.com/office/drawing/2014/main" id="{2A523A75-C4ED-266C-D111-6E20B72C2E33}"/>
              </a:ext>
            </a:extLst>
          </p:cNvPr>
          <p:cNvSpPr txBox="1"/>
          <p:nvPr/>
        </p:nvSpPr>
        <p:spPr>
          <a:xfrm>
            <a:off x="5663849" y="3769365"/>
            <a:ext cx="432000" cy="432000"/>
          </a:xfrm>
          <a:prstGeom prst="rect">
            <a:avLst/>
          </a:prstGeom>
          <a:noFill/>
        </p:spPr>
        <p:txBody>
          <a:bodyPr wrap="none" rtlCol="0">
            <a:spAutoFit/>
          </a:bodyPr>
          <a:lstStyle/>
          <a:p>
            <a:pPr algn="ctr"/>
            <a:r>
              <a:rPr lang="en-GB" sz="2400" b="1" dirty="0">
                <a:solidFill>
                  <a:srgbClr val="FF0000"/>
                </a:solidFill>
              </a:rPr>
              <a:t>4</a:t>
            </a:r>
          </a:p>
        </p:txBody>
      </p:sp>
      <p:sp>
        <p:nvSpPr>
          <p:cNvPr id="13" name="Oval 12">
            <a:extLst>
              <a:ext uri="{FF2B5EF4-FFF2-40B4-BE49-F238E27FC236}">
                <a16:creationId xmlns:a16="http://schemas.microsoft.com/office/drawing/2014/main" id="{28A6FF22-024A-046F-E816-F58997D0927F}"/>
              </a:ext>
            </a:extLst>
          </p:cNvPr>
          <p:cNvSpPr/>
          <p:nvPr/>
        </p:nvSpPr>
        <p:spPr>
          <a:xfrm>
            <a:off x="5556644" y="3213367"/>
            <a:ext cx="1080000" cy="1080000"/>
          </a:xfrm>
          <a:prstGeom prst="ellips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SQL 4">
            <a:extLst>
              <a:ext uri="{FF2B5EF4-FFF2-40B4-BE49-F238E27FC236}">
                <a16:creationId xmlns:a16="http://schemas.microsoft.com/office/drawing/2014/main" id="{40095B0C-7ADC-4EC6-9C0C-452644888F39}"/>
              </a:ext>
            </a:extLst>
          </p:cNvPr>
          <p:cNvSpPr>
            <a:spLocks noChangeArrowheads="1"/>
          </p:cNvSpPr>
          <p:nvPr/>
        </p:nvSpPr>
        <p:spPr bwMode="auto">
          <a:xfrm>
            <a:off x="1105274" y="4957953"/>
            <a:ext cx="468036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age</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4 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sult 4">
            <a:extLst>
              <a:ext uri="{FF2B5EF4-FFF2-40B4-BE49-F238E27FC236}">
                <a16:creationId xmlns:a16="http://schemas.microsoft.com/office/drawing/2014/main" id="{F59E996A-1250-C409-9FD8-DA2DDEB6EF22}"/>
              </a:ext>
            </a:extLst>
          </p:cNvPr>
          <p:cNvSpPr>
            <a:spLocks noChangeArrowheads="1"/>
          </p:cNvSpPr>
          <p:nvPr/>
        </p:nvSpPr>
        <p:spPr bwMode="auto">
          <a:xfrm>
            <a:off x="1105274" y="4043553"/>
            <a:ext cx="46803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Yes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No</a:t>
            </a:r>
          </a:p>
        </p:txBody>
      </p:sp>
      <p:sp>
        <p:nvSpPr>
          <p:cNvPr id="17" name="SQL 3">
            <a:extLst>
              <a:ext uri="{FF2B5EF4-FFF2-40B4-BE49-F238E27FC236}">
                <a16:creationId xmlns:a16="http://schemas.microsoft.com/office/drawing/2014/main" id="{0D71452E-0D77-478C-A19C-ECF33FA17695}"/>
              </a:ext>
            </a:extLst>
          </p:cNvPr>
          <p:cNvSpPr>
            <a:spLocks noChangeArrowheads="1"/>
          </p:cNvSpPr>
          <p:nvPr/>
        </p:nvSpPr>
        <p:spPr bwMode="auto">
          <a:xfrm>
            <a:off x="6712817" y="4961521"/>
            <a:ext cx="468037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"Glasgow"</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sult 3">
            <a:extLst>
              <a:ext uri="{FF2B5EF4-FFF2-40B4-BE49-F238E27FC236}">
                <a16:creationId xmlns:a16="http://schemas.microsoft.com/office/drawing/2014/main" id="{ED1DB20E-1101-8E35-71D5-F6608F1564F5}"/>
              </a:ext>
            </a:extLst>
          </p:cNvPr>
          <p:cNvSpPr>
            <a:spLocks noChangeArrowheads="1"/>
          </p:cNvSpPr>
          <p:nvPr/>
        </p:nvSpPr>
        <p:spPr bwMode="auto">
          <a:xfrm>
            <a:off x="6712817" y="4047121"/>
            <a:ext cx="46803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No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No</a:t>
            </a:r>
          </a:p>
        </p:txBody>
      </p:sp>
      <p:sp>
        <p:nvSpPr>
          <p:cNvPr id="16" name="SQL 2">
            <a:extLst>
              <a:ext uri="{FF2B5EF4-FFF2-40B4-BE49-F238E27FC236}">
                <a16:creationId xmlns:a16="http://schemas.microsoft.com/office/drawing/2014/main" id="{ED42CE84-7DCB-4264-AA46-6C90335BA14F}"/>
              </a:ext>
            </a:extLst>
          </p:cNvPr>
          <p:cNvSpPr>
            <a:spLocks noChangeArrowheads="1"/>
          </p:cNvSpPr>
          <p:nvPr/>
        </p:nvSpPr>
        <p:spPr bwMode="auto">
          <a:xfrm>
            <a:off x="6712809" y="2096630"/>
            <a:ext cx="468037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DESC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sult 2">
            <a:extLst>
              <a:ext uri="{FF2B5EF4-FFF2-40B4-BE49-F238E27FC236}">
                <a16:creationId xmlns:a16="http://schemas.microsoft.com/office/drawing/2014/main" id="{94109815-3832-2453-0AC6-5359CBADAAE9}"/>
              </a:ext>
            </a:extLst>
          </p:cNvPr>
          <p:cNvSpPr>
            <a:spLocks noChangeArrowheads="1"/>
          </p:cNvSpPr>
          <p:nvPr/>
        </p:nvSpPr>
        <p:spPr bwMode="auto">
          <a:xfrm>
            <a:off x="6712809" y="1182230"/>
            <a:ext cx="46803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No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Yes</a:t>
            </a:r>
          </a:p>
        </p:txBody>
      </p:sp>
      <p:sp>
        <p:nvSpPr>
          <p:cNvPr id="15" name="SQL 1">
            <a:extLst>
              <a:ext uri="{FF2B5EF4-FFF2-40B4-BE49-F238E27FC236}">
                <a16:creationId xmlns:a16="http://schemas.microsoft.com/office/drawing/2014/main" id="{A0C9E759-9E8E-4752-B040-B3FBC911D267}"/>
              </a:ext>
            </a:extLst>
          </p:cNvPr>
          <p:cNvSpPr>
            <a:spLocks noChangeArrowheads="1"/>
          </p:cNvSpPr>
          <p:nvPr/>
        </p:nvSpPr>
        <p:spPr bwMode="auto">
          <a:xfrm>
            <a:off x="1105740" y="2099120"/>
            <a:ext cx="468038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a:t>
            </a:r>
            <a:r>
              <a:rPr kumimoji="0" lang="en-US" altLang="en-US" sz="2000" b="0" i="0" u="none" strike="noStrike" cap="none" normalizeH="0" baseline="0" dirty="0">
                <a:ln>
                  <a:noFill/>
                </a:ln>
                <a:solidFill>
                  <a:srgbClr val="000000"/>
                </a:solidFill>
                <a:effectLst/>
                <a:latin typeface="Consolas" panose="020B0609020204030204" pitchFamily="49" charset="0"/>
              </a:rPr>
              <a:t>ustomer</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3     </a:t>
            </a:r>
            <a:r>
              <a:rPr kumimoji="0" lang="en-US" altLang="en-US" sz="2000" b="0" i="0" u="none" strike="noStrike" cap="none" normalizeH="0" baseline="0" dirty="0">
                <a:ln>
                  <a:noFill/>
                </a:ln>
                <a:solidFill>
                  <a:srgbClr val="A71D5D"/>
                </a:solidFill>
                <a:effectLst/>
                <a:latin typeface="Consolas" panose="020B0609020204030204" pitchFamily="49" charset="0"/>
              </a:rPr>
              <a:t>WHERE </a:t>
            </a:r>
            <a:r>
              <a:rPr lang="en-US" altLang="en-US" sz="2000" dirty="0">
                <a:solidFill>
                  <a:srgbClr val="000000"/>
                </a:solidFill>
                <a:latin typeface="Consolas" panose="020B0609020204030204" pitchFamily="49" charset="0"/>
              </a:rPr>
              <a:t>town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183691"/>
                </a:solidFill>
                <a:effectLst/>
                <a:latin typeface="Consolas" panose="020B0609020204030204" pitchFamily="49" charset="0"/>
              </a:rPr>
              <a:t>"</a:t>
            </a:r>
            <a:r>
              <a:rPr lang="en-US" altLang="en-US" sz="2000" dirty="0">
                <a:solidFill>
                  <a:srgbClr val="183691"/>
                </a:solidFill>
                <a:latin typeface="Consolas" panose="020B0609020204030204" pitchFamily="49" charset="0"/>
              </a:rPr>
              <a:t>Gourock</a:t>
            </a:r>
            <a:r>
              <a:rPr kumimoji="0" lang="en-US" altLang="en-US" sz="2000" b="0" i="0" u="none" strike="noStrike" cap="none" normalizeH="0" baseline="0" dirty="0">
                <a:ln>
                  <a:noFill/>
                </a:ln>
                <a:solidFill>
                  <a:srgbClr val="183691"/>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A</a:t>
            </a:r>
            <a:r>
              <a:rPr kumimoji="0" lang="en-US" altLang="en-US" sz="2000" b="0" i="0" u="none" strike="noStrike" cap="none" normalizeH="0" baseline="0" dirty="0">
                <a:ln>
                  <a:noFill/>
                </a:ln>
                <a:solidFill>
                  <a:srgbClr val="A71D5D"/>
                </a:solidFill>
                <a:effectLst/>
                <a:latin typeface="Consolas" panose="020B0609020204030204" pitchFamily="49" charset="0"/>
              </a:rPr>
              <a:t>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4" name="Result 1">
            <a:extLst>
              <a:ext uri="{FF2B5EF4-FFF2-40B4-BE49-F238E27FC236}">
                <a16:creationId xmlns:a16="http://schemas.microsoft.com/office/drawing/2014/main" id="{7FEE9E88-6A1A-DF2B-6422-FF70A9624CC8}"/>
              </a:ext>
            </a:extLst>
          </p:cNvPr>
          <p:cNvSpPr>
            <a:spLocks noChangeArrowheads="1"/>
          </p:cNvSpPr>
          <p:nvPr/>
        </p:nvSpPr>
        <p:spPr bwMode="auto">
          <a:xfrm>
            <a:off x="1105274" y="1182231"/>
            <a:ext cx="468038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Yes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Yes</a:t>
            </a:r>
          </a:p>
        </p:txBody>
      </p:sp>
    </p:spTree>
    <p:extLst>
      <p:ext uri="{BB962C8B-B14F-4D97-AF65-F5344CB8AC3E}">
        <p14:creationId xmlns:p14="http://schemas.microsoft.com/office/powerpoint/2010/main" val="317320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2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2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2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1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1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17" grpId="0"/>
      <p:bldP spid="5" grpId="0"/>
      <p:bldP spid="16" grpId="0"/>
      <p:bldP spid="7" grpId="0"/>
      <p:bldP spid="15" grpId="0"/>
      <p:bldP spid="4" grpId="0"/>
    </p:bldLst>
  </p:timing>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26B4CC6-6E56-B86A-B5AD-4E6A2C198265}"/>
            </a:ext>
          </a:extLst>
        </p:cNvPr>
        <p:cNvGrpSpPr/>
        <p:nvPr/>
      </p:nvGrpSpPr>
      <p:grpSpPr>
        <a:xfrm>
          <a:off x="0" y="0"/>
          <a:ext cx="0" cy="0"/>
          <a:chOff x="0" y="0"/>
          <a:chExt cx="0" cy="0"/>
        </a:xfrm>
      </p:grpSpPr>
      <p:sp>
        <p:nvSpPr>
          <p:cNvPr id="2" name="Requirement">
            <a:extLst>
              <a:ext uri="{FF2B5EF4-FFF2-40B4-BE49-F238E27FC236}">
                <a16:creationId xmlns:a16="http://schemas.microsoft.com/office/drawing/2014/main" id="{D2B29E7C-45F3-540D-CF4D-E270304FE431}"/>
              </a:ext>
            </a:extLst>
          </p:cNvPr>
          <p:cNvSpPr txBox="1"/>
          <p:nvPr/>
        </p:nvSpPr>
        <p:spPr>
          <a:xfrm>
            <a:off x="341674" y="497506"/>
            <a:ext cx="11508664" cy="400110"/>
          </a:xfrm>
          <a:prstGeom prst="rect">
            <a:avLst/>
          </a:prstGeom>
          <a:noFill/>
        </p:spPr>
        <p:txBody>
          <a:bodyPr wrap="none" rtlCol="0">
            <a:spAutoFit/>
          </a:bodyPr>
          <a:lstStyle/>
          <a:p>
            <a:pPr algn="ctr"/>
            <a:r>
              <a:rPr lang="en-GB" sz="2000" dirty="0"/>
              <a:t>Requirement: select the full name and town of all customers who live in Gourock, alphabetically by surname.</a:t>
            </a:r>
          </a:p>
        </p:txBody>
      </p:sp>
      <p:cxnSp>
        <p:nvCxnSpPr>
          <p:cNvPr id="9" name="Straight Connector 8">
            <a:extLst>
              <a:ext uri="{FF2B5EF4-FFF2-40B4-BE49-F238E27FC236}">
                <a16:creationId xmlns:a16="http://schemas.microsoft.com/office/drawing/2014/main" id="{99F7101C-CF3A-C341-91DD-BB50E622D03A}"/>
              </a:ext>
            </a:extLst>
          </p:cNvPr>
          <p:cNvCxnSpPr>
            <a:cxnSpLocks/>
          </p:cNvCxnSpPr>
          <p:nvPr/>
        </p:nvCxnSpPr>
        <p:spPr>
          <a:xfrm flipH="1">
            <a:off x="6096000" y="1232106"/>
            <a:ext cx="0" cy="504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ACEC5D8-1CFF-F748-AAD7-ADCD7B332DC8}"/>
              </a:ext>
            </a:extLst>
          </p:cNvPr>
          <p:cNvCxnSpPr>
            <a:cxnSpLocks/>
          </p:cNvCxnSpPr>
          <p:nvPr/>
        </p:nvCxnSpPr>
        <p:spPr>
          <a:xfrm flipH="1">
            <a:off x="904281" y="3758938"/>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1">
            <a:extLst>
              <a:ext uri="{FF2B5EF4-FFF2-40B4-BE49-F238E27FC236}">
                <a16:creationId xmlns:a16="http://schemas.microsoft.com/office/drawing/2014/main" id="{D089C6CF-CD40-2FBF-B191-A2E216243790}"/>
              </a:ext>
            </a:extLst>
          </p:cNvPr>
          <p:cNvSpPr txBox="1"/>
          <p:nvPr/>
        </p:nvSpPr>
        <p:spPr>
          <a:xfrm>
            <a:off x="5664290" y="3324753"/>
            <a:ext cx="432000" cy="432000"/>
          </a:xfrm>
          <a:prstGeom prst="rect">
            <a:avLst/>
          </a:prstGeom>
          <a:noFill/>
        </p:spPr>
        <p:txBody>
          <a:bodyPr wrap="none" rtlCol="0">
            <a:spAutoFit/>
          </a:bodyPr>
          <a:lstStyle/>
          <a:p>
            <a:pPr algn="ctr"/>
            <a:r>
              <a:rPr lang="en-GB" sz="2400" b="1" dirty="0">
                <a:solidFill>
                  <a:srgbClr val="FF0000"/>
                </a:solidFill>
              </a:rPr>
              <a:t>1</a:t>
            </a:r>
          </a:p>
        </p:txBody>
      </p:sp>
      <p:sp>
        <p:nvSpPr>
          <p:cNvPr id="8" name="2">
            <a:extLst>
              <a:ext uri="{FF2B5EF4-FFF2-40B4-BE49-F238E27FC236}">
                <a16:creationId xmlns:a16="http://schemas.microsoft.com/office/drawing/2014/main" id="{55500A3A-FE1F-F377-521B-AD405C068CBF}"/>
              </a:ext>
            </a:extLst>
          </p:cNvPr>
          <p:cNvSpPr txBox="1"/>
          <p:nvPr/>
        </p:nvSpPr>
        <p:spPr>
          <a:xfrm>
            <a:off x="6105695" y="3324711"/>
            <a:ext cx="432000" cy="432000"/>
          </a:xfrm>
          <a:prstGeom prst="rect">
            <a:avLst/>
          </a:prstGeom>
          <a:noFill/>
        </p:spPr>
        <p:txBody>
          <a:bodyPr wrap="none" rtlCol="0">
            <a:spAutoFit/>
          </a:bodyPr>
          <a:lstStyle/>
          <a:p>
            <a:pPr algn="ctr"/>
            <a:r>
              <a:rPr lang="en-GB" sz="2400" b="1" dirty="0">
                <a:solidFill>
                  <a:srgbClr val="FF0000"/>
                </a:solidFill>
              </a:rPr>
              <a:t>2</a:t>
            </a:r>
          </a:p>
        </p:txBody>
      </p:sp>
      <p:sp>
        <p:nvSpPr>
          <p:cNvPr id="10" name="3">
            <a:extLst>
              <a:ext uri="{FF2B5EF4-FFF2-40B4-BE49-F238E27FC236}">
                <a16:creationId xmlns:a16="http://schemas.microsoft.com/office/drawing/2014/main" id="{EC8B7B36-F48C-AAD6-55C1-8B1A089DBEDA}"/>
              </a:ext>
            </a:extLst>
          </p:cNvPr>
          <p:cNvSpPr txBox="1"/>
          <p:nvPr/>
        </p:nvSpPr>
        <p:spPr>
          <a:xfrm>
            <a:off x="6104542" y="3770510"/>
            <a:ext cx="432000" cy="432000"/>
          </a:xfrm>
          <a:prstGeom prst="rect">
            <a:avLst/>
          </a:prstGeom>
          <a:noFill/>
        </p:spPr>
        <p:txBody>
          <a:bodyPr wrap="none" rtlCol="0">
            <a:spAutoFit/>
          </a:bodyPr>
          <a:lstStyle/>
          <a:p>
            <a:pPr algn="ctr"/>
            <a:r>
              <a:rPr lang="en-GB" sz="2400" b="1" dirty="0">
                <a:solidFill>
                  <a:srgbClr val="FF0000"/>
                </a:solidFill>
              </a:rPr>
              <a:t>3</a:t>
            </a:r>
          </a:p>
        </p:txBody>
      </p:sp>
      <p:sp>
        <p:nvSpPr>
          <p:cNvPr id="12" name="4">
            <a:extLst>
              <a:ext uri="{FF2B5EF4-FFF2-40B4-BE49-F238E27FC236}">
                <a16:creationId xmlns:a16="http://schemas.microsoft.com/office/drawing/2014/main" id="{2A523A75-C4ED-266C-D111-6E20B72C2E33}"/>
              </a:ext>
            </a:extLst>
          </p:cNvPr>
          <p:cNvSpPr txBox="1"/>
          <p:nvPr/>
        </p:nvSpPr>
        <p:spPr>
          <a:xfrm>
            <a:off x="5663849" y="3769365"/>
            <a:ext cx="432000" cy="432000"/>
          </a:xfrm>
          <a:prstGeom prst="rect">
            <a:avLst/>
          </a:prstGeom>
          <a:noFill/>
        </p:spPr>
        <p:txBody>
          <a:bodyPr wrap="none" rtlCol="0">
            <a:spAutoFit/>
          </a:bodyPr>
          <a:lstStyle/>
          <a:p>
            <a:pPr algn="ctr"/>
            <a:r>
              <a:rPr lang="en-GB" sz="2400" b="1" dirty="0">
                <a:solidFill>
                  <a:srgbClr val="FF0000"/>
                </a:solidFill>
              </a:rPr>
              <a:t>4</a:t>
            </a:r>
          </a:p>
        </p:txBody>
      </p:sp>
      <p:sp>
        <p:nvSpPr>
          <p:cNvPr id="13" name="Oval 12">
            <a:extLst>
              <a:ext uri="{FF2B5EF4-FFF2-40B4-BE49-F238E27FC236}">
                <a16:creationId xmlns:a16="http://schemas.microsoft.com/office/drawing/2014/main" id="{28A6FF22-024A-046F-E816-F58997D0927F}"/>
              </a:ext>
            </a:extLst>
          </p:cNvPr>
          <p:cNvSpPr/>
          <p:nvPr/>
        </p:nvSpPr>
        <p:spPr>
          <a:xfrm>
            <a:off x="5556644" y="3213367"/>
            <a:ext cx="1080000" cy="1080000"/>
          </a:xfrm>
          <a:prstGeom prst="ellips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SQL 4">
            <a:extLst>
              <a:ext uri="{FF2B5EF4-FFF2-40B4-BE49-F238E27FC236}">
                <a16:creationId xmlns:a16="http://schemas.microsoft.com/office/drawing/2014/main" id="{40095B0C-7ADC-4EC6-9C0C-452644888F39}"/>
              </a:ext>
            </a:extLst>
          </p:cNvPr>
          <p:cNvSpPr>
            <a:spLocks noChangeArrowheads="1"/>
          </p:cNvSpPr>
          <p:nvPr/>
        </p:nvSpPr>
        <p:spPr bwMode="auto">
          <a:xfrm>
            <a:off x="1105274" y="4957953"/>
            <a:ext cx="468036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4 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sult 4">
            <a:extLst>
              <a:ext uri="{FF2B5EF4-FFF2-40B4-BE49-F238E27FC236}">
                <a16:creationId xmlns:a16="http://schemas.microsoft.com/office/drawing/2014/main" id="{F59E996A-1250-C409-9FD8-DA2DDEB6EF22}"/>
              </a:ext>
            </a:extLst>
          </p:cNvPr>
          <p:cNvSpPr>
            <a:spLocks noChangeArrowheads="1"/>
          </p:cNvSpPr>
          <p:nvPr/>
        </p:nvSpPr>
        <p:spPr bwMode="auto">
          <a:xfrm>
            <a:off x="1105274" y="4043553"/>
            <a:ext cx="46803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
        <p:nvSpPr>
          <p:cNvPr id="17" name="SQL 3">
            <a:extLst>
              <a:ext uri="{FF2B5EF4-FFF2-40B4-BE49-F238E27FC236}">
                <a16:creationId xmlns:a16="http://schemas.microsoft.com/office/drawing/2014/main" id="{0D71452E-0D77-478C-A19C-ECF33FA17695}"/>
              </a:ext>
            </a:extLst>
          </p:cNvPr>
          <p:cNvSpPr>
            <a:spLocks noChangeArrowheads="1"/>
          </p:cNvSpPr>
          <p:nvPr/>
        </p:nvSpPr>
        <p:spPr bwMode="auto">
          <a:xfrm>
            <a:off x="6712817" y="4961521"/>
            <a:ext cx="468037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surname</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"Glasgow"</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sult 3">
            <a:extLst>
              <a:ext uri="{FF2B5EF4-FFF2-40B4-BE49-F238E27FC236}">
                <a16:creationId xmlns:a16="http://schemas.microsoft.com/office/drawing/2014/main" id="{ED1DB20E-1101-8E35-71D5-F6608F1564F5}"/>
              </a:ext>
            </a:extLst>
          </p:cNvPr>
          <p:cNvSpPr>
            <a:spLocks noChangeArrowheads="1"/>
          </p:cNvSpPr>
          <p:nvPr/>
        </p:nvSpPr>
        <p:spPr bwMode="auto">
          <a:xfrm>
            <a:off x="6712817" y="4047121"/>
            <a:ext cx="46803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
        <p:nvSpPr>
          <p:cNvPr id="16" name="SQL 2">
            <a:extLst>
              <a:ext uri="{FF2B5EF4-FFF2-40B4-BE49-F238E27FC236}">
                <a16:creationId xmlns:a16="http://schemas.microsoft.com/office/drawing/2014/main" id="{ED42CE84-7DCB-4264-AA46-6C90335BA14F}"/>
              </a:ext>
            </a:extLst>
          </p:cNvPr>
          <p:cNvSpPr>
            <a:spLocks noChangeArrowheads="1"/>
          </p:cNvSpPr>
          <p:nvPr/>
        </p:nvSpPr>
        <p:spPr bwMode="auto">
          <a:xfrm>
            <a:off x="6712809" y="2096630"/>
            <a:ext cx="468037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DESC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sult 2">
            <a:extLst>
              <a:ext uri="{FF2B5EF4-FFF2-40B4-BE49-F238E27FC236}">
                <a16:creationId xmlns:a16="http://schemas.microsoft.com/office/drawing/2014/main" id="{94109815-3832-2453-0AC6-5359CBADAAE9}"/>
              </a:ext>
            </a:extLst>
          </p:cNvPr>
          <p:cNvSpPr>
            <a:spLocks noChangeArrowheads="1"/>
          </p:cNvSpPr>
          <p:nvPr/>
        </p:nvSpPr>
        <p:spPr bwMode="auto">
          <a:xfrm>
            <a:off x="6712809" y="1182230"/>
            <a:ext cx="46803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
        <p:nvSpPr>
          <p:cNvPr id="15" name="SQL 1">
            <a:extLst>
              <a:ext uri="{FF2B5EF4-FFF2-40B4-BE49-F238E27FC236}">
                <a16:creationId xmlns:a16="http://schemas.microsoft.com/office/drawing/2014/main" id="{A0C9E759-9E8E-4752-B040-B3FBC911D267}"/>
              </a:ext>
            </a:extLst>
          </p:cNvPr>
          <p:cNvSpPr>
            <a:spLocks noChangeArrowheads="1"/>
          </p:cNvSpPr>
          <p:nvPr/>
        </p:nvSpPr>
        <p:spPr bwMode="auto">
          <a:xfrm>
            <a:off x="1105740" y="2099120"/>
            <a:ext cx="468038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a:t>
            </a:r>
            <a:r>
              <a:rPr kumimoji="0" lang="en-US" altLang="en-US" sz="2000" b="0" i="0" u="none" strike="noStrike" cap="none" normalizeH="0" baseline="0" dirty="0">
                <a:ln>
                  <a:noFill/>
                </a:ln>
                <a:solidFill>
                  <a:srgbClr val="000000"/>
                </a:solidFill>
                <a:effectLst/>
                <a:latin typeface="Consolas" panose="020B0609020204030204" pitchFamily="49" charset="0"/>
              </a:rPr>
              <a:t>ustomer</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3     </a:t>
            </a:r>
            <a:r>
              <a:rPr kumimoji="0" lang="en-US" altLang="en-US" sz="2000" b="0" i="0" u="none" strike="noStrike" cap="none" normalizeH="0" baseline="0" dirty="0">
                <a:ln>
                  <a:noFill/>
                </a:ln>
                <a:solidFill>
                  <a:srgbClr val="A71D5D"/>
                </a:solidFill>
                <a:effectLst/>
                <a:latin typeface="Consolas" panose="020B0609020204030204" pitchFamily="49" charset="0"/>
              </a:rPr>
              <a:t>WHERE </a:t>
            </a:r>
            <a:r>
              <a:rPr lang="en-US" altLang="en-US" sz="2000" dirty="0">
                <a:solidFill>
                  <a:srgbClr val="000000"/>
                </a:solidFill>
                <a:latin typeface="Consolas" panose="020B0609020204030204" pitchFamily="49" charset="0"/>
              </a:rPr>
              <a:t>town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183691"/>
                </a:solidFill>
                <a:effectLst/>
                <a:latin typeface="Consolas" panose="020B0609020204030204" pitchFamily="49" charset="0"/>
              </a:rPr>
              <a:t>"</a:t>
            </a:r>
            <a:r>
              <a:rPr lang="en-US" altLang="en-US" sz="2000" dirty="0">
                <a:solidFill>
                  <a:srgbClr val="183691"/>
                </a:solidFill>
                <a:latin typeface="Consolas" panose="020B0609020204030204" pitchFamily="49" charset="0"/>
              </a:rPr>
              <a:t>Gourock</a:t>
            </a:r>
            <a:r>
              <a:rPr kumimoji="0" lang="en-US" altLang="en-US" sz="2000" b="0" i="0" u="none" strike="noStrike" cap="none" normalizeH="0" baseline="0" dirty="0">
                <a:ln>
                  <a:noFill/>
                </a:ln>
                <a:solidFill>
                  <a:srgbClr val="183691"/>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A</a:t>
            </a:r>
            <a:r>
              <a:rPr kumimoji="0" lang="en-US" altLang="en-US" sz="2000" b="0" i="0" u="none" strike="noStrike" cap="none" normalizeH="0" baseline="0" dirty="0">
                <a:ln>
                  <a:noFill/>
                </a:ln>
                <a:solidFill>
                  <a:srgbClr val="A71D5D"/>
                </a:solidFill>
                <a:effectLst/>
                <a:latin typeface="Consolas" panose="020B0609020204030204" pitchFamily="49" charset="0"/>
              </a:rPr>
              <a:t>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4" name="Result 1">
            <a:extLst>
              <a:ext uri="{FF2B5EF4-FFF2-40B4-BE49-F238E27FC236}">
                <a16:creationId xmlns:a16="http://schemas.microsoft.com/office/drawing/2014/main" id="{7FEE9E88-6A1A-DF2B-6422-FF70A9624CC8}"/>
              </a:ext>
            </a:extLst>
          </p:cNvPr>
          <p:cNvSpPr>
            <a:spLocks noChangeArrowheads="1"/>
          </p:cNvSpPr>
          <p:nvPr/>
        </p:nvSpPr>
        <p:spPr bwMode="auto">
          <a:xfrm>
            <a:off x="1105274" y="1182231"/>
            <a:ext cx="468038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Tree>
    <p:extLst>
      <p:ext uri="{BB962C8B-B14F-4D97-AF65-F5344CB8AC3E}">
        <p14:creationId xmlns:p14="http://schemas.microsoft.com/office/powerpoint/2010/main" val="201667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2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2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2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1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1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17" grpId="0"/>
      <p:bldP spid="5" grpId="0"/>
      <p:bldP spid="16" grpId="0"/>
      <p:bldP spid="7" grpId="0"/>
      <p:bldP spid="15" grpId="0"/>
      <p:bldP spid="4"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7BFC-C672-44BB-816C-DE539758DCA3}"/>
              </a:ext>
            </a:extLst>
          </p:cNvPr>
          <p:cNvSpPr>
            <a:spLocks noGrp="1"/>
          </p:cNvSpPr>
          <p:nvPr>
            <p:ph type="title"/>
          </p:nvPr>
        </p:nvSpPr>
        <p:spPr/>
        <p:txBody>
          <a:bodyPr/>
          <a:lstStyle/>
          <a:p>
            <a:r>
              <a:rPr lang="en-GB" dirty="0"/>
              <a:t>Evaluation - Overview</a:t>
            </a:r>
          </a:p>
        </p:txBody>
      </p:sp>
      <p:graphicFrame>
        <p:nvGraphicFramePr>
          <p:cNvPr id="4" name="Content Placeholder 3">
            <a:extLst>
              <a:ext uri="{FF2B5EF4-FFF2-40B4-BE49-F238E27FC236}">
                <a16:creationId xmlns:a16="http://schemas.microsoft.com/office/drawing/2014/main" id="{7E36F3D9-1972-4168-9042-BB50C2E7C385}"/>
              </a:ext>
            </a:extLst>
          </p:cNvPr>
          <p:cNvGraphicFramePr>
            <a:graphicFrameLocks noGrp="1"/>
          </p:cNvGraphicFramePr>
          <p:nvPr>
            <p:ph idx="1"/>
            <p:extLst>
              <p:ext uri="{D42A27DB-BD31-4B8C-83A1-F6EECF244321}">
                <p14:modId xmlns:p14="http://schemas.microsoft.com/office/powerpoint/2010/main" val="1487835517"/>
              </p:ext>
            </p:extLst>
          </p:nvPr>
        </p:nvGraphicFramePr>
        <p:xfrm>
          <a:off x="838201" y="1825625"/>
          <a:ext cx="10512000" cy="484632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50263893"/>
                    </a:ext>
                  </a:extLst>
                </a:gridCol>
                <a:gridCol w="1584000">
                  <a:extLst>
                    <a:ext uri="{9D8B030D-6E8A-4147-A177-3AD203B41FA5}">
                      <a16:colId xmlns:a16="http://schemas.microsoft.com/office/drawing/2014/main" val="3315067239"/>
                    </a:ext>
                  </a:extLst>
                </a:gridCol>
                <a:gridCol w="1836000">
                  <a:extLst>
                    <a:ext uri="{9D8B030D-6E8A-4147-A177-3AD203B41FA5}">
                      <a16:colId xmlns:a16="http://schemas.microsoft.com/office/drawing/2014/main" val="1769506239"/>
                    </a:ext>
                  </a:extLst>
                </a:gridCol>
                <a:gridCol w="5724000">
                  <a:extLst>
                    <a:ext uri="{9D8B030D-6E8A-4147-A177-3AD203B41FA5}">
                      <a16:colId xmlns:a16="http://schemas.microsoft.com/office/drawing/2014/main" val="999377891"/>
                    </a:ext>
                  </a:extLst>
                </a:gridCol>
              </a:tblGrid>
              <a:tr h="370840">
                <a:tc>
                  <a:txBody>
                    <a:bodyPr/>
                    <a:lstStyle/>
                    <a:p>
                      <a:pPr algn="ctr"/>
                      <a:r>
                        <a:rPr lang="en-GB" sz="3200" b="1" kern="1200" dirty="0">
                          <a:solidFill>
                            <a:schemeClr val="lt1"/>
                          </a:solidFill>
                          <a:latin typeface="+mn-lt"/>
                          <a:ea typeface="+mn-ea"/>
                          <a:cs typeface="+mn-cs"/>
                        </a:rPr>
                        <a:t>Option</a:t>
                      </a:r>
                    </a:p>
                  </a:txBody>
                  <a:tcPr anchor="ctr">
                    <a:solidFill>
                      <a:schemeClr val="accent1"/>
                    </a:solidFill>
                  </a:tcPr>
                </a:tc>
                <a:tc>
                  <a:txBody>
                    <a:bodyPr/>
                    <a:lstStyle/>
                    <a:p>
                      <a:pPr algn="ctr"/>
                      <a:r>
                        <a:rPr lang="en-GB" sz="3200" dirty="0"/>
                        <a:t>Fit for Purpose</a:t>
                      </a:r>
                    </a:p>
                  </a:txBody>
                  <a:tcPr anchor="ctr"/>
                </a:tc>
                <a:tc>
                  <a:txBody>
                    <a:bodyPr/>
                    <a:lstStyle/>
                    <a:p>
                      <a:pPr algn="ctr"/>
                      <a:r>
                        <a:rPr lang="en-GB" sz="3200" dirty="0"/>
                        <a:t>Accuracy of Output</a:t>
                      </a:r>
                    </a:p>
                  </a:txBody>
                  <a:tcPr anchor="ctr"/>
                </a:tc>
                <a:tc>
                  <a:txBody>
                    <a:bodyPr/>
                    <a:lstStyle/>
                    <a:p>
                      <a:pPr algn="ctr"/>
                      <a:r>
                        <a:rPr lang="en-GB" sz="3200" dirty="0"/>
                        <a:t>Comment</a:t>
                      </a:r>
                    </a:p>
                  </a:txBody>
                  <a:tcPr anchor="ctr"/>
                </a:tc>
                <a:extLst>
                  <a:ext uri="{0D108BD9-81ED-4DB2-BD59-A6C34878D82A}">
                    <a16:rowId xmlns:a16="http://schemas.microsoft.com/office/drawing/2014/main" val="51545793"/>
                  </a:ext>
                </a:extLst>
              </a:tr>
              <a:tr h="370840">
                <a:tc>
                  <a:txBody>
                    <a:bodyPr/>
                    <a:lstStyle/>
                    <a:p>
                      <a:pPr algn="ctr"/>
                      <a:r>
                        <a:rPr lang="en-GB" sz="3200" dirty="0"/>
                        <a:t>1</a:t>
                      </a:r>
                    </a:p>
                  </a:txBody>
                  <a:tcPr anchor="ctr"/>
                </a:tc>
                <a:tc>
                  <a:txBody>
                    <a:bodyPr/>
                    <a:lstStyle/>
                    <a:p>
                      <a:pPr algn="ctr"/>
                      <a:r>
                        <a:rPr lang="en-GB" sz="3200" dirty="0"/>
                        <a:t>Yes</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Predicted records and fields</a:t>
                      </a:r>
                    </a:p>
                  </a:txBody>
                  <a:tcPr anchor="ctr"/>
                </a:tc>
                <a:extLst>
                  <a:ext uri="{0D108BD9-81ED-4DB2-BD59-A6C34878D82A}">
                    <a16:rowId xmlns:a16="http://schemas.microsoft.com/office/drawing/2014/main" val="1203211181"/>
                  </a:ext>
                </a:extLst>
              </a:tr>
              <a:tr h="370840">
                <a:tc>
                  <a:txBody>
                    <a:bodyPr/>
                    <a:lstStyle/>
                    <a:p>
                      <a:pPr algn="ctr"/>
                      <a:r>
                        <a:rPr lang="en-GB" sz="3200" dirty="0"/>
                        <a:t>2</a:t>
                      </a:r>
                    </a:p>
                  </a:txBody>
                  <a:tcPr anchor="ctr"/>
                </a:tc>
                <a:tc>
                  <a:txBody>
                    <a:bodyPr/>
                    <a:lstStyle/>
                    <a:p>
                      <a:pPr algn="ctr"/>
                      <a:r>
                        <a:rPr lang="en-GB" sz="3200" dirty="0"/>
                        <a:t>No</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Wrong criteria or sort</a:t>
                      </a:r>
                    </a:p>
                    <a:p>
                      <a:pPr marL="457200" indent="-457200">
                        <a:buFont typeface="Arial" panose="020B0604020202020204" pitchFamily="34" charset="0"/>
                        <a:buChar char="•"/>
                      </a:pPr>
                      <a:r>
                        <a:rPr lang="en-GB" sz="3200" dirty="0"/>
                        <a:t>Correct fields</a:t>
                      </a:r>
                    </a:p>
                  </a:txBody>
                  <a:tcPr anchor="ctr"/>
                </a:tc>
                <a:extLst>
                  <a:ext uri="{0D108BD9-81ED-4DB2-BD59-A6C34878D82A}">
                    <a16:rowId xmlns:a16="http://schemas.microsoft.com/office/drawing/2014/main" val="2063207591"/>
                  </a:ext>
                </a:extLst>
              </a:tr>
              <a:tr h="370840">
                <a:tc>
                  <a:txBody>
                    <a:bodyPr/>
                    <a:lstStyle/>
                    <a:p>
                      <a:pPr algn="ctr"/>
                      <a:r>
                        <a:rPr lang="en-GB" sz="3200" dirty="0"/>
                        <a:t>3</a:t>
                      </a:r>
                    </a:p>
                  </a:txBody>
                  <a:tcPr anchor="ctr"/>
                </a:tc>
                <a:tc>
                  <a:txBody>
                    <a:bodyPr/>
                    <a:lstStyle/>
                    <a:p>
                      <a:pPr algn="ctr"/>
                      <a:r>
                        <a:rPr lang="en-GB" sz="3200" dirty="0">
                          <a:solidFill>
                            <a:schemeClr val="tx1"/>
                          </a:solidFill>
                        </a:rPr>
                        <a:t>No</a:t>
                      </a:r>
                    </a:p>
                  </a:txBody>
                  <a:tcPr anchor="ctr"/>
                </a:tc>
                <a:tc>
                  <a:txBody>
                    <a:bodyPr/>
                    <a:lstStyle/>
                    <a:p>
                      <a:pPr algn="ctr"/>
                      <a:r>
                        <a:rPr lang="en-GB" sz="3200" dirty="0">
                          <a:solidFill>
                            <a:schemeClr val="tx1"/>
                          </a:solidFill>
                        </a:rPr>
                        <a:t>No</a:t>
                      </a:r>
                    </a:p>
                  </a:txBody>
                  <a:tcPr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Wrong criteria or sort</a:t>
                      </a:r>
                    </a:p>
                    <a:p>
                      <a:pPr marL="457200" indent="-457200">
                        <a:buFont typeface="Arial" panose="020B0604020202020204" pitchFamily="34" charset="0"/>
                        <a:buChar char="•"/>
                      </a:pPr>
                      <a:r>
                        <a:rPr lang="en-GB" sz="3200" dirty="0"/>
                        <a:t>Missing or extra field(s)</a:t>
                      </a:r>
                    </a:p>
                  </a:txBody>
                  <a:tcPr anchor="ctr"/>
                </a:tc>
                <a:extLst>
                  <a:ext uri="{0D108BD9-81ED-4DB2-BD59-A6C34878D82A}">
                    <a16:rowId xmlns:a16="http://schemas.microsoft.com/office/drawing/2014/main" val="660886561"/>
                  </a:ext>
                </a:extLst>
              </a:tr>
              <a:tr h="310825">
                <a:tc>
                  <a:txBody>
                    <a:bodyPr/>
                    <a:lstStyle/>
                    <a:p>
                      <a:pPr algn="ctr"/>
                      <a:r>
                        <a:rPr lang="en-GB" sz="3200" dirty="0"/>
                        <a:t>4</a:t>
                      </a:r>
                    </a:p>
                  </a:txBody>
                  <a:tcPr anchor="ctr"/>
                </a:tc>
                <a:tc>
                  <a:txBody>
                    <a:bodyPr/>
                    <a:lstStyle/>
                    <a:p>
                      <a:pPr algn="ctr"/>
                      <a:r>
                        <a:rPr lang="en-GB" sz="3200" dirty="0"/>
                        <a:t>Yes</a:t>
                      </a:r>
                    </a:p>
                  </a:txBody>
                  <a:tcPr anchor="ctr"/>
                </a:tc>
                <a:tc>
                  <a:txBody>
                    <a:bodyPr/>
                    <a:lstStyle/>
                    <a:p>
                      <a:pPr algn="ctr"/>
                      <a:r>
                        <a:rPr lang="en-GB" sz="3200" dirty="0"/>
                        <a:t>No</a:t>
                      </a:r>
                    </a:p>
                  </a:txBody>
                  <a:tcPr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Correct criteria, correct sort</a:t>
                      </a:r>
                    </a:p>
                    <a:p>
                      <a:pPr marL="457200" indent="-457200">
                        <a:buFont typeface="Arial" panose="020B0604020202020204" pitchFamily="34" charset="0"/>
                        <a:buChar char="•"/>
                      </a:pPr>
                      <a:r>
                        <a:rPr lang="en-GB" sz="3200" dirty="0"/>
                        <a:t>Missing or extra field(s)</a:t>
                      </a:r>
                    </a:p>
                  </a:txBody>
                  <a:tcPr anchor="ctr"/>
                </a:tc>
                <a:extLst>
                  <a:ext uri="{0D108BD9-81ED-4DB2-BD59-A6C34878D82A}">
                    <a16:rowId xmlns:a16="http://schemas.microsoft.com/office/drawing/2014/main" val="1307361227"/>
                  </a:ext>
                </a:extLst>
              </a:tr>
            </a:tbl>
          </a:graphicData>
        </a:graphic>
      </p:graphicFrame>
    </p:spTree>
    <p:extLst>
      <p:ext uri="{BB962C8B-B14F-4D97-AF65-F5344CB8AC3E}">
        <p14:creationId xmlns:p14="http://schemas.microsoft.com/office/powerpoint/2010/main" val="217637999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7BFC-C672-44BB-816C-DE539758DCA3}"/>
              </a:ext>
            </a:extLst>
          </p:cNvPr>
          <p:cNvSpPr>
            <a:spLocks noGrp="1"/>
          </p:cNvSpPr>
          <p:nvPr>
            <p:ph type="title"/>
          </p:nvPr>
        </p:nvSpPr>
        <p:spPr/>
        <p:txBody>
          <a:bodyPr/>
          <a:lstStyle/>
          <a:p>
            <a:r>
              <a:rPr lang="en-GB" dirty="0"/>
              <a:t>Evaluation - Overview</a:t>
            </a:r>
          </a:p>
        </p:txBody>
      </p:sp>
      <p:graphicFrame>
        <p:nvGraphicFramePr>
          <p:cNvPr id="4" name="Content Placeholder 3">
            <a:extLst>
              <a:ext uri="{FF2B5EF4-FFF2-40B4-BE49-F238E27FC236}">
                <a16:creationId xmlns:a16="http://schemas.microsoft.com/office/drawing/2014/main" id="{7E36F3D9-1972-4168-9042-BB50C2E7C385}"/>
              </a:ext>
            </a:extLst>
          </p:cNvPr>
          <p:cNvGraphicFramePr>
            <a:graphicFrameLocks noGrp="1"/>
          </p:cNvGraphicFramePr>
          <p:nvPr>
            <p:ph idx="1"/>
            <p:extLst>
              <p:ext uri="{D42A27DB-BD31-4B8C-83A1-F6EECF244321}">
                <p14:modId xmlns:p14="http://schemas.microsoft.com/office/powerpoint/2010/main" val="761531189"/>
              </p:ext>
            </p:extLst>
          </p:nvPr>
        </p:nvGraphicFramePr>
        <p:xfrm>
          <a:off x="838201" y="1825625"/>
          <a:ext cx="10512000" cy="484632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50263893"/>
                    </a:ext>
                  </a:extLst>
                </a:gridCol>
                <a:gridCol w="1584000">
                  <a:extLst>
                    <a:ext uri="{9D8B030D-6E8A-4147-A177-3AD203B41FA5}">
                      <a16:colId xmlns:a16="http://schemas.microsoft.com/office/drawing/2014/main" val="3315067239"/>
                    </a:ext>
                  </a:extLst>
                </a:gridCol>
                <a:gridCol w="1836000">
                  <a:extLst>
                    <a:ext uri="{9D8B030D-6E8A-4147-A177-3AD203B41FA5}">
                      <a16:colId xmlns:a16="http://schemas.microsoft.com/office/drawing/2014/main" val="1769506239"/>
                    </a:ext>
                  </a:extLst>
                </a:gridCol>
                <a:gridCol w="5724000">
                  <a:extLst>
                    <a:ext uri="{9D8B030D-6E8A-4147-A177-3AD203B41FA5}">
                      <a16:colId xmlns:a16="http://schemas.microsoft.com/office/drawing/2014/main" val="999377891"/>
                    </a:ext>
                  </a:extLst>
                </a:gridCol>
              </a:tblGrid>
              <a:tr h="370840">
                <a:tc>
                  <a:txBody>
                    <a:bodyPr/>
                    <a:lstStyle/>
                    <a:p>
                      <a:pPr algn="ctr"/>
                      <a:r>
                        <a:rPr lang="en-GB" sz="3200" b="1" kern="1200" dirty="0">
                          <a:solidFill>
                            <a:schemeClr val="lt1"/>
                          </a:solidFill>
                          <a:latin typeface="+mn-lt"/>
                          <a:ea typeface="+mn-ea"/>
                          <a:cs typeface="+mn-cs"/>
                        </a:rPr>
                        <a:t>Option</a:t>
                      </a:r>
                    </a:p>
                  </a:txBody>
                  <a:tcPr anchor="ctr">
                    <a:solidFill>
                      <a:schemeClr val="accent1"/>
                    </a:solidFill>
                  </a:tcPr>
                </a:tc>
                <a:tc>
                  <a:txBody>
                    <a:bodyPr/>
                    <a:lstStyle/>
                    <a:p>
                      <a:pPr algn="ctr"/>
                      <a:r>
                        <a:rPr lang="en-GB" sz="3200" dirty="0"/>
                        <a:t>Fit for Purpose</a:t>
                      </a:r>
                    </a:p>
                  </a:txBody>
                  <a:tcPr anchor="ctr"/>
                </a:tc>
                <a:tc>
                  <a:txBody>
                    <a:bodyPr/>
                    <a:lstStyle/>
                    <a:p>
                      <a:pPr algn="ctr"/>
                      <a:r>
                        <a:rPr lang="en-GB" sz="3200" dirty="0"/>
                        <a:t>Accuracy of Output</a:t>
                      </a:r>
                    </a:p>
                  </a:txBody>
                  <a:tcPr anchor="ctr"/>
                </a:tc>
                <a:tc>
                  <a:txBody>
                    <a:bodyPr/>
                    <a:lstStyle/>
                    <a:p>
                      <a:pPr algn="ctr"/>
                      <a:r>
                        <a:rPr lang="en-GB" sz="3200" dirty="0"/>
                        <a:t>Comment</a:t>
                      </a:r>
                    </a:p>
                  </a:txBody>
                  <a:tcPr anchor="ctr"/>
                </a:tc>
                <a:extLst>
                  <a:ext uri="{0D108BD9-81ED-4DB2-BD59-A6C34878D82A}">
                    <a16:rowId xmlns:a16="http://schemas.microsoft.com/office/drawing/2014/main" val="51545793"/>
                  </a:ext>
                </a:extLst>
              </a:tr>
              <a:tr h="370840">
                <a:tc>
                  <a:txBody>
                    <a:bodyPr/>
                    <a:lstStyle/>
                    <a:p>
                      <a:pPr algn="ctr"/>
                      <a:r>
                        <a:rPr lang="en-GB" sz="3200" dirty="0"/>
                        <a:t>1</a:t>
                      </a:r>
                    </a:p>
                  </a:txBody>
                  <a:tcPr anchor="ctr"/>
                </a:tc>
                <a:tc>
                  <a:txBody>
                    <a:bodyPr/>
                    <a:lstStyle/>
                    <a:p>
                      <a:pPr algn="ctr"/>
                      <a:r>
                        <a:rPr lang="en-GB" sz="3200" dirty="0"/>
                        <a:t>Yes</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 </a:t>
                      </a:r>
                    </a:p>
                  </a:txBody>
                  <a:tcPr anchor="ctr"/>
                </a:tc>
                <a:extLst>
                  <a:ext uri="{0D108BD9-81ED-4DB2-BD59-A6C34878D82A}">
                    <a16:rowId xmlns:a16="http://schemas.microsoft.com/office/drawing/2014/main" val="1203211181"/>
                  </a:ext>
                </a:extLst>
              </a:tr>
              <a:tr h="370840">
                <a:tc>
                  <a:txBody>
                    <a:bodyPr/>
                    <a:lstStyle/>
                    <a:p>
                      <a:pPr algn="ctr"/>
                      <a:r>
                        <a:rPr lang="en-GB" sz="3200" dirty="0"/>
                        <a:t>2</a:t>
                      </a:r>
                    </a:p>
                  </a:txBody>
                  <a:tcPr anchor="ctr"/>
                </a:tc>
                <a:tc>
                  <a:txBody>
                    <a:bodyPr/>
                    <a:lstStyle/>
                    <a:p>
                      <a:pPr algn="ctr"/>
                      <a:r>
                        <a:rPr lang="en-GB" sz="3200" dirty="0"/>
                        <a:t>No</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 </a:t>
                      </a:r>
                    </a:p>
                    <a:p>
                      <a:pPr marL="457200" indent="-457200">
                        <a:buFont typeface="Arial" panose="020B0604020202020204" pitchFamily="34" charset="0"/>
                        <a:buChar char="•"/>
                      </a:pPr>
                      <a:r>
                        <a:rPr lang="en-GB" sz="3200" dirty="0"/>
                        <a:t> </a:t>
                      </a:r>
                    </a:p>
                  </a:txBody>
                  <a:tcPr anchor="ctr"/>
                </a:tc>
                <a:extLst>
                  <a:ext uri="{0D108BD9-81ED-4DB2-BD59-A6C34878D82A}">
                    <a16:rowId xmlns:a16="http://schemas.microsoft.com/office/drawing/2014/main" val="2063207591"/>
                  </a:ext>
                </a:extLst>
              </a:tr>
              <a:tr h="370840">
                <a:tc>
                  <a:txBody>
                    <a:bodyPr/>
                    <a:lstStyle/>
                    <a:p>
                      <a:pPr algn="ctr"/>
                      <a:r>
                        <a:rPr lang="en-GB" sz="3200" dirty="0"/>
                        <a:t>3</a:t>
                      </a:r>
                    </a:p>
                  </a:txBody>
                  <a:tcPr anchor="ctr"/>
                </a:tc>
                <a:tc>
                  <a:txBody>
                    <a:bodyPr/>
                    <a:lstStyle/>
                    <a:p>
                      <a:pPr algn="ctr"/>
                      <a:r>
                        <a:rPr lang="en-GB" sz="3200" dirty="0">
                          <a:solidFill>
                            <a:schemeClr val="tx1"/>
                          </a:solidFill>
                        </a:rPr>
                        <a:t>No</a:t>
                      </a:r>
                    </a:p>
                  </a:txBody>
                  <a:tcPr anchor="ctr"/>
                </a:tc>
                <a:tc>
                  <a:txBody>
                    <a:bodyPr/>
                    <a:lstStyle/>
                    <a:p>
                      <a:pPr algn="ctr"/>
                      <a:r>
                        <a:rPr lang="en-GB" sz="3200" dirty="0">
                          <a:solidFill>
                            <a:schemeClr val="tx1"/>
                          </a:solidFill>
                        </a:rPr>
                        <a:t>No</a:t>
                      </a:r>
                    </a:p>
                  </a:txBody>
                  <a:tcPr anchor="ctr"/>
                </a:tc>
                <a:tc>
                  <a:txBody>
                    <a:bodyPr/>
                    <a:lstStyle/>
                    <a:p>
                      <a:pPr marL="457200" indent="-457200">
                        <a:buFont typeface="Arial" panose="020B0604020202020204" pitchFamily="34" charset="0"/>
                        <a:buChar char="•"/>
                      </a:pPr>
                      <a:r>
                        <a:rPr lang="en-GB" sz="3200" dirty="0"/>
                        <a:t> </a:t>
                      </a:r>
                    </a:p>
                    <a:p>
                      <a:pPr marL="457200" indent="-457200">
                        <a:buFont typeface="Arial" panose="020B0604020202020204" pitchFamily="34" charset="0"/>
                        <a:buChar char="•"/>
                      </a:pPr>
                      <a:r>
                        <a:rPr lang="en-GB" sz="3200" dirty="0"/>
                        <a:t> </a:t>
                      </a:r>
                    </a:p>
                  </a:txBody>
                  <a:tcPr anchor="ctr"/>
                </a:tc>
                <a:extLst>
                  <a:ext uri="{0D108BD9-81ED-4DB2-BD59-A6C34878D82A}">
                    <a16:rowId xmlns:a16="http://schemas.microsoft.com/office/drawing/2014/main" val="660886561"/>
                  </a:ext>
                </a:extLst>
              </a:tr>
              <a:tr h="310825">
                <a:tc>
                  <a:txBody>
                    <a:bodyPr/>
                    <a:lstStyle/>
                    <a:p>
                      <a:pPr algn="ctr"/>
                      <a:r>
                        <a:rPr lang="en-GB" sz="3200" dirty="0"/>
                        <a:t>4</a:t>
                      </a:r>
                    </a:p>
                  </a:txBody>
                  <a:tcPr anchor="ctr"/>
                </a:tc>
                <a:tc>
                  <a:txBody>
                    <a:bodyPr/>
                    <a:lstStyle/>
                    <a:p>
                      <a:pPr algn="ctr"/>
                      <a:r>
                        <a:rPr lang="en-GB" sz="3200" dirty="0"/>
                        <a:t>Yes</a:t>
                      </a:r>
                    </a:p>
                  </a:txBody>
                  <a:tcPr anchor="ctr"/>
                </a:tc>
                <a:tc>
                  <a:txBody>
                    <a:bodyPr/>
                    <a:lstStyle/>
                    <a:p>
                      <a:pPr algn="ctr"/>
                      <a:r>
                        <a:rPr lang="en-GB" sz="3200" dirty="0"/>
                        <a:t>No</a:t>
                      </a:r>
                    </a:p>
                  </a:txBody>
                  <a:tcPr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 </a:t>
                      </a:r>
                    </a:p>
                  </a:txBody>
                  <a:tcPr anchor="ctr"/>
                </a:tc>
                <a:extLst>
                  <a:ext uri="{0D108BD9-81ED-4DB2-BD59-A6C34878D82A}">
                    <a16:rowId xmlns:a16="http://schemas.microsoft.com/office/drawing/2014/main" val="1307361227"/>
                  </a:ext>
                </a:extLst>
              </a:tr>
            </a:tbl>
          </a:graphicData>
        </a:graphic>
      </p:graphicFrame>
    </p:spTree>
    <p:extLst>
      <p:ext uri="{BB962C8B-B14F-4D97-AF65-F5344CB8AC3E}">
        <p14:creationId xmlns:p14="http://schemas.microsoft.com/office/powerpoint/2010/main" val="484106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use SQL select operations</a:t>
            </a:r>
          </a:p>
        </p:txBody>
      </p:sp>
    </p:spTree>
    <p:extLst>
      <p:ext uri="{BB962C8B-B14F-4D97-AF65-F5344CB8AC3E}">
        <p14:creationId xmlns:p14="http://schemas.microsoft.com/office/powerpoint/2010/main" val="123390021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Fit for Purpose</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fit for purpose because … "</a:t>
            </a:r>
          </a:p>
          <a:p>
            <a:pPr lvl="1">
              <a:spcAft>
                <a:spcPts val="1800"/>
              </a:spcAft>
            </a:pPr>
            <a:r>
              <a:rPr lang="en-GB" sz="3200" dirty="0"/>
              <a:t>State what is wrong (if wrong)</a:t>
            </a:r>
          </a:p>
          <a:p>
            <a:pPr lvl="1">
              <a:spcAft>
                <a:spcPts val="1800"/>
              </a:spcAft>
            </a:pPr>
            <a:r>
              <a:rPr lang="en-GB" sz="3200" dirty="0"/>
              <a:t>State search criteria that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met</a:t>
            </a:r>
          </a:p>
          <a:p>
            <a:pPr lvl="1">
              <a:spcAft>
                <a:spcPts val="1800"/>
              </a:spcAft>
            </a:pPr>
            <a:r>
              <a:rPr lang="en-GB" sz="3200" dirty="0"/>
              <a:t>State sort order that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met </a:t>
            </a:r>
          </a:p>
          <a:p>
            <a:pPr marL="0" indent="0">
              <a:buNone/>
            </a:pPr>
            <a:endParaRPr lang="en-GB" sz="3200" dirty="0"/>
          </a:p>
        </p:txBody>
      </p:sp>
    </p:spTree>
    <p:extLst>
      <p:ext uri="{BB962C8B-B14F-4D97-AF65-F5344CB8AC3E}">
        <p14:creationId xmlns:p14="http://schemas.microsoft.com/office/powerpoint/2010/main" val="261094024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Fit for Purpose</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fit for purpose because … "</a:t>
            </a:r>
          </a:p>
          <a:p>
            <a:pPr lvl="1">
              <a:spcAft>
                <a:spcPts val="1800"/>
              </a:spcAft>
            </a:pPr>
            <a:r>
              <a:rPr lang="en-GB" sz="3200" dirty="0"/>
              <a:t> </a:t>
            </a:r>
          </a:p>
          <a:p>
            <a:pPr lvl="1">
              <a:spcAft>
                <a:spcPts val="1800"/>
              </a:spcAft>
            </a:pPr>
            <a:r>
              <a:rPr lang="en-GB" sz="3200" dirty="0"/>
              <a:t> </a:t>
            </a:r>
          </a:p>
          <a:p>
            <a:pPr lvl="1">
              <a:spcAft>
                <a:spcPts val="1800"/>
              </a:spcAft>
            </a:pPr>
            <a:r>
              <a:rPr lang="en-GB" sz="3200" dirty="0"/>
              <a:t> </a:t>
            </a:r>
          </a:p>
          <a:p>
            <a:pPr marL="0" indent="0">
              <a:buNone/>
            </a:pPr>
            <a:endParaRPr lang="en-GB" sz="3200" dirty="0"/>
          </a:p>
        </p:txBody>
      </p:sp>
    </p:spTree>
    <p:extLst>
      <p:ext uri="{BB962C8B-B14F-4D97-AF65-F5344CB8AC3E}">
        <p14:creationId xmlns:p14="http://schemas.microsoft.com/office/powerpoint/2010/main" val="406798702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Accuracy of Output</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output of 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accurate because … "</a:t>
            </a:r>
          </a:p>
          <a:p>
            <a:pPr lvl="1">
              <a:spcAft>
                <a:spcPts val="1800"/>
              </a:spcAft>
            </a:pPr>
            <a:r>
              <a:rPr lang="en-GB" sz="3200" dirty="0"/>
              <a:t>State what is wrong (if wrong)</a:t>
            </a:r>
          </a:p>
          <a:p>
            <a:pPr lvl="1">
              <a:spcAft>
                <a:spcPts val="1800"/>
              </a:spcAft>
            </a:pPr>
            <a:r>
              <a:rPr lang="en-GB" sz="3200" dirty="0"/>
              <a:t>State the required fields that </a:t>
            </a:r>
            <a:r>
              <a:rPr lang="en-GB" sz="3200" dirty="0">
                <a:solidFill>
                  <a:srgbClr val="FF0000"/>
                </a:solidFill>
              </a:rPr>
              <a:t>are </a:t>
            </a:r>
            <a:r>
              <a:rPr lang="en-GB" sz="3200" dirty="0">
                <a:solidFill>
                  <a:srgbClr val="7030A0"/>
                </a:solidFill>
              </a:rPr>
              <a:t>/</a:t>
            </a:r>
            <a:r>
              <a:rPr lang="en-GB" sz="3200" dirty="0">
                <a:solidFill>
                  <a:srgbClr val="FF0000"/>
                </a:solidFill>
              </a:rPr>
              <a:t> are not</a:t>
            </a:r>
            <a:r>
              <a:rPr lang="en-GB" sz="3200" dirty="0"/>
              <a:t> displayed</a:t>
            </a:r>
          </a:p>
          <a:p>
            <a:pPr lvl="1">
              <a:spcAft>
                <a:spcPts val="1800"/>
              </a:spcAft>
            </a:pPr>
            <a:r>
              <a:rPr lang="en-GB" sz="3200" dirty="0"/>
              <a:t>State any extra fields that are displayed</a:t>
            </a:r>
          </a:p>
          <a:p>
            <a:pPr marL="0" indent="0">
              <a:buNone/>
            </a:pPr>
            <a:endParaRPr lang="en-GB" sz="3200" dirty="0"/>
          </a:p>
          <a:p>
            <a:pPr marL="0" indent="0">
              <a:buNone/>
            </a:pPr>
            <a:endParaRPr lang="en-GB" sz="3200" dirty="0"/>
          </a:p>
        </p:txBody>
      </p:sp>
    </p:spTree>
    <p:extLst>
      <p:ext uri="{BB962C8B-B14F-4D97-AF65-F5344CB8AC3E}">
        <p14:creationId xmlns:p14="http://schemas.microsoft.com/office/powerpoint/2010/main" val="117532070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Accuracy of Output</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output of 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accurate because … "</a:t>
            </a:r>
          </a:p>
          <a:p>
            <a:pPr lvl="1">
              <a:spcAft>
                <a:spcPts val="1800"/>
              </a:spcAft>
            </a:pPr>
            <a:r>
              <a:rPr lang="en-GB" sz="3200" dirty="0"/>
              <a:t> </a:t>
            </a:r>
          </a:p>
          <a:p>
            <a:pPr lvl="1">
              <a:spcAft>
                <a:spcPts val="1800"/>
              </a:spcAft>
            </a:pPr>
            <a:r>
              <a:rPr lang="en-GB" sz="3200" dirty="0"/>
              <a:t> </a:t>
            </a:r>
          </a:p>
          <a:p>
            <a:pPr lvl="1">
              <a:spcAft>
                <a:spcPts val="1800"/>
              </a:spcAft>
            </a:pPr>
            <a:r>
              <a:rPr lang="en-GB" sz="3200" dirty="0"/>
              <a:t> </a:t>
            </a:r>
          </a:p>
          <a:p>
            <a:pPr marL="0" indent="0">
              <a:buNone/>
            </a:pPr>
            <a:endParaRPr lang="en-GB" sz="3200" dirty="0"/>
          </a:p>
          <a:p>
            <a:pPr marL="0" indent="0">
              <a:buNone/>
            </a:pPr>
            <a:endParaRPr lang="en-GB" sz="3200" dirty="0"/>
          </a:p>
        </p:txBody>
      </p:sp>
    </p:spTree>
    <p:extLst>
      <p:ext uri="{BB962C8B-B14F-4D97-AF65-F5344CB8AC3E}">
        <p14:creationId xmlns:p14="http://schemas.microsoft.com/office/powerpoint/2010/main" val="423307200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 – N5 Year 2</a:t>
            </a:r>
          </a:p>
        </p:txBody>
      </p:sp>
      <p:graphicFrame>
        <p:nvGraphicFramePr>
          <p:cNvPr id="5" name="Content Placeholder 4"/>
          <p:cNvGraphicFramePr>
            <a:graphicFrameLocks noGrp="1"/>
          </p:cNvGraphicFramePr>
          <p:nvPr>
            <p:ph idx="1"/>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a:off x="762000" y="2994663"/>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393680" y="2994663"/>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81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1" dur="2000"/>
                                        <p:tgtEl>
                                          <p:spTgt spid="5">
                                            <p:graphicEl>
                                              <a:dgm id="{19C32B8D-512E-49A1-A0E6-109384C61E4D}"/>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6" dur="500"/>
                                        <p:tgtEl>
                                          <p:spTgt spid="5">
                                            <p:graphicEl>
                                              <a:dgm id="{AAD30B60-88C6-4919-B6DD-9F480459E84E}"/>
                                            </p:graphic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0" dur="2000"/>
                                        <p:tgtEl>
                                          <p:spTgt spid="5">
                                            <p:graphicEl>
                                              <a:dgm id="{0DFDFC6D-8604-4378-B6A3-6A6720006C95}"/>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graphicEl>
                                              <a:dgm id="{17253025-0BE3-46B4-B2C8-BFD879D75B26}"/>
                                            </p:graphicEl>
                                          </p:spTgt>
                                        </p:tgtEl>
                                        <p:attrNameLst>
                                          <p:attrName>style.visibility</p:attrName>
                                        </p:attrNameLst>
                                      </p:cBhvr>
                                      <p:to>
                                        <p:strVal val="visible"/>
                                      </p:to>
                                    </p:set>
                                    <p:animEffect transition="in" filter="wipe(left)">
                                      <p:cBhvr>
                                        <p:cTn id="25" dur="500"/>
                                        <p:tgtEl>
                                          <p:spTgt spid="5">
                                            <p:graphicEl>
                                              <a:dgm id="{17253025-0BE3-46B4-B2C8-BFD879D75B26}"/>
                                            </p:graphic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
                                            <p:graphicEl>
                                              <a:dgm id="{B2D4CD90-7709-4B59-AC85-D09667CFC12B}"/>
                                            </p:graphicEl>
                                          </p:spTgt>
                                        </p:tgtEl>
                                        <p:attrNameLst>
                                          <p:attrName>style.visibility</p:attrName>
                                        </p:attrNameLst>
                                      </p:cBhvr>
                                      <p:to>
                                        <p:strVal val="visible"/>
                                      </p:to>
                                    </p:set>
                                    <p:animEffect transition="in" filter="wipe(left)">
                                      <p:cBhvr>
                                        <p:cTn id="29" dur="2000"/>
                                        <p:tgtEl>
                                          <p:spTgt spid="5">
                                            <p:graphicEl>
                                              <a:dgm id="{B2D4CD90-7709-4B59-AC85-D09667CFC12B}"/>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34" dur="500"/>
                                        <p:tgtEl>
                                          <p:spTgt spid="5">
                                            <p:graphicEl>
                                              <a:dgm id="{056CCBB6-5CE0-4348-89C6-99FB2D3AB62B}"/>
                                            </p:graphicEl>
                                          </p:spTgt>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38" dur="2000"/>
                                        <p:tgtEl>
                                          <p:spTgt spid="5">
                                            <p:graphicEl>
                                              <a:dgm id="{90709722-0E94-45E4-BEDD-48CB660682DD}"/>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graphicEl>
                                              <a:dgm id="{EB2E52AE-8FCF-47D0-B499-CFCFAF1883A9}"/>
                                            </p:graphicEl>
                                          </p:spTgt>
                                        </p:tgtEl>
                                        <p:attrNameLst>
                                          <p:attrName>style.visibility</p:attrName>
                                        </p:attrNameLst>
                                      </p:cBhvr>
                                      <p:to>
                                        <p:strVal val="visible"/>
                                      </p:to>
                                    </p:set>
                                    <p:animEffect transition="in" filter="wipe(left)">
                                      <p:cBhvr>
                                        <p:cTn id="43" dur="500"/>
                                        <p:tgtEl>
                                          <p:spTgt spid="5">
                                            <p:graphicEl>
                                              <a:dgm id="{EB2E52AE-8FCF-47D0-B499-CFCFAF1883A9}"/>
                                            </p:graphicEl>
                                          </p:spTgt>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5">
                                            <p:graphicEl>
                                              <a:dgm id="{C92F1771-01AA-4FF3-B7EC-0229DB7A592C}"/>
                                            </p:graphicEl>
                                          </p:spTgt>
                                        </p:tgtEl>
                                        <p:attrNameLst>
                                          <p:attrName>style.visibility</p:attrName>
                                        </p:attrNameLst>
                                      </p:cBhvr>
                                      <p:to>
                                        <p:strVal val="visible"/>
                                      </p:to>
                                    </p:set>
                                    <p:animEffect transition="in" filter="wipe(left)">
                                      <p:cBhvr>
                                        <p:cTn id="47" dur="2000"/>
                                        <p:tgtEl>
                                          <p:spTgt spid="5">
                                            <p:graphicEl>
                                              <a:dgm id="{C92F1771-01AA-4FF3-B7EC-0229DB7A592C}"/>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1500"/>
                                        <p:tgtEl>
                                          <p:spTgt spid="4"/>
                                        </p:tgtEl>
                                      </p:cBhvr>
                                    </p:animEffect>
                                  </p:childTnLst>
                                </p:cTn>
                              </p:par>
                              <p:par>
                                <p:cTn id="53" presetID="22" presetClass="entr" presetSubtype="2"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right)">
                                      <p:cBhvr>
                                        <p:cTn id="55"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0886-4568-405D-A477-82C7E4CA49F9}"/>
              </a:ext>
            </a:extLst>
          </p:cNvPr>
          <p:cNvSpPr>
            <a:spLocks noGrp="1"/>
          </p:cNvSpPr>
          <p:nvPr>
            <p:ph type="title"/>
          </p:nvPr>
        </p:nvSpPr>
        <p:spPr/>
        <p:txBody>
          <a:bodyPr/>
          <a:lstStyle/>
          <a:p>
            <a:r>
              <a:rPr lang="en-GB"/>
              <a:t>Assessment</a:t>
            </a:r>
          </a:p>
        </p:txBody>
      </p:sp>
      <p:sp>
        <p:nvSpPr>
          <p:cNvPr id="3" name="Text Placeholder 2">
            <a:extLst>
              <a:ext uri="{FF2B5EF4-FFF2-40B4-BE49-F238E27FC236}">
                <a16:creationId xmlns:a16="http://schemas.microsoft.com/office/drawing/2014/main" id="{800ECB73-0608-4B44-882B-9BBB8EADD3EA}"/>
              </a:ext>
            </a:extLst>
          </p:cNvPr>
          <p:cNvSpPr>
            <a:spLocks noGrp="1"/>
          </p:cNvSpPr>
          <p:nvPr>
            <p:ph type="body" idx="1"/>
          </p:nvPr>
        </p:nvSpPr>
        <p:spPr/>
        <p:txBody>
          <a:bodyPr/>
          <a:lstStyle/>
          <a:p>
            <a:r>
              <a:rPr lang="en-GB" dirty="0"/>
              <a:t>Assignment – 33%</a:t>
            </a:r>
          </a:p>
        </p:txBody>
      </p:sp>
      <p:sp>
        <p:nvSpPr>
          <p:cNvPr id="4" name="Content Placeholder 3">
            <a:extLst>
              <a:ext uri="{FF2B5EF4-FFF2-40B4-BE49-F238E27FC236}">
                <a16:creationId xmlns:a16="http://schemas.microsoft.com/office/drawing/2014/main" id="{6C837FB6-A567-497F-93B1-2DEE87ED18D6}"/>
              </a:ext>
            </a:extLst>
          </p:cNvPr>
          <p:cNvSpPr>
            <a:spLocks noGrp="1"/>
          </p:cNvSpPr>
          <p:nvPr>
            <p:ph sz="half" idx="2"/>
          </p:nvPr>
        </p:nvSpPr>
        <p:spPr/>
        <p:txBody>
          <a:bodyPr/>
          <a:lstStyle/>
          <a:p>
            <a:pPr indent="0"/>
            <a:r>
              <a:rPr lang="en-GB" dirty="0"/>
              <a:t>SDD		67%</a:t>
            </a:r>
          </a:p>
          <a:p>
            <a:pPr indent="0"/>
            <a:r>
              <a:rPr lang="en-GB" dirty="0"/>
              <a:t>DDD		33%</a:t>
            </a:r>
          </a:p>
          <a:p>
            <a:pPr indent="0"/>
            <a:endParaRPr lang="en-GB" dirty="0"/>
          </a:p>
          <a:p>
            <a:pPr indent="0">
              <a:buNone/>
            </a:pPr>
            <a:endParaRPr lang="en-GB" dirty="0"/>
          </a:p>
          <a:p>
            <a:pPr indent="0"/>
            <a:r>
              <a:rPr lang="en-GB" b="1" dirty="0"/>
              <a:t>Marks		40</a:t>
            </a:r>
          </a:p>
        </p:txBody>
      </p:sp>
      <p:sp>
        <p:nvSpPr>
          <p:cNvPr id="5" name="Text Placeholder 4">
            <a:extLst>
              <a:ext uri="{FF2B5EF4-FFF2-40B4-BE49-F238E27FC236}">
                <a16:creationId xmlns:a16="http://schemas.microsoft.com/office/drawing/2014/main" id="{23B492CD-F51E-4517-A552-72BB03A9DDC1}"/>
              </a:ext>
            </a:extLst>
          </p:cNvPr>
          <p:cNvSpPr>
            <a:spLocks noGrp="1"/>
          </p:cNvSpPr>
          <p:nvPr>
            <p:ph type="body" sz="quarter" idx="3"/>
          </p:nvPr>
        </p:nvSpPr>
        <p:spPr/>
        <p:txBody>
          <a:bodyPr/>
          <a:lstStyle/>
          <a:p>
            <a:r>
              <a:rPr lang="en-GB" dirty="0"/>
              <a:t>Question Paper – 67%</a:t>
            </a:r>
          </a:p>
        </p:txBody>
      </p:sp>
      <p:sp>
        <p:nvSpPr>
          <p:cNvPr id="6" name="Content Placeholder 5">
            <a:extLst>
              <a:ext uri="{FF2B5EF4-FFF2-40B4-BE49-F238E27FC236}">
                <a16:creationId xmlns:a16="http://schemas.microsoft.com/office/drawing/2014/main" id="{85EA51F6-ECFD-4D1F-BF54-C5C44552D6D8}"/>
              </a:ext>
            </a:extLst>
          </p:cNvPr>
          <p:cNvSpPr>
            <a:spLocks noGrp="1"/>
          </p:cNvSpPr>
          <p:nvPr>
            <p:ph sz="quarter" idx="4"/>
          </p:nvPr>
        </p:nvSpPr>
        <p:spPr/>
        <p:txBody>
          <a:bodyPr>
            <a:normAutofit/>
          </a:bodyPr>
          <a:lstStyle/>
          <a:p>
            <a:pPr indent="0"/>
            <a:r>
              <a:rPr lang="en-GB" dirty="0"/>
              <a:t>SDD		54%</a:t>
            </a:r>
          </a:p>
          <a:p>
            <a:pPr indent="0"/>
            <a:r>
              <a:rPr lang="en-GB" dirty="0"/>
              <a:t>DDD		33%</a:t>
            </a:r>
          </a:p>
          <a:p>
            <a:pPr indent="0"/>
            <a:r>
              <a:rPr lang="en-GB" dirty="0"/>
              <a:t>Comp Sys		13%</a:t>
            </a:r>
          </a:p>
          <a:p>
            <a:pPr marL="0" indent="0">
              <a:buNone/>
            </a:pPr>
            <a:endParaRPr lang="en-GB" dirty="0"/>
          </a:p>
          <a:p>
            <a:pPr indent="0"/>
            <a:r>
              <a:rPr lang="en-GB" b="1" dirty="0"/>
              <a:t>Marks		80</a:t>
            </a:r>
          </a:p>
        </p:txBody>
      </p:sp>
      <p:sp>
        <p:nvSpPr>
          <p:cNvPr id="7" name="TextBox 6"/>
          <p:cNvSpPr txBox="1"/>
          <p:nvPr/>
        </p:nvSpPr>
        <p:spPr>
          <a:xfrm>
            <a:off x="4053485" y="5897275"/>
            <a:ext cx="3888180" cy="584775"/>
          </a:xfrm>
          <a:prstGeom prst="rect">
            <a:avLst/>
          </a:prstGeom>
          <a:noFill/>
        </p:spPr>
        <p:txBody>
          <a:bodyPr wrap="none" rtlCol="0">
            <a:spAutoFit/>
          </a:bodyPr>
          <a:lstStyle/>
          <a:p>
            <a:r>
              <a:rPr lang="en-GB" sz="3200" b="1" dirty="0">
                <a:solidFill>
                  <a:srgbClr val="FF0000"/>
                </a:solidFill>
              </a:rPr>
              <a:t>Final grade out of 120</a:t>
            </a:r>
          </a:p>
        </p:txBody>
      </p:sp>
    </p:spTree>
    <p:extLst>
      <p:ext uri="{BB962C8B-B14F-4D97-AF65-F5344CB8AC3E}">
        <p14:creationId xmlns:p14="http://schemas.microsoft.com/office/powerpoint/2010/main" val="324416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500"/>
                                        <p:tgtEl>
                                          <p:spTgt spid="4">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wipe(left)">
                                      <p:cBhvr>
                                        <p:cTn id="36" dur="500"/>
                                        <p:tgtEl>
                                          <p:spTgt spid="6">
                                            <p:txEl>
                                              <p:pRg st="1" end="1"/>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wipe(left)">
                                      <p:cBhvr>
                                        <p:cTn id="40" dur="500"/>
                                        <p:tgtEl>
                                          <p:spTgt spid="6">
                                            <p:txEl>
                                              <p:pRg st="2" end="2"/>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547A0-88C7-29D0-1307-5BCED1457C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CF40F9-12DF-5CC1-6444-96F6A8C9E14D}"/>
              </a:ext>
            </a:extLst>
          </p:cNvPr>
          <p:cNvSpPr>
            <a:spLocks noGrp="1"/>
          </p:cNvSpPr>
          <p:nvPr>
            <p:ph type="title"/>
          </p:nvPr>
        </p:nvSpPr>
        <p:spPr/>
        <p:txBody>
          <a:bodyPr/>
          <a:lstStyle/>
          <a:p>
            <a:r>
              <a:rPr lang="en-GB"/>
              <a:t>Assessment</a:t>
            </a:r>
          </a:p>
        </p:txBody>
      </p:sp>
      <p:sp>
        <p:nvSpPr>
          <p:cNvPr id="3" name="Text Placeholder 2">
            <a:extLst>
              <a:ext uri="{FF2B5EF4-FFF2-40B4-BE49-F238E27FC236}">
                <a16:creationId xmlns:a16="http://schemas.microsoft.com/office/drawing/2014/main" id="{F2DE83AB-2C48-8ADE-7508-2790A834FFEF}"/>
              </a:ext>
            </a:extLst>
          </p:cNvPr>
          <p:cNvSpPr>
            <a:spLocks noGrp="1"/>
          </p:cNvSpPr>
          <p:nvPr>
            <p:ph type="body" idx="1"/>
          </p:nvPr>
        </p:nvSpPr>
        <p:spPr/>
        <p:txBody>
          <a:bodyPr/>
          <a:lstStyle/>
          <a:p>
            <a:r>
              <a:rPr lang="en-GB" dirty="0"/>
              <a:t>Assignment – 40 Marks</a:t>
            </a:r>
          </a:p>
        </p:txBody>
      </p:sp>
      <p:sp>
        <p:nvSpPr>
          <p:cNvPr id="4" name="Content Placeholder 3">
            <a:extLst>
              <a:ext uri="{FF2B5EF4-FFF2-40B4-BE49-F238E27FC236}">
                <a16:creationId xmlns:a16="http://schemas.microsoft.com/office/drawing/2014/main" id="{00021F32-B7C8-2B86-861F-529D12CF9E8C}"/>
              </a:ext>
            </a:extLst>
          </p:cNvPr>
          <p:cNvSpPr>
            <a:spLocks noGrp="1"/>
          </p:cNvSpPr>
          <p:nvPr>
            <p:ph sz="half" idx="2"/>
          </p:nvPr>
        </p:nvSpPr>
        <p:spPr/>
        <p:txBody>
          <a:bodyPr>
            <a:normAutofit/>
          </a:bodyPr>
          <a:lstStyle/>
          <a:p>
            <a:pPr indent="0">
              <a:tabLst>
                <a:tab pos="3771900" algn="ctr"/>
              </a:tabLst>
            </a:pPr>
            <a:r>
              <a:rPr lang="en-GB" dirty="0"/>
              <a:t>Analysis	3 – 6</a:t>
            </a:r>
          </a:p>
          <a:p>
            <a:pPr indent="0">
              <a:tabLst>
                <a:tab pos="3771900" algn="ctr"/>
              </a:tabLst>
            </a:pPr>
            <a:r>
              <a:rPr lang="en-GB" dirty="0"/>
              <a:t>Design	4 – 8</a:t>
            </a:r>
          </a:p>
          <a:p>
            <a:pPr indent="0">
              <a:tabLst>
                <a:tab pos="3771900" algn="ctr"/>
              </a:tabLst>
            </a:pPr>
            <a:r>
              <a:rPr lang="en-GB" dirty="0"/>
              <a:t>Implementation	22 – 24</a:t>
            </a:r>
          </a:p>
          <a:p>
            <a:pPr indent="0">
              <a:tabLst>
                <a:tab pos="3771900" algn="ctr"/>
              </a:tabLst>
            </a:pPr>
            <a:r>
              <a:rPr lang="en-GB" dirty="0"/>
              <a:t>Testing	3 – 6</a:t>
            </a:r>
          </a:p>
          <a:p>
            <a:pPr indent="0">
              <a:tabLst>
                <a:tab pos="3771900" algn="ctr"/>
              </a:tabLst>
            </a:pPr>
            <a:r>
              <a:rPr lang="en-GB" dirty="0"/>
              <a:t>Evaluation	3 – 6</a:t>
            </a:r>
          </a:p>
          <a:p>
            <a:pPr indent="0">
              <a:tabLst>
                <a:tab pos="3771900" algn="ctr"/>
              </a:tabLst>
            </a:pPr>
            <a:r>
              <a:rPr lang="en-GB" dirty="0"/>
              <a:t>Computer Systems	0</a:t>
            </a:r>
            <a:endParaRPr lang="en-GB" b="1" dirty="0"/>
          </a:p>
        </p:txBody>
      </p:sp>
      <p:sp>
        <p:nvSpPr>
          <p:cNvPr id="5" name="Text Placeholder 4">
            <a:extLst>
              <a:ext uri="{FF2B5EF4-FFF2-40B4-BE49-F238E27FC236}">
                <a16:creationId xmlns:a16="http://schemas.microsoft.com/office/drawing/2014/main" id="{01CD7EDA-AF5A-4C0C-1B99-BFA4129AB6AD}"/>
              </a:ext>
            </a:extLst>
          </p:cNvPr>
          <p:cNvSpPr>
            <a:spLocks noGrp="1"/>
          </p:cNvSpPr>
          <p:nvPr>
            <p:ph type="body" sz="quarter" idx="3"/>
          </p:nvPr>
        </p:nvSpPr>
        <p:spPr/>
        <p:txBody>
          <a:bodyPr/>
          <a:lstStyle/>
          <a:p>
            <a:r>
              <a:rPr lang="en-GB" dirty="0"/>
              <a:t>Question Paper – 80 Marks</a:t>
            </a:r>
          </a:p>
        </p:txBody>
      </p:sp>
      <p:sp>
        <p:nvSpPr>
          <p:cNvPr id="6" name="Content Placeholder 5">
            <a:extLst>
              <a:ext uri="{FF2B5EF4-FFF2-40B4-BE49-F238E27FC236}">
                <a16:creationId xmlns:a16="http://schemas.microsoft.com/office/drawing/2014/main" id="{59E44D69-802E-5AE9-8D1D-6F50E7C5F50A}"/>
              </a:ext>
            </a:extLst>
          </p:cNvPr>
          <p:cNvSpPr>
            <a:spLocks noGrp="1"/>
          </p:cNvSpPr>
          <p:nvPr>
            <p:ph sz="quarter" idx="4"/>
          </p:nvPr>
        </p:nvSpPr>
        <p:spPr/>
        <p:txBody>
          <a:bodyPr>
            <a:normAutofit/>
          </a:bodyPr>
          <a:lstStyle/>
          <a:p>
            <a:pPr indent="0">
              <a:tabLst>
                <a:tab pos="3771900" algn="ctr"/>
              </a:tabLst>
            </a:pPr>
            <a:r>
              <a:rPr lang="en-GB" dirty="0"/>
              <a:t>Analysis	0 – 5</a:t>
            </a:r>
          </a:p>
          <a:p>
            <a:pPr indent="0">
              <a:tabLst>
                <a:tab pos="3771900" algn="ctr"/>
              </a:tabLst>
            </a:pPr>
            <a:r>
              <a:rPr lang="en-GB" dirty="0"/>
              <a:t>Design	20 – 40</a:t>
            </a:r>
          </a:p>
          <a:p>
            <a:pPr indent="0">
              <a:tabLst>
                <a:tab pos="3771900" algn="ctr"/>
              </a:tabLst>
            </a:pPr>
            <a:r>
              <a:rPr lang="en-GB" dirty="0"/>
              <a:t>Implementation	16 – 34</a:t>
            </a:r>
          </a:p>
          <a:p>
            <a:pPr indent="0">
              <a:tabLst>
                <a:tab pos="3771900" algn="ctr"/>
              </a:tabLst>
            </a:pPr>
            <a:r>
              <a:rPr lang="en-GB" dirty="0"/>
              <a:t>Testing	5 – 10</a:t>
            </a:r>
          </a:p>
          <a:p>
            <a:pPr indent="0">
              <a:tabLst>
                <a:tab pos="3771900" algn="ctr"/>
              </a:tabLst>
            </a:pPr>
            <a:r>
              <a:rPr lang="en-GB" dirty="0"/>
              <a:t>Evaluation	0 – 5</a:t>
            </a:r>
          </a:p>
          <a:p>
            <a:pPr indent="0">
              <a:tabLst>
                <a:tab pos="3771900" algn="ctr"/>
              </a:tabLst>
            </a:pPr>
            <a:r>
              <a:rPr lang="en-GB" dirty="0"/>
              <a:t>Computer Systems	10 – 14</a:t>
            </a:r>
            <a:endParaRPr lang="en-GB" b="1" dirty="0"/>
          </a:p>
        </p:txBody>
      </p:sp>
      <p:sp>
        <p:nvSpPr>
          <p:cNvPr id="7" name="TextBox 6">
            <a:extLst>
              <a:ext uri="{FF2B5EF4-FFF2-40B4-BE49-F238E27FC236}">
                <a16:creationId xmlns:a16="http://schemas.microsoft.com/office/drawing/2014/main" id="{2176D600-6369-CA43-BB03-20F2D3E7B2F0}"/>
              </a:ext>
            </a:extLst>
          </p:cNvPr>
          <p:cNvSpPr txBox="1"/>
          <p:nvPr/>
        </p:nvSpPr>
        <p:spPr>
          <a:xfrm>
            <a:off x="3682010" y="6200487"/>
            <a:ext cx="3888180" cy="584775"/>
          </a:xfrm>
          <a:prstGeom prst="rect">
            <a:avLst/>
          </a:prstGeom>
          <a:noFill/>
        </p:spPr>
        <p:txBody>
          <a:bodyPr wrap="none" rtlCol="0">
            <a:spAutoFit/>
          </a:bodyPr>
          <a:lstStyle/>
          <a:p>
            <a:pPr algn="ctr"/>
            <a:r>
              <a:rPr lang="en-GB" sz="3200" b="1" dirty="0">
                <a:solidFill>
                  <a:srgbClr val="FF0000"/>
                </a:solidFill>
              </a:rPr>
              <a:t>Final grade out of 120</a:t>
            </a:r>
          </a:p>
        </p:txBody>
      </p:sp>
    </p:spTree>
    <p:extLst>
      <p:ext uri="{BB962C8B-B14F-4D97-AF65-F5344CB8AC3E}">
        <p14:creationId xmlns:p14="http://schemas.microsoft.com/office/powerpoint/2010/main" val="310850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1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1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1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1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1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wipe(left)">
                                      <p:cBhvr>
                                        <p:cTn id="37" dur="1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wipe(left)">
                                      <p:cBhvr>
                                        <p:cTn id="42" dur="1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1500"/>
                                        <p:tgtEl>
                                          <p:spTgt spid="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xEl>
                                              <p:pRg st="1" end="1"/>
                                            </p:txEl>
                                          </p:spTgt>
                                        </p:tgtEl>
                                        <p:attrNameLst>
                                          <p:attrName>style.visibility</p:attrName>
                                        </p:attrNameLst>
                                      </p:cBhvr>
                                      <p:to>
                                        <p:strVal val="visible"/>
                                      </p:to>
                                    </p:set>
                                    <p:animEffect transition="in" filter="wipe(left)">
                                      <p:cBhvr>
                                        <p:cTn id="52" dur="1500"/>
                                        <p:tgtEl>
                                          <p:spTgt spid="6">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
                                            <p:txEl>
                                              <p:pRg st="2" end="2"/>
                                            </p:txEl>
                                          </p:spTgt>
                                        </p:tgtEl>
                                        <p:attrNameLst>
                                          <p:attrName>style.visibility</p:attrName>
                                        </p:attrNameLst>
                                      </p:cBhvr>
                                      <p:to>
                                        <p:strVal val="visible"/>
                                      </p:to>
                                    </p:set>
                                    <p:animEffect transition="in" filter="wipe(left)">
                                      <p:cBhvr>
                                        <p:cTn id="57" dur="1500"/>
                                        <p:tgtEl>
                                          <p:spTgt spid="6">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
                                            <p:txEl>
                                              <p:pRg st="3" end="3"/>
                                            </p:txEl>
                                          </p:spTgt>
                                        </p:tgtEl>
                                        <p:attrNameLst>
                                          <p:attrName>style.visibility</p:attrName>
                                        </p:attrNameLst>
                                      </p:cBhvr>
                                      <p:to>
                                        <p:strVal val="visible"/>
                                      </p:to>
                                    </p:set>
                                    <p:animEffect transition="in" filter="wipe(left)">
                                      <p:cBhvr>
                                        <p:cTn id="62" dur="1500"/>
                                        <p:tgtEl>
                                          <p:spTgt spid="6">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animEffect transition="in" filter="wipe(left)">
                                      <p:cBhvr>
                                        <p:cTn id="67" dur="1500"/>
                                        <p:tgtEl>
                                          <p:spTgt spid="6">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6">
                                            <p:txEl>
                                              <p:pRg st="5" end="5"/>
                                            </p:txEl>
                                          </p:spTgt>
                                        </p:tgtEl>
                                        <p:attrNameLst>
                                          <p:attrName>style.visibility</p:attrName>
                                        </p:attrNameLst>
                                      </p:cBhvr>
                                      <p:to>
                                        <p:strVal val="visible"/>
                                      </p:to>
                                    </p:set>
                                    <p:animEffect transition="in" filter="wipe(left)">
                                      <p:cBhvr>
                                        <p:cTn id="72" dur="1500"/>
                                        <p:tgtEl>
                                          <p:spTgt spid="6">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left)">
                                      <p:cBhvr>
                                        <p:cTn id="7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7"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GDPR</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8035944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600" dirty="0"/>
              <a:t>Describe and identify the implications for individuals and businesses of the UK General Data Protection Regulation (UK GDPR)</a:t>
            </a:r>
            <a:endParaRPr lang="en-GB" dirty="0"/>
          </a:p>
        </p:txBody>
      </p:sp>
      <p:sp>
        <p:nvSpPr>
          <p:cNvPr id="4" name="Action Button: Go Forward or Next 3">
            <a:hlinkClick r:id="rId3" highlightClick="1"/>
            <a:extLst>
              <a:ext uri="{FF2B5EF4-FFF2-40B4-BE49-F238E27FC236}">
                <a16:creationId xmlns:a16="http://schemas.microsoft.com/office/drawing/2014/main" id="{FF3A55D2-53DA-A5F8-282C-07911623CC19}"/>
              </a:ext>
            </a:extLst>
          </p:cNvPr>
          <p:cNvSpPr/>
          <p:nvPr/>
        </p:nvSpPr>
        <p:spPr>
          <a:xfrm>
            <a:off x="10832592" y="5655755"/>
            <a:ext cx="1042416" cy="1042416"/>
          </a:xfrm>
          <a:prstGeom prst="actionButtonForwardNex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4762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83AA-EE28-0599-B167-E9F38D289DF6}"/>
              </a:ext>
            </a:extLst>
          </p:cNvPr>
          <p:cNvSpPr>
            <a:spLocks noGrp="1"/>
          </p:cNvSpPr>
          <p:nvPr>
            <p:ph type="title"/>
          </p:nvPr>
        </p:nvSpPr>
        <p:spPr/>
        <p:txBody>
          <a:bodyPr>
            <a:normAutofit/>
          </a:bodyPr>
          <a:lstStyle/>
          <a:p>
            <a:r>
              <a:rPr lang="en-GB" dirty="0"/>
              <a:t>Lawfulness, fairness and transparency</a:t>
            </a:r>
          </a:p>
        </p:txBody>
      </p:sp>
      <p:sp>
        <p:nvSpPr>
          <p:cNvPr id="3" name="Content Placeholder 2">
            <a:extLst>
              <a:ext uri="{FF2B5EF4-FFF2-40B4-BE49-F238E27FC236}">
                <a16:creationId xmlns:a16="http://schemas.microsoft.com/office/drawing/2014/main" id="{3BF8633D-C374-D6AF-17C9-F89D591C2E40}"/>
              </a:ext>
            </a:extLst>
          </p:cNvPr>
          <p:cNvSpPr>
            <a:spLocks noGrp="1"/>
          </p:cNvSpPr>
          <p:nvPr>
            <p:ph idx="1"/>
          </p:nvPr>
        </p:nvSpPr>
        <p:spPr/>
        <p:txBody>
          <a:bodyPr>
            <a:normAutofit/>
          </a:bodyPr>
          <a:lstStyle/>
          <a:p>
            <a:r>
              <a:rPr lang="en-GB" sz="3200" dirty="0"/>
              <a:t>Processed lawfully, fairly and in a transparent manner in relation to individuals</a:t>
            </a:r>
          </a:p>
          <a:p>
            <a:r>
              <a:rPr lang="en-GB" sz="3200" dirty="0"/>
              <a:t>Personal data is used in a way that is fair</a:t>
            </a:r>
          </a:p>
          <a:p>
            <a:r>
              <a:rPr lang="en-GB" sz="3200" dirty="0"/>
              <a:t>Clear, open and honest about how personal data will be used</a:t>
            </a:r>
          </a:p>
        </p:txBody>
      </p:sp>
    </p:spTree>
    <p:extLst>
      <p:ext uri="{BB962C8B-B14F-4D97-AF65-F5344CB8AC3E}">
        <p14:creationId xmlns:p14="http://schemas.microsoft.com/office/powerpoint/2010/main" val="217961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 – N5 Year 1</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20241271"/>
              </p:ext>
            </p:extLst>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a:off x="762000" y="3235291"/>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393680" y="3235291"/>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25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2" dur="500"/>
                                        <p:tgtEl>
                                          <p:spTgt spid="5">
                                            <p:graphicEl>
                                              <a:dgm id="{19C32B8D-512E-49A1-A0E6-109384C61E4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7" dur="500"/>
                                        <p:tgtEl>
                                          <p:spTgt spid="5">
                                            <p:graphicEl>
                                              <a:dgm id="{AAD30B60-88C6-4919-B6DD-9F480459E84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2" dur="500"/>
                                        <p:tgtEl>
                                          <p:spTgt spid="5">
                                            <p:graphicEl>
                                              <a:dgm id="{0DFDFC6D-8604-4378-B6A3-6A6720006C9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3451A250-69C4-4911-A975-CCB8D5F6053B}"/>
                                            </p:graphicEl>
                                          </p:spTgt>
                                        </p:tgtEl>
                                        <p:attrNameLst>
                                          <p:attrName>style.visibility</p:attrName>
                                        </p:attrNameLst>
                                      </p:cBhvr>
                                      <p:to>
                                        <p:strVal val="visible"/>
                                      </p:to>
                                    </p:set>
                                    <p:animEffect transition="in" filter="wipe(left)">
                                      <p:cBhvr>
                                        <p:cTn id="27" dur="500"/>
                                        <p:tgtEl>
                                          <p:spTgt spid="5">
                                            <p:graphicEl>
                                              <a:dgm id="{3451A250-69C4-4911-A975-CCB8D5F6053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graphicEl>
                                              <a:dgm id="{56AFEC8A-7D45-4965-A718-64DE087BA59E}"/>
                                            </p:graphicEl>
                                          </p:spTgt>
                                        </p:tgtEl>
                                        <p:attrNameLst>
                                          <p:attrName>style.visibility</p:attrName>
                                        </p:attrNameLst>
                                      </p:cBhvr>
                                      <p:to>
                                        <p:strVal val="visible"/>
                                      </p:to>
                                    </p:set>
                                    <p:animEffect transition="in" filter="wipe(left)">
                                      <p:cBhvr>
                                        <p:cTn id="32" dur="500"/>
                                        <p:tgtEl>
                                          <p:spTgt spid="5">
                                            <p:graphicEl>
                                              <a:dgm id="{56AFEC8A-7D45-4965-A718-64DE087BA59E}"/>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FC3BC805-9B18-48D9-A4F4-4BE17D54A28E}"/>
                                            </p:graphicEl>
                                          </p:spTgt>
                                        </p:tgtEl>
                                        <p:attrNameLst>
                                          <p:attrName>style.visibility</p:attrName>
                                        </p:attrNameLst>
                                      </p:cBhvr>
                                      <p:to>
                                        <p:strVal val="visible"/>
                                      </p:to>
                                    </p:set>
                                    <p:animEffect transition="in" filter="wipe(left)">
                                      <p:cBhvr>
                                        <p:cTn id="37" dur="500"/>
                                        <p:tgtEl>
                                          <p:spTgt spid="5">
                                            <p:graphicEl>
                                              <a:dgm id="{FC3BC805-9B18-48D9-A4F4-4BE17D54A28E}"/>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graphicEl>
                                              <a:dgm id="{DEB3B5C2-DCC9-444C-A40C-E0CEA06D8FF2}"/>
                                            </p:graphicEl>
                                          </p:spTgt>
                                        </p:tgtEl>
                                        <p:attrNameLst>
                                          <p:attrName>style.visibility</p:attrName>
                                        </p:attrNameLst>
                                      </p:cBhvr>
                                      <p:to>
                                        <p:strVal val="visible"/>
                                      </p:to>
                                    </p:set>
                                    <p:animEffect transition="in" filter="wipe(left)">
                                      <p:cBhvr>
                                        <p:cTn id="42" dur="500"/>
                                        <p:tgtEl>
                                          <p:spTgt spid="5">
                                            <p:graphicEl>
                                              <a:dgm id="{DEB3B5C2-DCC9-444C-A40C-E0CEA06D8FF2}"/>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1500"/>
                                        <p:tgtEl>
                                          <p:spTgt spid="4"/>
                                        </p:tgtEl>
                                      </p:cBhvr>
                                    </p:animEffect>
                                  </p:childTnLst>
                                </p:cTn>
                              </p:par>
                              <p:par>
                                <p:cTn id="48" presetID="22" presetClass="entr" presetSubtype="2"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A573-B600-4ED7-90E6-0A084DDB7B5E}"/>
              </a:ext>
            </a:extLst>
          </p:cNvPr>
          <p:cNvSpPr>
            <a:spLocks noGrp="1"/>
          </p:cNvSpPr>
          <p:nvPr>
            <p:ph type="title"/>
          </p:nvPr>
        </p:nvSpPr>
        <p:spPr/>
        <p:txBody>
          <a:bodyPr/>
          <a:lstStyle/>
          <a:p>
            <a:r>
              <a:rPr lang="en-GB" dirty="0"/>
              <a:t>SQL</a:t>
            </a:r>
          </a:p>
        </p:txBody>
      </p:sp>
      <p:sp>
        <p:nvSpPr>
          <p:cNvPr id="3" name="Content Placeholder 2">
            <a:extLst>
              <a:ext uri="{FF2B5EF4-FFF2-40B4-BE49-F238E27FC236}">
                <a16:creationId xmlns:a16="http://schemas.microsoft.com/office/drawing/2014/main" id="{3006BFFB-0638-4D0F-887F-1B4CD48CA2DD}"/>
              </a:ext>
            </a:extLst>
          </p:cNvPr>
          <p:cNvSpPr>
            <a:spLocks noGrp="1"/>
          </p:cNvSpPr>
          <p:nvPr>
            <p:ph idx="1"/>
          </p:nvPr>
        </p:nvSpPr>
        <p:spPr/>
        <p:txBody>
          <a:bodyPr>
            <a:normAutofit fontScale="92500" lnSpcReduction="20000"/>
          </a:bodyPr>
          <a:lstStyle/>
          <a:p>
            <a:r>
              <a:rPr lang="en-GB" sz="9600" b="1" dirty="0">
                <a:solidFill>
                  <a:srgbClr val="7030A0"/>
                </a:solidFill>
              </a:rPr>
              <a:t>S</a:t>
            </a:r>
            <a:r>
              <a:rPr lang="en-GB" sz="9600" dirty="0"/>
              <a:t>tructured</a:t>
            </a:r>
          </a:p>
          <a:p>
            <a:r>
              <a:rPr lang="en-GB" sz="9600" b="1" dirty="0">
                <a:solidFill>
                  <a:srgbClr val="7030A0"/>
                </a:solidFill>
              </a:rPr>
              <a:t>Q</a:t>
            </a:r>
            <a:r>
              <a:rPr lang="en-GB" sz="9600" dirty="0"/>
              <a:t>uery</a:t>
            </a:r>
          </a:p>
          <a:p>
            <a:r>
              <a:rPr lang="en-GB" sz="9600" b="1" dirty="0">
                <a:solidFill>
                  <a:srgbClr val="7030A0"/>
                </a:solidFill>
              </a:rPr>
              <a:t>L</a:t>
            </a:r>
            <a:r>
              <a:rPr lang="en-GB" sz="9600" dirty="0"/>
              <a:t>anguage</a:t>
            </a:r>
          </a:p>
        </p:txBody>
      </p:sp>
      <p:sp>
        <p:nvSpPr>
          <p:cNvPr id="4" name="TextBox 3"/>
          <p:cNvSpPr txBox="1"/>
          <p:nvPr/>
        </p:nvSpPr>
        <p:spPr>
          <a:xfrm>
            <a:off x="8651838" y="2828835"/>
            <a:ext cx="2701962" cy="1200329"/>
          </a:xfrm>
          <a:prstGeom prst="rect">
            <a:avLst/>
          </a:prstGeom>
          <a:noFill/>
        </p:spPr>
        <p:txBody>
          <a:bodyPr wrap="square" rtlCol="0">
            <a:spAutoFit/>
          </a:bodyPr>
          <a:lstStyle/>
          <a:p>
            <a:pPr algn="ctr"/>
            <a:r>
              <a:rPr lang="en-GB" sz="3600" dirty="0"/>
              <a:t>The language of databases</a:t>
            </a:r>
          </a:p>
        </p:txBody>
      </p:sp>
      <p:sp>
        <p:nvSpPr>
          <p:cNvPr id="5" name="TextBox 4">
            <a:extLst>
              <a:ext uri="{FF2B5EF4-FFF2-40B4-BE49-F238E27FC236}">
                <a16:creationId xmlns:a16="http://schemas.microsoft.com/office/drawing/2014/main" id="{964D77D7-D52A-864E-2F76-F013C7C8D4FE}"/>
              </a:ext>
            </a:extLst>
          </p:cNvPr>
          <p:cNvSpPr txBox="1"/>
          <p:nvPr/>
        </p:nvSpPr>
        <p:spPr>
          <a:xfrm>
            <a:off x="8972966" y="4581192"/>
            <a:ext cx="2059705" cy="646331"/>
          </a:xfrm>
          <a:prstGeom prst="rect">
            <a:avLst/>
          </a:prstGeom>
          <a:noFill/>
        </p:spPr>
        <p:txBody>
          <a:bodyPr wrap="square" rtlCol="0">
            <a:spAutoFit/>
          </a:bodyPr>
          <a:lstStyle/>
          <a:p>
            <a:r>
              <a:rPr lang="en-GB" sz="3600" dirty="0"/>
              <a:t>"SEQUEL"</a:t>
            </a:r>
          </a:p>
        </p:txBody>
      </p:sp>
    </p:spTree>
    <p:extLst>
      <p:ext uri="{BB962C8B-B14F-4D97-AF65-F5344CB8AC3E}">
        <p14:creationId xmlns:p14="http://schemas.microsoft.com/office/powerpoint/2010/main" val="349353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40209-8C1E-4D03-17F1-0B25A569229B}"/>
              </a:ext>
            </a:extLst>
          </p:cNvPr>
          <p:cNvSpPr>
            <a:spLocks noGrp="1"/>
          </p:cNvSpPr>
          <p:nvPr>
            <p:ph type="title"/>
          </p:nvPr>
        </p:nvSpPr>
        <p:spPr/>
        <p:txBody>
          <a:bodyPr/>
          <a:lstStyle/>
          <a:p>
            <a:r>
              <a:rPr lang="en-GB" dirty="0"/>
              <a:t>Purpose limitation</a:t>
            </a:r>
          </a:p>
        </p:txBody>
      </p:sp>
      <p:sp>
        <p:nvSpPr>
          <p:cNvPr id="3" name="Content Placeholder 2">
            <a:extLst>
              <a:ext uri="{FF2B5EF4-FFF2-40B4-BE49-F238E27FC236}">
                <a16:creationId xmlns:a16="http://schemas.microsoft.com/office/drawing/2014/main" id="{AC0A1240-16F4-825F-0457-BCDA2A4D97D3}"/>
              </a:ext>
            </a:extLst>
          </p:cNvPr>
          <p:cNvSpPr>
            <a:spLocks noGrp="1"/>
          </p:cNvSpPr>
          <p:nvPr>
            <p:ph idx="1"/>
          </p:nvPr>
        </p:nvSpPr>
        <p:spPr/>
        <p:txBody>
          <a:bodyPr>
            <a:normAutofit/>
          </a:bodyPr>
          <a:lstStyle/>
          <a:p>
            <a:r>
              <a:rPr lang="en-GB" sz="3200" dirty="0"/>
              <a:t>Used for the declared purpose only</a:t>
            </a:r>
          </a:p>
          <a:p>
            <a:r>
              <a:rPr lang="en-GB" sz="3200" dirty="0"/>
              <a:t>Personal data can only used for a new purpose if:</a:t>
            </a:r>
          </a:p>
          <a:p>
            <a:pPr lvl="1"/>
            <a:r>
              <a:rPr lang="en-GB" sz="3200" dirty="0"/>
              <a:t>compatible with original purpose</a:t>
            </a:r>
          </a:p>
          <a:p>
            <a:pPr lvl="1"/>
            <a:r>
              <a:rPr lang="en-GB" sz="3200" dirty="0"/>
              <a:t>new consent gained</a:t>
            </a:r>
          </a:p>
          <a:p>
            <a:pPr lvl="1"/>
            <a:r>
              <a:rPr lang="en-GB" sz="3200" dirty="0"/>
              <a:t>obligation or function set out in law</a:t>
            </a:r>
          </a:p>
        </p:txBody>
      </p:sp>
    </p:spTree>
    <p:extLst>
      <p:ext uri="{BB962C8B-B14F-4D97-AF65-F5344CB8AC3E}">
        <p14:creationId xmlns:p14="http://schemas.microsoft.com/office/powerpoint/2010/main" val="192346879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8603-1AE1-AA52-FACD-E6BE787027BB}"/>
              </a:ext>
            </a:extLst>
          </p:cNvPr>
          <p:cNvSpPr>
            <a:spLocks noGrp="1"/>
          </p:cNvSpPr>
          <p:nvPr>
            <p:ph type="title"/>
          </p:nvPr>
        </p:nvSpPr>
        <p:spPr/>
        <p:txBody>
          <a:bodyPr/>
          <a:lstStyle/>
          <a:p>
            <a:r>
              <a:rPr lang="en-GB" dirty="0"/>
              <a:t>Data minimisation</a:t>
            </a:r>
          </a:p>
        </p:txBody>
      </p:sp>
      <p:sp>
        <p:nvSpPr>
          <p:cNvPr id="3" name="Content Placeholder 2">
            <a:extLst>
              <a:ext uri="{FF2B5EF4-FFF2-40B4-BE49-F238E27FC236}">
                <a16:creationId xmlns:a16="http://schemas.microsoft.com/office/drawing/2014/main" id="{D0433B07-78A7-33E9-8E02-3014F87FE084}"/>
              </a:ext>
            </a:extLst>
          </p:cNvPr>
          <p:cNvSpPr>
            <a:spLocks noGrp="1"/>
          </p:cNvSpPr>
          <p:nvPr>
            <p:ph idx="1"/>
          </p:nvPr>
        </p:nvSpPr>
        <p:spPr/>
        <p:txBody>
          <a:bodyPr>
            <a:normAutofit/>
          </a:bodyPr>
          <a:lstStyle/>
          <a:p>
            <a:r>
              <a:rPr lang="en-GB" sz="3200" dirty="0"/>
              <a:t>Limited to the data needed for the declared purpose</a:t>
            </a:r>
          </a:p>
          <a:p>
            <a:r>
              <a:rPr lang="en-GB" sz="3200" dirty="0"/>
              <a:t>Data must be:</a:t>
            </a:r>
          </a:p>
          <a:p>
            <a:pPr lvl="1"/>
            <a:r>
              <a:rPr lang="en-GB" sz="3200" dirty="0"/>
              <a:t>adequate – sufficient to fulfil your stated purpose</a:t>
            </a:r>
          </a:p>
          <a:p>
            <a:pPr lvl="1"/>
            <a:r>
              <a:rPr lang="en-GB" sz="3200" dirty="0"/>
              <a:t>relevant – has a clear link to that purpose</a:t>
            </a:r>
          </a:p>
          <a:p>
            <a:pPr lvl="1"/>
            <a:r>
              <a:rPr lang="en-GB" sz="3200" dirty="0"/>
              <a:t>limited to what is necessary</a:t>
            </a:r>
          </a:p>
        </p:txBody>
      </p:sp>
    </p:spTree>
    <p:extLst>
      <p:ext uri="{BB962C8B-B14F-4D97-AF65-F5344CB8AC3E}">
        <p14:creationId xmlns:p14="http://schemas.microsoft.com/office/powerpoint/2010/main" val="86482687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14D0-9D77-EAD9-8D32-2C3A50E60221}"/>
              </a:ext>
            </a:extLst>
          </p:cNvPr>
          <p:cNvSpPr>
            <a:spLocks noGrp="1"/>
          </p:cNvSpPr>
          <p:nvPr>
            <p:ph type="title"/>
          </p:nvPr>
        </p:nvSpPr>
        <p:spPr/>
        <p:txBody>
          <a:bodyPr/>
          <a:lstStyle/>
          <a:p>
            <a:r>
              <a:rPr lang="en-GB" dirty="0"/>
              <a:t>Accuracy</a:t>
            </a:r>
          </a:p>
        </p:txBody>
      </p:sp>
      <p:sp>
        <p:nvSpPr>
          <p:cNvPr id="3" name="Content Placeholder 2">
            <a:extLst>
              <a:ext uri="{FF2B5EF4-FFF2-40B4-BE49-F238E27FC236}">
                <a16:creationId xmlns:a16="http://schemas.microsoft.com/office/drawing/2014/main" id="{3E14A3DB-E2AE-A8B5-E68C-9822353BC769}"/>
              </a:ext>
            </a:extLst>
          </p:cNvPr>
          <p:cNvSpPr>
            <a:spLocks noGrp="1"/>
          </p:cNvSpPr>
          <p:nvPr>
            <p:ph idx="1"/>
          </p:nvPr>
        </p:nvSpPr>
        <p:spPr/>
        <p:txBody>
          <a:bodyPr>
            <a:normAutofit/>
          </a:bodyPr>
          <a:lstStyle/>
          <a:p>
            <a:r>
              <a:rPr lang="en-GB" sz="3200" dirty="0"/>
              <a:t>Accurate</a:t>
            </a:r>
          </a:p>
          <a:p>
            <a:r>
              <a:rPr lang="en-GB" sz="3200" dirty="0"/>
              <a:t>Steps taken to ensure the accuracy of personal data</a:t>
            </a:r>
          </a:p>
        </p:txBody>
      </p:sp>
    </p:spTree>
    <p:extLst>
      <p:ext uri="{BB962C8B-B14F-4D97-AF65-F5344CB8AC3E}">
        <p14:creationId xmlns:p14="http://schemas.microsoft.com/office/powerpoint/2010/main" val="246599011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D224-A02B-F736-6D46-C7590119C67C}"/>
              </a:ext>
            </a:extLst>
          </p:cNvPr>
          <p:cNvSpPr>
            <a:spLocks noGrp="1"/>
          </p:cNvSpPr>
          <p:nvPr>
            <p:ph type="title"/>
          </p:nvPr>
        </p:nvSpPr>
        <p:spPr/>
        <p:txBody>
          <a:bodyPr>
            <a:normAutofit/>
          </a:bodyPr>
          <a:lstStyle/>
          <a:p>
            <a:r>
              <a:rPr lang="en-GB" dirty="0"/>
              <a:t>Storage limitation</a:t>
            </a:r>
          </a:p>
        </p:txBody>
      </p:sp>
      <p:sp>
        <p:nvSpPr>
          <p:cNvPr id="3" name="Content Placeholder 2">
            <a:extLst>
              <a:ext uri="{FF2B5EF4-FFF2-40B4-BE49-F238E27FC236}">
                <a16:creationId xmlns:a16="http://schemas.microsoft.com/office/drawing/2014/main" id="{C270B8E5-83C1-EC42-FE1A-05D0ED85F473}"/>
              </a:ext>
            </a:extLst>
          </p:cNvPr>
          <p:cNvSpPr>
            <a:spLocks noGrp="1"/>
          </p:cNvSpPr>
          <p:nvPr>
            <p:ph idx="1"/>
          </p:nvPr>
        </p:nvSpPr>
        <p:spPr/>
        <p:txBody>
          <a:bodyPr>
            <a:normAutofit/>
          </a:bodyPr>
          <a:lstStyle/>
          <a:p>
            <a:r>
              <a:rPr lang="en-GB" sz="3200" dirty="0"/>
              <a:t>Not kept for longer than necessary 	</a:t>
            </a:r>
          </a:p>
        </p:txBody>
      </p:sp>
    </p:spTree>
    <p:extLst>
      <p:ext uri="{BB962C8B-B14F-4D97-AF65-F5344CB8AC3E}">
        <p14:creationId xmlns:p14="http://schemas.microsoft.com/office/powerpoint/2010/main" val="370488971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41FE-B04D-6D94-1A3E-225B9EB3BCBC}"/>
              </a:ext>
            </a:extLst>
          </p:cNvPr>
          <p:cNvSpPr>
            <a:spLocks noGrp="1"/>
          </p:cNvSpPr>
          <p:nvPr>
            <p:ph type="title"/>
          </p:nvPr>
        </p:nvSpPr>
        <p:spPr/>
        <p:txBody>
          <a:bodyPr/>
          <a:lstStyle/>
          <a:p>
            <a:r>
              <a:rPr lang="en-GB" dirty="0"/>
              <a:t>Integrity and confidentiality</a:t>
            </a:r>
          </a:p>
        </p:txBody>
      </p:sp>
      <p:sp>
        <p:nvSpPr>
          <p:cNvPr id="3" name="Content Placeholder 2">
            <a:extLst>
              <a:ext uri="{FF2B5EF4-FFF2-40B4-BE49-F238E27FC236}">
                <a16:creationId xmlns:a16="http://schemas.microsoft.com/office/drawing/2014/main" id="{E9A49755-BB00-33FD-7E1B-FD41E624CF57}"/>
              </a:ext>
            </a:extLst>
          </p:cNvPr>
          <p:cNvSpPr>
            <a:spLocks noGrp="1"/>
          </p:cNvSpPr>
          <p:nvPr>
            <p:ph idx="1"/>
          </p:nvPr>
        </p:nvSpPr>
        <p:spPr/>
        <p:txBody>
          <a:bodyPr>
            <a:normAutofit/>
          </a:bodyPr>
          <a:lstStyle/>
          <a:p>
            <a:pPr marL="0" indent="0">
              <a:buNone/>
            </a:pPr>
            <a:r>
              <a:rPr lang="en-GB" sz="3200" dirty="0"/>
              <a:t>Held securely</a:t>
            </a:r>
          </a:p>
        </p:txBody>
      </p:sp>
    </p:spTree>
    <p:extLst>
      <p:ext uri="{BB962C8B-B14F-4D97-AF65-F5344CB8AC3E}">
        <p14:creationId xmlns:p14="http://schemas.microsoft.com/office/powerpoint/2010/main" val="419308735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B548-520E-4A1A-99D5-1A35599E9328}"/>
              </a:ext>
            </a:extLst>
          </p:cNvPr>
          <p:cNvSpPr>
            <a:spLocks noGrp="1"/>
          </p:cNvSpPr>
          <p:nvPr>
            <p:ph type="title"/>
          </p:nvPr>
        </p:nvSpPr>
        <p:spPr/>
        <p:txBody>
          <a:bodyPr/>
          <a:lstStyle/>
          <a:p>
            <a:r>
              <a:rPr lang="en-GB" dirty="0"/>
              <a:t>GDPR Key Principles</a:t>
            </a:r>
          </a:p>
        </p:txBody>
      </p:sp>
      <p:sp>
        <p:nvSpPr>
          <p:cNvPr id="3" name="Content Placeholder 2">
            <a:extLst>
              <a:ext uri="{FF2B5EF4-FFF2-40B4-BE49-F238E27FC236}">
                <a16:creationId xmlns:a16="http://schemas.microsoft.com/office/drawing/2014/main" id="{257141CB-89B9-453C-950A-3B96F4293BEE}"/>
              </a:ext>
            </a:extLst>
          </p:cNvPr>
          <p:cNvSpPr>
            <a:spLocks noGrp="1"/>
          </p:cNvSpPr>
          <p:nvPr>
            <p:ph idx="1"/>
          </p:nvPr>
        </p:nvSpPr>
        <p:spPr>
          <a:xfrm>
            <a:off x="838200" y="1825625"/>
            <a:ext cx="10515600" cy="4667250"/>
          </a:xfrm>
        </p:spPr>
        <p:txBody>
          <a:bodyPr>
            <a:noAutofit/>
          </a:bodyPr>
          <a:lstStyle/>
          <a:p>
            <a:pPr marL="514350" indent="-514350">
              <a:buFont typeface="+mj-lt"/>
              <a:buAutoNum type="arabicPeriod"/>
            </a:pPr>
            <a:r>
              <a:rPr lang="en-GB" sz="3200" dirty="0"/>
              <a:t>lawfulness, fairness and transparency</a:t>
            </a:r>
          </a:p>
          <a:p>
            <a:pPr marL="514350" indent="-514350">
              <a:buFont typeface="+mj-lt"/>
              <a:buAutoNum type="arabicPeriod"/>
            </a:pPr>
            <a:r>
              <a:rPr lang="en-GB" sz="3200" dirty="0"/>
              <a:t>purpose limitation</a:t>
            </a:r>
          </a:p>
          <a:p>
            <a:pPr marL="514350" indent="-514350">
              <a:buFont typeface="+mj-lt"/>
              <a:buAutoNum type="arabicPeriod"/>
            </a:pPr>
            <a:r>
              <a:rPr lang="en-GB" sz="3200" dirty="0"/>
              <a:t>data minimisation</a:t>
            </a:r>
          </a:p>
          <a:p>
            <a:pPr marL="514350" indent="-514350">
              <a:buFont typeface="+mj-lt"/>
              <a:buAutoNum type="arabicPeriod"/>
            </a:pPr>
            <a:r>
              <a:rPr lang="en-GB" sz="3200" dirty="0"/>
              <a:t>accuracy</a:t>
            </a:r>
          </a:p>
          <a:p>
            <a:pPr marL="514350" indent="-514350">
              <a:buFont typeface="+mj-lt"/>
              <a:buAutoNum type="arabicPeriod"/>
            </a:pPr>
            <a:r>
              <a:rPr lang="en-GB" sz="3200" dirty="0"/>
              <a:t>storage limitation</a:t>
            </a:r>
          </a:p>
          <a:p>
            <a:pPr marL="514350" indent="-514350">
              <a:buFont typeface="+mj-lt"/>
              <a:buAutoNum type="arabicPeriod"/>
            </a:pPr>
            <a:r>
              <a:rPr lang="en-GB" sz="3200" dirty="0"/>
              <a:t>integrity and confidentiality</a:t>
            </a:r>
          </a:p>
        </p:txBody>
      </p:sp>
    </p:spTree>
    <p:extLst>
      <p:ext uri="{BB962C8B-B14F-4D97-AF65-F5344CB8AC3E}">
        <p14:creationId xmlns:p14="http://schemas.microsoft.com/office/powerpoint/2010/main" val="362240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B548-520E-4A1A-99D5-1A35599E9328}"/>
              </a:ext>
            </a:extLst>
          </p:cNvPr>
          <p:cNvSpPr>
            <a:spLocks noGrp="1"/>
          </p:cNvSpPr>
          <p:nvPr>
            <p:ph type="title"/>
          </p:nvPr>
        </p:nvSpPr>
        <p:spPr/>
        <p:txBody>
          <a:bodyPr/>
          <a:lstStyle/>
          <a:p>
            <a:r>
              <a:rPr lang="en-GB" dirty="0"/>
              <a:t>GDPR Key Principles</a:t>
            </a:r>
          </a:p>
        </p:txBody>
      </p:sp>
      <p:sp>
        <p:nvSpPr>
          <p:cNvPr id="3" name="Content Placeholder 2">
            <a:extLst>
              <a:ext uri="{FF2B5EF4-FFF2-40B4-BE49-F238E27FC236}">
                <a16:creationId xmlns:a16="http://schemas.microsoft.com/office/drawing/2014/main" id="{257141CB-89B9-453C-950A-3B96F4293BEE}"/>
              </a:ext>
            </a:extLst>
          </p:cNvPr>
          <p:cNvSpPr>
            <a:spLocks noGrp="1"/>
          </p:cNvSpPr>
          <p:nvPr>
            <p:ph idx="1"/>
          </p:nvPr>
        </p:nvSpPr>
        <p:spPr>
          <a:xfrm>
            <a:off x="838200" y="1825625"/>
            <a:ext cx="10515600" cy="4667250"/>
          </a:xfrm>
        </p:spPr>
        <p:txBody>
          <a:bodyPr>
            <a:noAutofit/>
          </a:bodyPr>
          <a:lstStyle/>
          <a:p>
            <a:pPr marL="514350" indent="-514350">
              <a:buFont typeface="+mj-lt"/>
              <a:buAutoNum type="arabicPeriod"/>
            </a:pPr>
            <a:r>
              <a:rPr lang="en-GB" sz="3200" dirty="0"/>
              <a:t> </a:t>
            </a:r>
          </a:p>
          <a:p>
            <a:pPr marL="514350" indent="-514350">
              <a:buFont typeface="+mj-lt"/>
              <a:buAutoNum type="arabicPeriod"/>
            </a:pPr>
            <a:r>
              <a:rPr lang="en-GB" sz="3200" dirty="0"/>
              <a:t> </a:t>
            </a:r>
          </a:p>
          <a:p>
            <a:pPr marL="514350" indent="-514350">
              <a:buFont typeface="+mj-lt"/>
              <a:buAutoNum type="arabicPeriod"/>
            </a:pPr>
            <a:r>
              <a:rPr lang="en-GB" sz="3200" dirty="0"/>
              <a:t> </a:t>
            </a:r>
          </a:p>
          <a:p>
            <a:pPr marL="514350" indent="-514350">
              <a:buFont typeface="+mj-lt"/>
              <a:buAutoNum type="arabicPeriod"/>
            </a:pPr>
            <a:r>
              <a:rPr lang="en-GB" sz="3200" dirty="0"/>
              <a:t> </a:t>
            </a:r>
          </a:p>
          <a:p>
            <a:pPr marL="514350" indent="-514350">
              <a:buFont typeface="+mj-lt"/>
              <a:buAutoNum type="arabicPeriod"/>
            </a:pPr>
            <a:r>
              <a:rPr lang="en-GB" sz="3200" dirty="0"/>
              <a:t> </a:t>
            </a:r>
          </a:p>
          <a:p>
            <a:pPr marL="514350" indent="-514350">
              <a:buFont typeface="+mj-lt"/>
              <a:buAutoNum type="arabicPeriod"/>
            </a:pPr>
            <a:r>
              <a:rPr lang="en-GB" sz="3200" dirty="0"/>
              <a:t> </a:t>
            </a:r>
          </a:p>
        </p:txBody>
      </p:sp>
    </p:spTree>
    <p:extLst>
      <p:ext uri="{BB962C8B-B14F-4D97-AF65-F5344CB8AC3E}">
        <p14:creationId xmlns:p14="http://schemas.microsoft.com/office/powerpoint/2010/main" val="258422303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Identify the end-user and functional requirements of a database problem </a:t>
            </a:r>
          </a:p>
        </p:txBody>
      </p:sp>
    </p:spTree>
    <p:extLst>
      <p:ext uri="{BB962C8B-B14F-4D97-AF65-F5344CB8AC3E}">
        <p14:creationId xmlns:p14="http://schemas.microsoft.com/office/powerpoint/2010/main" val="114186846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2EC34A-2A90-40D7-8C39-37217612E64D}"/>
              </a:ext>
            </a:extLst>
          </p:cNvPr>
          <p:cNvSpPr>
            <a:spLocks noGrp="1"/>
          </p:cNvSpPr>
          <p:nvPr>
            <p:ph type="title"/>
          </p:nvPr>
        </p:nvSpPr>
        <p:spPr/>
        <p:txBody>
          <a:bodyPr/>
          <a:lstStyle/>
          <a:p>
            <a:r>
              <a:rPr lang="en-GB" dirty="0"/>
              <a:t>Requirements</a:t>
            </a:r>
          </a:p>
        </p:txBody>
      </p:sp>
      <p:sp>
        <p:nvSpPr>
          <p:cNvPr id="6" name="Text Placeholder 5">
            <a:extLst>
              <a:ext uri="{FF2B5EF4-FFF2-40B4-BE49-F238E27FC236}">
                <a16:creationId xmlns:a16="http://schemas.microsoft.com/office/drawing/2014/main" id="{980D2D71-F529-4649-9356-81FC175149AE}"/>
              </a:ext>
            </a:extLst>
          </p:cNvPr>
          <p:cNvSpPr>
            <a:spLocks noGrp="1"/>
          </p:cNvSpPr>
          <p:nvPr>
            <p:ph type="body" idx="1"/>
          </p:nvPr>
        </p:nvSpPr>
        <p:spPr/>
        <p:txBody>
          <a:bodyPr>
            <a:normAutofit/>
          </a:bodyPr>
          <a:lstStyle/>
          <a:p>
            <a:r>
              <a:rPr lang="en-GB" sz="3200" dirty="0"/>
              <a:t>End-user Requirements	</a:t>
            </a:r>
          </a:p>
        </p:txBody>
      </p:sp>
      <p:sp>
        <p:nvSpPr>
          <p:cNvPr id="8" name="Text Placeholder 7">
            <a:extLst>
              <a:ext uri="{FF2B5EF4-FFF2-40B4-BE49-F238E27FC236}">
                <a16:creationId xmlns:a16="http://schemas.microsoft.com/office/drawing/2014/main" id="{21EA3E42-8994-40FF-8791-2942875985C5}"/>
              </a:ext>
            </a:extLst>
          </p:cNvPr>
          <p:cNvSpPr>
            <a:spLocks noGrp="1"/>
          </p:cNvSpPr>
          <p:nvPr>
            <p:ph type="body" sz="quarter" idx="3"/>
          </p:nvPr>
        </p:nvSpPr>
        <p:spPr/>
        <p:txBody>
          <a:bodyPr>
            <a:normAutofit/>
          </a:bodyPr>
          <a:lstStyle/>
          <a:p>
            <a:r>
              <a:rPr lang="en-GB" sz="3200" b="1" i="0" dirty="0">
                <a:solidFill>
                  <a:srgbClr val="231F20"/>
                </a:solidFill>
                <a:effectLst/>
                <a:latin typeface="ReithSans"/>
              </a:rPr>
              <a:t>Functional Requirements</a:t>
            </a:r>
          </a:p>
        </p:txBody>
      </p:sp>
      <p:sp>
        <p:nvSpPr>
          <p:cNvPr id="14" name="Content Placeholder 13">
            <a:extLst>
              <a:ext uri="{FF2B5EF4-FFF2-40B4-BE49-F238E27FC236}">
                <a16:creationId xmlns:a16="http://schemas.microsoft.com/office/drawing/2014/main" id="{E05973AC-DAFB-40B7-9EB6-558188914A8C}"/>
              </a:ext>
            </a:extLst>
          </p:cNvPr>
          <p:cNvSpPr>
            <a:spLocks noGrp="1"/>
          </p:cNvSpPr>
          <p:nvPr>
            <p:ph sz="half" idx="2"/>
          </p:nvPr>
        </p:nvSpPr>
        <p:spPr/>
        <p:txBody>
          <a:bodyPr/>
          <a:lstStyle/>
          <a:p>
            <a:r>
              <a:rPr lang="en-GB" dirty="0"/>
              <a:t>The tasks that the users of the database must be able to do</a:t>
            </a:r>
          </a:p>
        </p:txBody>
      </p:sp>
      <p:sp>
        <p:nvSpPr>
          <p:cNvPr id="16" name="Content Placeholder 15">
            <a:extLst>
              <a:ext uri="{FF2B5EF4-FFF2-40B4-BE49-F238E27FC236}">
                <a16:creationId xmlns:a16="http://schemas.microsoft.com/office/drawing/2014/main" id="{330D2466-F170-40B9-B023-9A560AA62506}"/>
              </a:ext>
            </a:extLst>
          </p:cNvPr>
          <p:cNvSpPr>
            <a:spLocks noGrp="1"/>
          </p:cNvSpPr>
          <p:nvPr>
            <p:ph sz="quarter" idx="4"/>
          </p:nvPr>
        </p:nvSpPr>
        <p:spPr/>
        <p:txBody>
          <a:bodyPr/>
          <a:lstStyle/>
          <a:p>
            <a:r>
              <a:rPr lang="en-GB" dirty="0"/>
              <a:t>The information that the database will need to hold</a:t>
            </a:r>
          </a:p>
          <a:p>
            <a:r>
              <a:rPr lang="en-GB" dirty="0"/>
              <a:t>The SQL queries that are required to produce the results</a:t>
            </a:r>
          </a:p>
        </p:txBody>
      </p:sp>
      <p:sp>
        <p:nvSpPr>
          <p:cNvPr id="3" name="TextBox 2">
            <a:extLst>
              <a:ext uri="{FF2B5EF4-FFF2-40B4-BE49-F238E27FC236}">
                <a16:creationId xmlns:a16="http://schemas.microsoft.com/office/drawing/2014/main" id="{D15345B6-E9DB-78B1-1F2F-94E853898FBE}"/>
              </a:ext>
            </a:extLst>
          </p:cNvPr>
          <p:cNvSpPr txBox="1"/>
          <p:nvPr/>
        </p:nvSpPr>
        <p:spPr>
          <a:xfrm>
            <a:off x="1798744" y="4461550"/>
            <a:ext cx="8572287" cy="2031325"/>
          </a:xfrm>
          <a:prstGeom prst="rect">
            <a:avLst/>
          </a:prstGeom>
          <a:noFill/>
        </p:spPr>
        <p:txBody>
          <a:bodyPr wrap="square">
            <a:spAutoFit/>
          </a:bodyPr>
          <a:lstStyle/>
          <a:p>
            <a:r>
              <a:rPr lang="en-GB" sz="2800" b="1" dirty="0">
                <a:solidFill>
                  <a:srgbClr val="7030A0"/>
                </a:solidFill>
              </a:rPr>
              <a:t>Requirements help</a:t>
            </a:r>
            <a:r>
              <a:rPr lang="en-GB" sz="2800" dirty="0"/>
              <a:t>:  </a:t>
            </a:r>
          </a:p>
          <a:p>
            <a:endParaRPr lang="en-GB" sz="1400" dirty="0"/>
          </a:p>
          <a:p>
            <a:pPr marL="285750" indent="-285750">
              <a:buFont typeface="Arial" panose="020B0604020202020204" pitchFamily="34" charset="0"/>
              <a:buChar char="•"/>
            </a:pPr>
            <a:r>
              <a:rPr lang="en-GB" sz="2800" dirty="0"/>
              <a:t>clarify the design of the database </a:t>
            </a:r>
          </a:p>
          <a:p>
            <a:pPr marL="285750" indent="-285750">
              <a:buFont typeface="Arial" panose="020B0604020202020204" pitchFamily="34" charset="0"/>
              <a:buChar char="•"/>
            </a:pPr>
            <a:r>
              <a:rPr lang="en-GB" sz="2800" dirty="0"/>
              <a:t>identify the features to be implemented</a:t>
            </a:r>
          </a:p>
          <a:p>
            <a:pPr marL="285750" indent="-285750">
              <a:buFont typeface="Arial" panose="020B0604020202020204" pitchFamily="34" charset="0"/>
              <a:buChar char="•"/>
            </a:pPr>
            <a:r>
              <a:rPr lang="en-GB" sz="2800" dirty="0"/>
              <a:t>evaluate if the system is fit for purpose when completed </a:t>
            </a:r>
          </a:p>
        </p:txBody>
      </p:sp>
    </p:spTree>
    <p:extLst>
      <p:ext uri="{BB962C8B-B14F-4D97-AF65-F5344CB8AC3E}">
        <p14:creationId xmlns:p14="http://schemas.microsoft.com/office/powerpoint/2010/main" val="160064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left)">
                                      <p:cBhvr>
                                        <p:cTn id="12" dur="10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10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wipe(left)">
                                      <p:cBhvr>
                                        <p:cTn id="22" dur="1000"/>
                                        <p:tgtEl>
                                          <p:spTgt spid="1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animEffect transition="in" filter="wipe(left)">
                                      <p:cBhvr>
                                        <p:cTn id="27" dur="1000"/>
                                        <p:tgtEl>
                                          <p:spTgt spid="1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wipe(left)">
                                      <p:cBhvr>
                                        <p:cTn id="32" dur="10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wipe(left)">
                                      <p:cBhvr>
                                        <p:cTn id="37" dur="1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wipe(left)">
                                      <p:cBhvr>
                                        <p:cTn id="42" dur="175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ipe(left)">
                                      <p:cBhvr>
                                        <p:cTn id="4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14" grpId="0" build="p"/>
      <p:bldP spid="16" grpId="0" build="p"/>
      <p:bldP spid="3" grpId="0" uiExpand="1" build="p"/>
    </p:bld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2EC34A-2A90-40D7-8C39-37217612E64D}"/>
              </a:ext>
            </a:extLst>
          </p:cNvPr>
          <p:cNvSpPr>
            <a:spLocks noGrp="1"/>
          </p:cNvSpPr>
          <p:nvPr>
            <p:ph type="title"/>
          </p:nvPr>
        </p:nvSpPr>
        <p:spPr/>
        <p:txBody>
          <a:bodyPr/>
          <a:lstStyle/>
          <a:p>
            <a:r>
              <a:rPr lang="en-GB" dirty="0"/>
              <a:t>Requirements</a:t>
            </a:r>
          </a:p>
        </p:txBody>
      </p:sp>
      <p:sp>
        <p:nvSpPr>
          <p:cNvPr id="6" name="Text Placeholder 5">
            <a:extLst>
              <a:ext uri="{FF2B5EF4-FFF2-40B4-BE49-F238E27FC236}">
                <a16:creationId xmlns:a16="http://schemas.microsoft.com/office/drawing/2014/main" id="{980D2D71-F529-4649-9356-81FC175149AE}"/>
              </a:ext>
            </a:extLst>
          </p:cNvPr>
          <p:cNvSpPr>
            <a:spLocks noGrp="1"/>
          </p:cNvSpPr>
          <p:nvPr>
            <p:ph type="body" idx="1"/>
          </p:nvPr>
        </p:nvSpPr>
        <p:spPr/>
        <p:txBody>
          <a:bodyPr>
            <a:normAutofit/>
          </a:bodyPr>
          <a:lstStyle/>
          <a:p>
            <a:r>
              <a:rPr lang="en-GB" sz="3200" dirty="0"/>
              <a:t>                   Requirements	</a:t>
            </a:r>
          </a:p>
        </p:txBody>
      </p:sp>
      <p:sp>
        <p:nvSpPr>
          <p:cNvPr id="8" name="Text Placeholder 7">
            <a:extLst>
              <a:ext uri="{FF2B5EF4-FFF2-40B4-BE49-F238E27FC236}">
                <a16:creationId xmlns:a16="http://schemas.microsoft.com/office/drawing/2014/main" id="{21EA3E42-8994-40FF-8791-2942875985C5}"/>
              </a:ext>
            </a:extLst>
          </p:cNvPr>
          <p:cNvSpPr>
            <a:spLocks noGrp="1"/>
          </p:cNvSpPr>
          <p:nvPr>
            <p:ph type="body" sz="quarter" idx="3"/>
          </p:nvPr>
        </p:nvSpPr>
        <p:spPr/>
        <p:txBody>
          <a:bodyPr>
            <a:normAutofit/>
          </a:bodyPr>
          <a:lstStyle/>
          <a:p>
            <a:r>
              <a:rPr lang="en-GB" sz="3200" b="1" i="0" dirty="0">
                <a:solidFill>
                  <a:srgbClr val="231F20"/>
                </a:solidFill>
                <a:effectLst/>
                <a:latin typeface="ReithSans"/>
              </a:rPr>
              <a:t>                       Requirements</a:t>
            </a:r>
          </a:p>
        </p:txBody>
      </p:sp>
      <p:sp>
        <p:nvSpPr>
          <p:cNvPr id="14" name="Content Placeholder 13">
            <a:extLst>
              <a:ext uri="{FF2B5EF4-FFF2-40B4-BE49-F238E27FC236}">
                <a16:creationId xmlns:a16="http://schemas.microsoft.com/office/drawing/2014/main" id="{E05973AC-DAFB-40B7-9EB6-558188914A8C}"/>
              </a:ext>
            </a:extLst>
          </p:cNvPr>
          <p:cNvSpPr>
            <a:spLocks noGrp="1"/>
          </p:cNvSpPr>
          <p:nvPr>
            <p:ph sz="half" idx="2"/>
          </p:nvPr>
        </p:nvSpPr>
        <p:spPr/>
        <p:txBody>
          <a:bodyPr/>
          <a:lstStyle/>
          <a:p>
            <a:r>
              <a:rPr lang="en-GB" dirty="0"/>
              <a:t>The            that the users of the database must be able to do</a:t>
            </a:r>
          </a:p>
        </p:txBody>
      </p:sp>
      <p:sp>
        <p:nvSpPr>
          <p:cNvPr id="16" name="Content Placeholder 15">
            <a:extLst>
              <a:ext uri="{FF2B5EF4-FFF2-40B4-BE49-F238E27FC236}">
                <a16:creationId xmlns:a16="http://schemas.microsoft.com/office/drawing/2014/main" id="{330D2466-F170-40B9-B023-9A560AA62506}"/>
              </a:ext>
            </a:extLst>
          </p:cNvPr>
          <p:cNvSpPr>
            <a:spLocks noGrp="1"/>
          </p:cNvSpPr>
          <p:nvPr>
            <p:ph sz="quarter" idx="4"/>
          </p:nvPr>
        </p:nvSpPr>
        <p:spPr/>
        <p:txBody>
          <a:bodyPr/>
          <a:lstStyle/>
          <a:p>
            <a:r>
              <a:rPr lang="en-GB" dirty="0"/>
              <a:t>The                           that the database will need to hold</a:t>
            </a:r>
          </a:p>
          <a:p>
            <a:r>
              <a:rPr lang="en-GB" dirty="0"/>
              <a:t>The SQL                   that are required to produce the results</a:t>
            </a:r>
          </a:p>
        </p:txBody>
      </p:sp>
      <p:sp>
        <p:nvSpPr>
          <p:cNvPr id="3" name="TextBox 2">
            <a:extLst>
              <a:ext uri="{FF2B5EF4-FFF2-40B4-BE49-F238E27FC236}">
                <a16:creationId xmlns:a16="http://schemas.microsoft.com/office/drawing/2014/main" id="{D15345B6-E9DB-78B1-1F2F-94E853898FBE}"/>
              </a:ext>
            </a:extLst>
          </p:cNvPr>
          <p:cNvSpPr txBox="1"/>
          <p:nvPr/>
        </p:nvSpPr>
        <p:spPr>
          <a:xfrm>
            <a:off x="1798744" y="4461550"/>
            <a:ext cx="9193106" cy="2031325"/>
          </a:xfrm>
          <a:prstGeom prst="rect">
            <a:avLst/>
          </a:prstGeom>
          <a:noFill/>
        </p:spPr>
        <p:txBody>
          <a:bodyPr wrap="square">
            <a:spAutoFit/>
          </a:bodyPr>
          <a:lstStyle/>
          <a:p>
            <a:r>
              <a:rPr lang="en-GB" sz="2800" b="1" dirty="0">
                <a:solidFill>
                  <a:srgbClr val="7030A0"/>
                </a:solidFill>
              </a:rPr>
              <a:t>Requirements help</a:t>
            </a:r>
            <a:r>
              <a:rPr lang="en-GB" sz="2800" dirty="0"/>
              <a:t>:  </a:t>
            </a:r>
          </a:p>
          <a:p>
            <a:endParaRPr lang="en-GB" sz="1400" dirty="0"/>
          </a:p>
          <a:p>
            <a:pPr marL="285750" indent="-285750">
              <a:buFont typeface="Arial" panose="020B0604020202020204" pitchFamily="34" charset="0"/>
              <a:buChar char="•"/>
            </a:pPr>
            <a:r>
              <a:rPr lang="en-GB" sz="2800" dirty="0"/>
              <a:t>              the design of the database </a:t>
            </a:r>
          </a:p>
          <a:p>
            <a:pPr marL="285750" indent="-285750">
              <a:buFont typeface="Arial" panose="020B0604020202020204" pitchFamily="34" charset="0"/>
              <a:buChar char="•"/>
            </a:pPr>
            <a:r>
              <a:rPr lang="en-GB" sz="2800" dirty="0"/>
              <a:t>                 the features to be implemented</a:t>
            </a:r>
          </a:p>
          <a:p>
            <a:pPr marL="285750" indent="-285750">
              <a:buFont typeface="Arial" panose="020B0604020202020204" pitchFamily="34" charset="0"/>
              <a:buChar char="•"/>
            </a:pPr>
            <a:r>
              <a:rPr lang="en-GB" sz="2800" dirty="0"/>
              <a:t>                   if the system is fit for purpose when completed </a:t>
            </a:r>
          </a:p>
        </p:txBody>
      </p:sp>
    </p:spTree>
    <p:extLst>
      <p:ext uri="{BB962C8B-B14F-4D97-AF65-F5344CB8AC3E}">
        <p14:creationId xmlns:p14="http://schemas.microsoft.com/office/powerpoint/2010/main" val="583759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Table: pupil</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2200621502"/>
              </p:ext>
            </p:extLst>
          </p:nvPr>
        </p:nvGraphicFramePr>
        <p:xfrm>
          <a:off x="838200" y="1825625"/>
          <a:ext cx="9916423" cy="28956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219885">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r>
                        <a:rPr lang="en-GB" sz="3200" dirty="0" err="1"/>
                        <a:t>firstName</a:t>
                      </a:r>
                      <a:endParaRPr lang="en-GB" sz="3200" dirty="0"/>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20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2924661129"/>
                  </a:ext>
                </a:extLst>
              </a:tr>
              <a:tr h="370840">
                <a:tc>
                  <a:txBody>
                    <a:bodyPr/>
                    <a:lstStyle/>
                    <a:p>
                      <a:r>
                        <a:rPr lang="en-GB" sz="3200" dirty="0" err="1"/>
                        <a:t>lastName</a:t>
                      </a:r>
                      <a:endParaRPr lang="en-GB" sz="3200" dirty="0"/>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20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t>age</a:t>
                      </a:r>
                    </a:p>
                  </a:txBody>
                  <a:tcPr/>
                </a:tc>
                <a:tc>
                  <a:txBody>
                    <a:bodyPr/>
                    <a:lstStyle/>
                    <a:p>
                      <a:pPr algn="ctr"/>
                      <a:endParaRPr lang="en-GB" sz="3200" dirty="0"/>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r>
                        <a:rPr lang="en-GB" sz="3200" dirty="0"/>
                        <a:t>Range: &gt;=0</a:t>
                      </a:r>
                    </a:p>
                  </a:txBody>
                  <a:tcPr/>
                </a:tc>
                <a:extLst>
                  <a:ext uri="{0D108BD9-81ED-4DB2-BD59-A6C34878D82A}">
                    <a16:rowId xmlns:a16="http://schemas.microsoft.com/office/drawing/2014/main" val="1487565366"/>
                  </a:ext>
                </a:extLst>
              </a:tr>
            </a:tbl>
          </a:graphicData>
        </a:graphic>
      </p:graphicFrame>
    </p:spTree>
    <p:extLst>
      <p:ext uri="{BB962C8B-B14F-4D97-AF65-F5344CB8AC3E}">
        <p14:creationId xmlns:p14="http://schemas.microsoft.com/office/powerpoint/2010/main" val="246832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End-User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The user must be able to</a:t>
            </a:r>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specific details from context</a:t>
            </a:r>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display</a:t>
              </a:r>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stCxn id="10" idx="3"/>
              <a:endCxn id="6" idx="1"/>
            </p:cNvCxnSpPr>
            <p:nvPr/>
          </p:nvCxnSpPr>
          <p:spPr>
            <a:xfrm>
              <a:off x="6906000" y="2578900"/>
              <a:ext cx="1948044" cy="1583452"/>
            </a:xfrm>
            <a:prstGeom prst="curvedConnector3">
              <a:avLst>
                <a:gd name="adj1" fmla="val 69069"/>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add</a:t>
              </a:r>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stCxn id="9" idx="3"/>
              <a:endCxn id="6" idx="1"/>
            </p:cNvCxnSpPr>
            <p:nvPr/>
          </p:nvCxnSpPr>
          <p:spPr>
            <a:xfrm>
              <a:off x="6906000" y="3589255"/>
              <a:ext cx="1948044" cy="573097"/>
            </a:xfrm>
            <a:prstGeom prst="curvedConnector3">
              <a:avLst>
                <a:gd name="adj1" fmla="val 69558"/>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edit</a:t>
              </a:r>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stCxn id="8" idx="3"/>
              <a:endCxn id="6" idx="1"/>
            </p:cNvCxnSpPr>
            <p:nvPr/>
          </p:nvCxnSpPr>
          <p:spPr>
            <a:xfrm flipV="1">
              <a:off x="6906000" y="4162352"/>
              <a:ext cx="1948044" cy="437258"/>
            </a:xfrm>
            <a:prstGeom prst="curvedConnector3">
              <a:avLst>
                <a:gd name="adj1" fmla="val 69558"/>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remove</a:t>
              </a:r>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stCxn id="7" idx="3"/>
              <a:endCxn id="6" idx="1"/>
            </p:cNvCxnSpPr>
            <p:nvPr/>
          </p:nvCxnSpPr>
          <p:spPr>
            <a:xfrm flipV="1">
              <a:off x="6906000" y="4162352"/>
              <a:ext cx="1948044" cy="1447613"/>
            </a:xfrm>
            <a:prstGeom prst="curvedConnector3">
              <a:avLst>
                <a:gd name="adj1" fmla="val 69069"/>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399ACD80-6E1D-EC8C-93E6-81538834C453}"/>
              </a:ext>
            </a:extLst>
          </p:cNvPr>
          <p:cNvSpPr txBox="1"/>
          <p:nvPr/>
        </p:nvSpPr>
        <p:spPr>
          <a:xfrm>
            <a:off x="4276023" y="6183062"/>
            <a:ext cx="3639954" cy="523220"/>
          </a:xfrm>
          <a:prstGeom prst="rect">
            <a:avLst/>
          </a:prstGeom>
          <a:noFill/>
        </p:spPr>
        <p:txBody>
          <a:bodyPr wrap="square">
            <a:spAutoFit/>
          </a:bodyPr>
          <a:lstStyle/>
          <a:p>
            <a:pPr algn="ctr"/>
            <a:r>
              <a:rPr lang="en-GB" sz="2800" dirty="0">
                <a:solidFill>
                  <a:srgbClr val="7030A0"/>
                </a:solidFill>
              </a:rPr>
              <a:t>Non-technical language</a:t>
            </a:r>
          </a:p>
        </p:txBody>
      </p:sp>
    </p:spTree>
    <p:extLst>
      <p:ext uri="{BB962C8B-B14F-4D97-AF65-F5344CB8AC3E}">
        <p14:creationId xmlns:p14="http://schemas.microsoft.com/office/powerpoint/2010/main" val="116418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30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30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30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30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p:bld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End-User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stCxn id="10" idx="3"/>
              <a:endCxn id="6" idx="1"/>
            </p:cNvCxnSpPr>
            <p:nvPr/>
          </p:nvCxnSpPr>
          <p:spPr>
            <a:xfrm>
              <a:off x="6906000" y="2578900"/>
              <a:ext cx="1948044" cy="1583452"/>
            </a:xfrm>
            <a:prstGeom prst="curvedConnector3">
              <a:avLst>
                <a:gd name="adj1" fmla="val 69069"/>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stCxn id="9" idx="3"/>
              <a:endCxn id="6" idx="1"/>
            </p:cNvCxnSpPr>
            <p:nvPr/>
          </p:nvCxnSpPr>
          <p:spPr>
            <a:xfrm>
              <a:off x="6906000" y="3589255"/>
              <a:ext cx="1948044" cy="573097"/>
            </a:xfrm>
            <a:prstGeom prst="curvedConnector3">
              <a:avLst>
                <a:gd name="adj1" fmla="val 69558"/>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stCxn id="8" idx="3"/>
              <a:endCxn id="6" idx="1"/>
            </p:cNvCxnSpPr>
            <p:nvPr/>
          </p:nvCxnSpPr>
          <p:spPr>
            <a:xfrm flipV="1">
              <a:off x="6906000" y="4162352"/>
              <a:ext cx="1948044" cy="437258"/>
            </a:xfrm>
            <a:prstGeom prst="curvedConnector3">
              <a:avLst>
                <a:gd name="adj1" fmla="val 69558"/>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noFill/>
            <a:ln w="28575">
              <a:solidFill>
                <a:schemeClr val="tx1"/>
              </a:solidFill>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stCxn id="7" idx="3"/>
              <a:endCxn id="6" idx="1"/>
            </p:cNvCxnSpPr>
            <p:nvPr/>
          </p:nvCxnSpPr>
          <p:spPr>
            <a:xfrm flipV="1">
              <a:off x="6906000" y="4162352"/>
              <a:ext cx="1948044" cy="1447613"/>
            </a:xfrm>
            <a:prstGeom prst="curvedConnector3">
              <a:avLst>
                <a:gd name="adj1" fmla="val 69069"/>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842174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Functional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A query to</a:t>
            </a:r>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specific details from context</a:t>
            </a:r>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select</a:t>
              </a:r>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cxnSpLocks/>
              <a:stCxn id="10" idx="3"/>
              <a:endCxn id="6" idx="1"/>
            </p:cNvCxnSpPr>
            <p:nvPr/>
          </p:nvCxnSpPr>
          <p:spPr>
            <a:xfrm>
              <a:off x="6906000" y="2578900"/>
              <a:ext cx="1948044" cy="1583452"/>
            </a:xfrm>
            <a:prstGeom prst="curvedConnector3">
              <a:avLst>
                <a:gd name="adj1" fmla="val 69069"/>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insert</a:t>
              </a:r>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cxnSpLocks/>
              <a:stCxn id="9" idx="3"/>
              <a:endCxn id="6" idx="1"/>
            </p:cNvCxnSpPr>
            <p:nvPr/>
          </p:nvCxnSpPr>
          <p:spPr>
            <a:xfrm>
              <a:off x="6906000" y="3589255"/>
              <a:ext cx="1948044" cy="573097"/>
            </a:xfrm>
            <a:prstGeom prst="curvedConnector3">
              <a:avLst>
                <a:gd name="adj1" fmla="val 69558"/>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update</a:t>
              </a:r>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cxnSpLocks/>
              <a:stCxn id="8" idx="3"/>
              <a:endCxn id="6" idx="1"/>
            </p:cNvCxnSpPr>
            <p:nvPr/>
          </p:nvCxnSpPr>
          <p:spPr>
            <a:xfrm flipV="1">
              <a:off x="6906000" y="4162352"/>
              <a:ext cx="1948044" cy="437258"/>
            </a:xfrm>
            <a:prstGeom prst="curvedConnector3">
              <a:avLst>
                <a:gd name="adj1" fmla="val 69558"/>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delete</a:t>
              </a:r>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cxnSpLocks/>
              <a:stCxn id="7" idx="3"/>
              <a:endCxn id="6" idx="1"/>
            </p:cNvCxnSpPr>
            <p:nvPr/>
          </p:nvCxnSpPr>
          <p:spPr>
            <a:xfrm flipV="1">
              <a:off x="6906000" y="4162352"/>
              <a:ext cx="1948044" cy="1447613"/>
            </a:xfrm>
            <a:prstGeom prst="curvedConnector3">
              <a:avLst>
                <a:gd name="adj1" fmla="val 69069"/>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0CE56262-06B5-4468-A8EC-F6B52D8201A8}"/>
              </a:ext>
            </a:extLst>
          </p:cNvPr>
          <p:cNvSpPr txBox="1"/>
          <p:nvPr/>
        </p:nvSpPr>
        <p:spPr>
          <a:xfrm>
            <a:off x="4276023" y="6183062"/>
            <a:ext cx="3639954" cy="523220"/>
          </a:xfrm>
          <a:prstGeom prst="rect">
            <a:avLst/>
          </a:prstGeom>
          <a:noFill/>
        </p:spPr>
        <p:txBody>
          <a:bodyPr wrap="square">
            <a:spAutoFit/>
          </a:bodyPr>
          <a:lstStyle/>
          <a:p>
            <a:pPr algn="ctr"/>
            <a:r>
              <a:rPr lang="en-GB" sz="2800" dirty="0">
                <a:solidFill>
                  <a:srgbClr val="7030A0"/>
                </a:solidFill>
              </a:rPr>
              <a:t>Technical language</a:t>
            </a:r>
          </a:p>
        </p:txBody>
      </p:sp>
    </p:spTree>
    <p:extLst>
      <p:ext uri="{BB962C8B-B14F-4D97-AF65-F5344CB8AC3E}">
        <p14:creationId xmlns:p14="http://schemas.microsoft.com/office/powerpoint/2010/main" val="334727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30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30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30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30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1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1" grpId="0"/>
    </p:bld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Functional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stCxn id="10" idx="3"/>
              <a:endCxn id="6" idx="1"/>
            </p:cNvCxnSpPr>
            <p:nvPr/>
          </p:nvCxnSpPr>
          <p:spPr>
            <a:xfrm>
              <a:off x="6906000" y="2578900"/>
              <a:ext cx="1948044" cy="1583452"/>
            </a:xfrm>
            <a:prstGeom prst="curvedConnector3">
              <a:avLst>
                <a:gd name="adj1" fmla="val 69069"/>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stCxn id="9" idx="3"/>
              <a:endCxn id="6" idx="1"/>
            </p:cNvCxnSpPr>
            <p:nvPr/>
          </p:nvCxnSpPr>
          <p:spPr>
            <a:xfrm>
              <a:off x="6906000" y="3589255"/>
              <a:ext cx="1948044" cy="573097"/>
            </a:xfrm>
            <a:prstGeom prst="curvedConnector3">
              <a:avLst>
                <a:gd name="adj1" fmla="val 69558"/>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stCxn id="8" idx="3"/>
              <a:endCxn id="6" idx="1"/>
            </p:cNvCxnSpPr>
            <p:nvPr/>
          </p:nvCxnSpPr>
          <p:spPr>
            <a:xfrm flipV="1">
              <a:off x="6906000" y="4162352"/>
              <a:ext cx="1948044" cy="437258"/>
            </a:xfrm>
            <a:prstGeom prst="curvedConnector3">
              <a:avLst>
                <a:gd name="adj1" fmla="val 69558"/>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noFill/>
            <a:ln w="28575">
              <a:solidFill>
                <a:schemeClr val="tx1"/>
              </a:solidFill>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stCxn id="7" idx="3"/>
              <a:endCxn id="6" idx="1"/>
            </p:cNvCxnSpPr>
            <p:nvPr/>
          </p:nvCxnSpPr>
          <p:spPr>
            <a:xfrm flipV="1">
              <a:off x="6906000" y="4162352"/>
              <a:ext cx="1948044" cy="1447613"/>
            </a:xfrm>
            <a:prstGeom prst="curvedConnector3">
              <a:avLst>
                <a:gd name="adj1" fmla="val 69069"/>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118507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Tables / Fields</a:t>
            </a:r>
          </a:p>
        </p:txBody>
      </p:sp>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5698419" cy="584775"/>
          </a:xfrm>
          <a:prstGeom prst="rect">
            <a:avLst/>
          </a:prstGeom>
          <a:noFill/>
        </p:spPr>
        <p:txBody>
          <a:bodyPr wrap="none" rtlCol="0">
            <a:spAutoFit/>
          </a:bodyPr>
          <a:lstStyle/>
          <a:p>
            <a:r>
              <a:rPr lang="en-GB" sz="3200" dirty="0"/>
              <a:t>Each table has a number of fields</a:t>
            </a:r>
          </a:p>
        </p:txBody>
      </p:sp>
      <p:sp>
        <p:nvSpPr>
          <p:cNvPr id="10" name="Callout: Bent Line with No Border 4">
            <a:extLst>
              <a:ext uri="{FF2B5EF4-FFF2-40B4-BE49-F238E27FC236}">
                <a16:creationId xmlns:a16="http://schemas.microsoft.com/office/drawing/2014/main" id="{924404A3-ED4C-4699-9CA9-EFEB23F51AA9}"/>
              </a:ext>
            </a:extLst>
          </p:cNvPr>
          <p:cNvSpPr/>
          <p:nvPr/>
        </p:nvSpPr>
        <p:spPr>
          <a:xfrm>
            <a:off x="905106" y="5917397"/>
            <a:ext cx="1480165" cy="715010"/>
          </a:xfrm>
          <a:prstGeom prst="callout2">
            <a:avLst>
              <a:gd name="adj1" fmla="val 49806"/>
              <a:gd name="adj2" fmla="val 101751"/>
              <a:gd name="adj3" fmla="val 51303"/>
              <a:gd name="adj4" fmla="val 142945"/>
              <a:gd name="adj5" fmla="val -20715"/>
              <a:gd name="adj6" fmla="val 164188"/>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4 fields</a:t>
            </a:r>
          </a:p>
        </p:txBody>
      </p:sp>
      <p:sp>
        <p:nvSpPr>
          <p:cNvPr id="11" name="Callout: Bent Line with No Border 4">
            <a:extLst>
              <a:ext uri="{FF2B5EF4-FFF2-40B4-BE49-F238E27FC236}">
                <a16:creationId xmlns:a16="http://schemas.microsoft.com/office/drawing/2014/main" id="{924404A3-ED4C-4699-9CA9-EFEB23F51AA9}"/>
              </a:ext>
            </a:extLst>
          </p:cNvPr>
          <p:cNvSpPr/>
          <p:nvPr/>
        </p:nvSpPr>
        <p:spPr>
          <a:xfrm>
            <a:off x="7828154" y="4733331"/>
            <a:ext cx="1444363" cy="715010"/>
          </a:xfrm>
          <a:prstGeom prst="callout2">
            <a:avLst>
              <a:gd name="adj1" fmla="val 49806"/>
              <a:gd name="adj2" fmla="val 101751"/>
              <a:gd name="adj3" fmla="val 51303"/>
              <a:gd name="adj4" fmla="val 142945"/>
              <a:gd name="adj5" fmla="val -22275"/>
              <a:gd name="adj6" fmla="val 151320"/>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3 fields</a:t>
            </a:r>
          </a:p>
        </p:txBody>
      </p:sp>
      <p:graphicFrame>
        <p:nvGraphicFramePr>
          <p:cNvPr id="12" name="Staff table">
            <a:extLst>
              <a:ext uri="{FF2B5EF4-FFF2-40B4-BE49-F238E27FC236}">
                <a16:creationId xmlns:a16="http://schemas.microsoft.com/office/drawing/2014/main" id="{57241102-6FFA-4A48-B0F0-30D2048C3B7F}"/>
              </a:ext>
            </a:extLst>
          </p:cNvPr>
          <p:cNvGraphicFramePr>
            <a:graphicFrameLocks/>
          </p:cNvGraphicFramePr>
          <p:nvPr>
            <p:extLst>
              <p:ext uri="{D42A27DB-BD31-4B8C-83A1-F6EECF244321}">
                <p14:modId xmlns:p14="http://schemas.microsoft.com/office/powerpoint/2010/main" val="1756753879"/>
              </p:ext>
            </p:extLst>
          </p:nvPr>
        </p:nvGraphicFramePr>
        <p:xfrm>
          <a:off x="838200" y="2708988"/>
          <a:ext cx="5721413" cy="2962760"/>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13636">
                  <a:extLst>
                    <a:ext uri="{9D8B030D-6E8A-4147-A177-3AD203B41FA5}">
                      <a16:colId xmlns:a16="http://schemas.microsoft.com/office/drawing/2014/main" val="3505833113"/>
                    </a:ext>
                  </a:extLst>
                </a:gridCol>
                <a:gridCol w="1751330">
                  <a:extLst>
                    <a:ext uri="{9D8B030D-6E8A-4147-A177-3AD203B41FA5}">
                      <a16:colId xmlns:a16="http://schemas.microsoft.com/office/drawing/2014/main" val="3401749839"/>
                    </a:ext>
                  </a:extLst>
                </a:gridCol>
                <a:gridCol w="1417955">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err="1"/>
                        <a:t>deptID</a:t>
                      </a:r>
                      <a:endParaRPr lang="en-GB" sz="3200" dirty="0"/>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4</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graphicFrame>
        <p:nvGraphicFramePr>
          <p:cNvPr id="13" name="Dept table">
            <a:extLst>
              <a:ext uri="{FF2B5EF4-FFF2-40B4-BE49-F238E27FC236}">
                <a16:creationId xmlns:a16="http://schemas.microsoft.com/office/drawing/2014/main" id="{35037C23-5B95-45FB-890F-8341BB82BB00}"/>
              </a:ext>
            </a:extLst>
          </p:cNvPr>
          <p:cNvGraphicFramePr>
            <a:graphicFrameLocks/>
          </p:cNvGraphicFramePr>
          <p:nvPr/>
        </p:nvGraphicFramePr>
        <p:xfrm>
          <a:off x="7144385" y="2702546"/>
          <a:ext cx="4209415" cy="1777656"/>
        </p:xfrm>
        <a:graphic>
          <a:graphicData uri="http://schemas.openxmlformats.org/drawingml/2006/table">
            <a:tbl>
              <a:tblPr firstRow="1" bandRow="1">
                <a:tableStyleId>{5C22544A-7EE6-4342-B048-85BDC9FD1C3A}</a:tableStyleId>
              </a:tblPr>
              <a:tblGrid>
                <a:gridCol w="1417955">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51280">
                  <a:extLst>
                    <a:ext uri="{9D8B030D-6E8A-4147-A177-3AD203B41FA5}">
                      <a16:colId xmlns:a16="http://schemas.microsoft.com/office/drawing/2014/main" val="3467447067"/>
                    </a:ext>
                  </a:extLst>
                </a:gridCol>
              </a:tblGrid>
              <a:tr h="592552">
                <a:tc>
                  <a:txBody>
                    <a:bodyPr/>
                    <a:lstStyle/>
                    <a:p>
                      <a:pPr algn="ctr"/>
                      <a:r>
                        <a:rPr lang="en-GB" sz="3200" dirty="0" err="1"/>
                        <a:t>deptID</a:t>
                      </a:r>
                      <a:endParaRPr lang="en-GB" sz="3200" dirty="0"/>
                    </a:p>
                  </a:txBody>
                  <a:tcPr/>
                </a:tc>
                <a:tc>
                  <a:txBody>
                    <a:bodyPr/>
                    <a:lstStyle/>
                    <a:p>
                      <a:pPr algn="ctr"/>
                      <a:r>
                        <a:rPr lang="en-GB" sz="3200" dirty="0"/>
                        <a:t>name</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Maths</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16" name="TextBox 15">
            <a:extLst>
              <a:ext uri="{FF2B5EF4-FFF2-40B4-BE49-F238E27FC236}">
                <a16:creationId xmlns:a16="http://schemas.microsoft.com/office/drawing/2014/main" id="{15903424-A435-49A8-8F1F-D1306EA53915}"/>
              </a:ext>
            </a:extLst>
          </p:cNvPr>
          <p:cNvSpPr txBox="1"/>
          <p:nvPr/>
        </p:nvSpPr>
        <p:spPr>
          <a:xfrm>
            <a:off x="838200" y="2259875"/>
            <a:ext cx="2314544" cy="523220"/>
          </a:xfrm>
          <a:prstGeom prst="rect">
            <a:avLst/>
          </a:prstGeom>
          <a:noFill/>
        </p:spPr>
        <p:txBody>
          <a:bodyPr wrap="none" rtlCol="0">
            <a:spAutoFit/>
          </a:bodyPr>
          <a:lstStyle/>
          <a:p>
            <a:r>
              <a:rPr lang="en-GB" sz="2800" b="1" dirty="0"/>
              <a:t>Table: Teacher</a:t>
            </a:r>
          </a:p>
        </p:txBody>
      </p:sp>
      <p:sp>
        <p:nvSpPr>
          <p:cNvPr id="17" name="TextBox 16">
            <a:extLst>
              <a:ext uri="{FF2B5EF4-FFF2-40B4-BE49-F238E27FC236}">
                <a16:creationId xmlns:a16="http://schemas.microsoft.com/office/drawing/2014/main" id="{30CB5969-0CD9-4051-A35F-FA7E4217BCA6}"/>
              </a:ext>
            </a:extLst>
          </p:cNvPr>
          <p:cNvSpPr txBox="1"/>
          <p:nvPr/>
        </p:nvSpPr>
        <p:spPr>
          <a:xfrm>
            <a:off x="7149390" y="2275196"/>
            <a:ext cx="2973827" cy="523220"/>
          </a:xfrm>
          <a:prstGeom prst="rect">
            <a:avLst/>
          </a:prstGeom>
          <a:noFill/>
        </p:spPr>
        <p:txBody>
          <a:bodyPr wrap="none" rtlCol="0">
            <a:spAutoFit/>
          </a:bodyPr>
          <a:lstStyle/>
          <a:p>
            <a:r>
              <a:rPr lang="en-GB" sz="2800" b="1" dirty="0"/>
              <a:t>Table: Department</a:t>
            </a:r>
          </a:p>
        </p:txBody>
      </p:sp>
    </p:spTree>
    <p:extLst>
      <p:ext uri="{BB962C8B-B14F-4D97-AF65-F5344CB8AC3E}">
        <p14:creationId xmlns:p14="http://schemas.microsoft.com/office/powerpoint/2010/main" val="388314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 grpId="0" animBg="1"/>
      <p:bldP spid="11" grpId="0" animBg="1"/>
    </p:bld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Keys</a:t>
            </a:r>
          </a:p>
        </p:txBody>
      </p:sp>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4294967295"/>
            <p:extLst>
              <p:ext uri="{D42A27DB-BD31-4B8C-83A1-F6EECF244321}">
                <p14:modId xmlns:p14="http://schemas.microsoft.com/office/powerpoint/2010/main" val="1861144387"/>
              </p:ext>
            </p:extLst>
          </p:nvPr>
        </p:nvGraphicFramePr>
        <p:xfrm>
          <a:off x="838200" y="2708988"/>
          <a:ext cx="5721413" cy="2962760"/>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13636">
                  <a:extLst>
                    <a:ext uri="{9D8B030D-6E8A-4147-A177-3AD203B41FA5}">
                      <a16:colId xmlns:a16="http://schemas.microsoft.com/office/drawing/2014/main" val="3505833113"/>
                    </a:ext>
                  </a:extLst>
                </a:gridCol>
                <a:gridCol w="1751330">
                  <a:extLst>
                    <a:ext uri="{9D8B030D-6E8A-4147-A177-3AD203B41FA5}">
                      <a16:colId xmlns:a16="http://schemas.microsoft.com/office/drawing/2014/main" val="3401749839"/>
                    </a:ext>
                  </a:extLst>
                </a:gridCol>
                <a:gridCol w="1417955">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err="1"/>
                        <a:t>deptID</a:t>
                      </a:r>
                      <a:endParaRPr lang="en-GB" sz="3200" dirty="0"/>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4</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11099257" cy="584775"/>
          </a:xfrm>
          <a:prstGeom prst="rect">
            <a:avLst/>
          </a:prstGeom>
          <a:noFill/>
        </p:spPr>
        <p:txBody>
          <a:bodyPr wrap="none" rtlCol="0">
            <a:spAutoFit/>
          </a:bodyPr>
          <a:lstStyle/>
          <a:p>
            <a:r>
              <a:rPr lang="en-GB" sz="3200" dirty="0"/>
              <a:t>A table has a Primary Key, and can have one or more Foreign Keys</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nvGraphicFramePr>
        <p:xfrm>
          <a:off x="7144385" y="2702546"/>
          <a:ext cx="4209415" cy="1777656"/>
        </p:xfrm>
        <a:graphic>
          <a:graphicData uri="http://schemas.openxmlformats.org/drawingml/2006/table">
            <a:tbl>
              <a:tblPr firstRow="1" bandRow="1">
                <a:tableStyleId>{5C22544A-7EE6-4342-B048-85BDC9FD1C3A}</a:tableStyleId>
              </a:tblPr>
              <a:tblGrid>
                <a:gridCol w="1417955">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51280">
                  <a:extLst>
                    <a:ext uri="{9D8B030D-6E8A-4147-A177-3AD203B41FA5}">
                      <a16:colId xmlns:a16="http://schemas.microsoft.com/office/drawing/2014/main" val="3467447067"/>
                    </a:ext>
                  </a:extLst>
                </a:gridCol>
              </a:tblGrid>
              <a:tr h="592552">
                <a:tc>
                  <a:txBody>
                    <a:bodyPr/>
                    <a:lstStyle/>
                    <a:p>
                      <a:pPr algn="ctr"/>
                      <a:r>
                        <a:rPr lang="en-GB" sz="3200" dirty="0" err="1"/>
                        <a:t>deptID</a:t>
                      </a:r>
                      <a:endParaRPr lang="en-GB" sz="3200" dirty="0"/>
                    </a:p>
                  </a:txBody>
                  <a:tcPr/>
                </a:tc>
                <a:tc>
                  <a:txBody>
                    <a:bodyPr/>
                    <a:lstStyle/>
                    <a:p>
                      <a:pPr algn="ctr"/>
                      <a:r>
                        <a:rPr lang="en-GB" sz="3200" dirty="0"/>
                        <a:t>name</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Maths</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20" name="TextBox 19">
            <a:extLst>
              <a:ext uri="{FF2B5EF4-FFF2-40B4-BE49-F238E27FC236}">
                <a16:creationId xmlns:a16="http://schemas.microsoft.com/office/drawing/2014/main" id="{FC18EA51-DCE8-4352-972F-FAECFBB2C52E}"/>
              </a:ext>
            </a:extLst>
          </p:cNvPr>
          <p:cNvSpPr txBox="1"/>
          <p:nvPr/>
        </p:nvSpPr>
        <p:spPr>
          <a:xfrm>
            <a:off x="838200" y="2259875"/>
            <a:ext cx="2314544" cy="523220"/>
          </a:xfrm>
          <a:prstGeom prst="rect">
            <a:avLst/>
          </a:prstGeom>
          <a:noFill/>
        </p:spPr>
        <p:txBody>
          <a:bodyPr wrap="none" rtlCol="0">
            <a:spAutoFit/>
          </a:bodyPr>
          <a:lstStyle/>
          <a:p>
            <a:r>
              <a:rPr lang="en-GB" sz="2800" b="1" dirty="0"/>
              <a:t>Table: Teacher</a:t>
            </a:r>
          </a:p>
        </p:txBody>
      </p:sp>
      <p:sp>
        <p:nvSpPr>
          <p:cNvPr id="21" name="TextBox 20">
            <a:extLst>
              <a:ext uri="{FF2B5EF4-FFF2-40B4-BE49-F238E27FC236}">
                <a16:creationId xmlns:a16="http://schemas.microsoft.com/office/drawing/2014/main" id="{2BC1D85C-CC9B-4254-9807-EDCE23158977}"/>
              </a:ext>
            </a:extLst>
          </p:cNvPr>
          <p:cNvSpPr txBox="1"/>
          <p:nvPr/>
        </p:nvSpPr>
        <p:spPr>
          <a:xfrm>
            <a:off x="7149390" y="2275196"/>
            <a:ext cx="2973827" cy="523220"/>
          </a:xfrm>
          <a:prstGeom prst="rect">
            <a:avLst/>
          </a:prstGeom>
          <a:noFill/>
        </p:spPr>
        <p:txBody>
          <a:bodyPr wrap="none" rtlCol="0">
            <a:spAutoFit/>
          </a:bodyPr>
          <a:lstStyle/>
          <a:p>
            <a:r>
              <a:rPr lang="en-GB" sz="2800" b="1" dirty="0"/>
              <a:t>Table: Department</a:t>
            </a:r>
          </a:p>
        </p:txBody>
      </p:sp>
    </p:spTree>
    <p:extLst>
      <p:ext uri="{BB962C8B-B14F-4D97-AF65-F5344CB8AC3E}">
        <p14:creationId xmlns:p14="http://schemas.microsoft.com/office/powerpoint/2010/main" val="141681689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Keys</a:t>
            </a:r>
          </a:p>
        </p:txBody>
      </p:sp>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4294967295"/>
            <p:extLst>
              <p:ext uri="{D42A27DB-BD31-4B8C-83A1-F6EECF244321}">
                <p14:modId xmlns:p14="http://schemas.microsoft.com/office/powerpoint/2010/main" val="815880741"/>
              </p:ext>
            </p:extLst>
          </p:nvPr>
        </p:nvGraphicFramePr>
        <p:xfrm>
          <a:off x="838200" y="2702546"/>
          <a:ext cx="5721413" cy="2962760"/>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13636">
                  <a:extLst>
                    <a:ext uri="{9D8B030D-6E8A-4147-A177-3AD203B41FA5}">
                      <a16:colId xmlns:a16="http://schemas.microsoft.com/office/drawing/2014/main" val="3505833113"/>
                    </a:ext>
                  </a:extLst>
                </a:gridCol>
                <a:gridCol w="1751330">
                  <a:extLst>
                    <a:ext uri="{9D8B030D-6E8A-4147-A177-3AD203B41FA5}">
                      <a16:colId xmlns:a16="http://schemas.microsoft.com/office/drawing/2014/main" val="3401749839"/>
                    </a:ext>
                  </a:extLst>
                </a:gridCol>
                <a:gridCol w="1417955">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err="1"/>
                        <a:t>deptID</a:t>
                      </a:r>
                      <a:endParaRPr lang="en-GB" sz="3200" dirty="0"/>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4</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11099257" cy="584775"/>
          </a:xfrm>
          <a:prstGeom prst="rect">
            <a:avLst/>
          </a:prstGeom>
          <a:noFill/>
        </p:spPr>
        <p:txBody>
          <a:bodyPr wrap="none" rtlCol="0">
            <a:spAutoFit/>
          </a:bodyPr>
          <a:lstStyle/>
          <a:p>
            <a:r>
              <a:rPr lang="en-GB" sz="3200" dirty="0"/>
              <a:t>A table has a Primary Key, and can have one or more Foreign Keys</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extLst>
              <p:ext uri="{D42A27DB-BD31-4B8C-83A1-F6EECF244321}">
                <p14:modId xmlns:p14="http://schemas.microsoft.com/office/powerpoint/2010/main" val="2273347209"/>
              </p:ext>
            </p:extLst>
          </p:nvPr>
        </p:nvGraphicFramePr>
        <p:xfrm>
          <a:off x="7144385" y="2702546"/>
          <a:ext cx="4209415" cy="1777656"/>
        </p:xfrm>
        <a:graphic>
          <a:graphicData uri="http://schemas.openxmlformats.org/drawingml/2006/table">
            <a:tbl>
              <a:tblPr firstRow="1" bandRow="1">
                <a:tableStyleId>{5C22544A-7EE6-4342-B048-85BDC9FD1C3A}</a:tableStyleId>
              </a:tblPr>
              <a:tblGrid>
                <a:gridCol w="1417955">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51280">
                  <a:extLst>
                    <a:ext uri="{9D8B030D-6E8A-4147-A177-3AD203B41FA5}">
                      <a16:colId xmlns:a16="http://schemas.microsoft.com/office/drawing/2014/main" val="3467447067"/>
                    </a:ext>
                  </a:extLst>
                </a:gridCol>
              </a:tblGrid>
              <a:tr h="592552">
                <a:tc>
                  <a:txBody>
                    <a:bodyPr/>
                    <a:lstStyle/>
                    <a:p>
                      <a:pPr algn="ctr"/>
                      <a:r>
                        <a:rPr lang="en-GB" sz="3200" dirty="0" err="1"/>
                        <a:t>deptID</a:t>
                      </a:r>
                      <a:endParaRPr lang="en-GB" sz="3200" dirty="0"/>
                    </a:p>
                  </a:txBody>
                  <a:tcPr/>
                </a:tc>
                <a:tc>
                  <a:txBody>
                    <a:bodyPr/>
                    <a:lstStyle/>
                    <a:p>
                      <a:pPr algn="ctr"/>
                      <a:r>
                        <a:rPr lang="en-GB" sz="3200" dirty="0"/>
                        <a:t>name</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Maths</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8" name="Callout: Bent Line with No Border 4">
            <a:extLst>
              <a:ext uri="{FF2B5EF4-FFF2-40B4-BE49-F238E27FC236}">
                <a16:creationId xmlns:a16="http://schemas.microsoft.com/office/drawing/2014/main" id="{924404A3-ED4C-4699-9CA9-EFEB23F51AA9}"/>
              </a:ext>
            </a:extLst>
          </p:cNvPr>
          <p:cNvSpPr/>
          <p:nvPr/>
        </p:nvSpPr>
        <p:spPr>
          <a:xfrm>
            <a:off x="1981200" y="5995626"/>
            <a:ext cx="3352800" cy="487680"/>
          </a:xfrm>
          <a:prstGeom prst="callout2">
            <a:avLst>
              <a:gd name="adj1" fmla="val 52750"/>
              <a:gd name="adj2" fmla="val -2245"/>
              <a:gd name="adj3" fmla="val 53715"/>
              <a:gd name="adj4" fmla="val -18685"/>
              <a:gd name="adj5" fmla="val -58483"/>
              <a:gd name="adj6" fmla="val -26295"/>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Primary Key - Unique</a:t>
            </a:r>
          </a:p>
        </p:txBody>
      </p:sp>
      <p:sp>
        <p:nvSpPr>
          <p:cNvPr id="9" name="Callout: Bent Line with No Border 4">
            <a:extLst>
              <a:ext uri="{FF2B5EF4-FFF2-40B4-BE49-F238E27FC236}">
                <a16:creationId xmlns:a16="http://schemas.microsoft.com/office/drawing/2014/main" id="{924404A3-ED4C-4699-9CA9-EFEB23F51AA9}"/>
              </a:ext>
            </a:extLst>
          </p:cNvPr>
          <p:cNvSpPr/>
          <p:nvPr/>
        </p:nvSpPr>
        <p:spPr>
          <a:xfrm>
            <a:off x="8379827" y="4645942"/>
            <a:ext cx="2146434" cy="487680"/>
          </a:xfrm>
          <a:prstGeom prst="callout2">
            <a:avLst>
              <a:gd name="adj1" fmla="val 52750"/>
              <a:gd name="adj2" fmla="val -2245"/>
              <a:gd name="adj3" fmla="val 53715"/>
              <a:gd name="adj4" fmla="val -18685"/>
              <a:gd name="adj5" fmla="val -30851"/>
              <a:gd name="adj6" fmla="val -24950"/>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Primary Key</a:t>
            </a:r>
          </a:p>
        </p:txBody>
      </p:sp>
      <p:sp>
        <p:nvSpPr>
          <p:cNvPr id="12" name="Callout: Bent Line with No Border 4">
            <a:extLst>
              <a:ext uri="{FF2B5EF4-FFF2-40B4-BE49-F238E27FC236}">
                <a16:creationId xmlns:a16="http://schemas.microsoft.com/office/drawing/2014/main" id="{924404A3-ED4C-4699-9CA9-EFEB23F51AA9}"/>
              </a:ext>
            </a:extLst>
          </p:cNvPr>
          <p:cNvSpPr/>
          <p:nvPr/>
        </p:nvSpPr>
        <p:spPr>
          <a:xfrm>
            <a:off x="6700212" y="6084834"/>
            <a:ext cx="3942080" cy="487680"/>
          </a:xfrm>
          <a:prstGeom prst="callout2">
            <a:avLst>
              <a:gd name="adj1" fmla="val 52750"/>
              <a:gd name="adj2" fmla="val -2245"/>
              <a:gd name="adj3" fmla="val 53715"/>
              <a:gd name="adj4" fmla="val -16108"/>
              <a:gd name="adj5" fmla="val -78428"/>
              <a:gd name="adj6" fmla="val -21337"/>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Foreign Key – Not unique</a:t>
            </a:r>
          </a:p>
        </p:txBody>
      </p:sp>
      <p:sp>
        <p:nvSpPr>
          <p:cNvPr id="16" name="TextBox 15">
            <a:extLst>
              <a:ext uri="{FF2B5EF4-FFF2-40B4-BE49-F238E27FC236}">
                <a16:creationId xmlns:a16="http://schemas.microsoft.com/office/drawing/2014/main" id="{B935E981-B7C6-4BDF-ADC2-EFF2B075D3D8}"/>
              </a:ext>
            </a:extLst>
          </p:cNvPr>
          <p:cNvSpPr txBox="1"/>
          <p:nvPr/>
        </p:nvSpPr>
        <p:spPr>
          <a:xfrm>
            <a:off x="7490010" y="5191415"/>
            <a:ext cx="2219511" cy="523220"/>
          </a:xfrm>
          <a:prstGeom prst="rect">
            <a:avLst/>
          </a:prstGeom>
          <a:noFill/>
        </p:spPr>
        <p:txBody>
          <a:bodyPr wrap="square" rtlCol="0">
            <a:spAutoFit/>
          </a:bodyPr>
          <a:lstStyle/>
          <a:p>
            <a:pPr algn="r"/>
            <a:r>
              <a:rPr lang="en-GB" sz="2800" b="1" dirty="0">
                <a:solidFill>
                  <a:srgbClr val="7030A0"/>
                </a:solidFill>
              </a:rPr>
              <a:t>FK links to PK</a:t>
            </a:r>
          </a:p>
        </p:txBody>
      </p:sp>
      <p:grpSp>
        <p:nvGrpSpPr>
          <p:cNvPr id="10" name="Group 9">
            <a:extLst>
              <a:ext uri="{FF2B5EF4-FFF2-40B4-BE49-F238E27FC236}">
                <a16:creationId xmlns:a16="http://schemas.microsoft.com/office/drawing/2014/main" id="{83A3EFF6-2664-48FA-895D-D645BEEAC2EC}"/>
              </a:ext>
            </a:extLst>
          </p:cNvPr>
          <p:cNvGrpSpPr/>
          <p:nvPr/>
        </p:nvGrpSpPr>
        <p:grpSpPr>
          <a:xfrm>
            <a:off x="9587898" y="5185048"/>
            <a:ext cx="502825" cy="1008000"/>
            <a:chOff x="9471058" y="5086623"/>
            <a:chExt cx="502825" cy="1008000"/>
          </a:xfrm>
        </p:grpSpPr>
        <p:cxnSp>
          <p:nvCxnSpPr>
            <p:cNvPr id="4" name="Straight Arrow Connector 3"/>
            <p:cNvCxnSpPr>
              <a:cxnSpLocks/>
            </p:cNvCxnSpPr>
            <p:nvPr/>
          </p:nvCxnSpPr>
          <p:spPr>
            <a:xfrm flipV="1">
              <a:off x="9722971" y="5086623"/>
              <a:ext cx="1" cy="1008000"/>
            </a:xfrm>
            <a:prstGeom prst="straightConnector1">
              <a:avLst/>
            </a:prstGeom>
            <a:ln w="57150">
              <a:solidFill>
                <a:srgbClr val="00B05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57C34B2-063B-4982-8ABE-500BCEF1D98A}"/>
                </a:ext>
              </a:extLst>
            </p:cNvPr>
            <p:cNvCxnSpPr>
              <a:cxnSpLocks/>
            </p:cNvCxnSpPr>
            <p:nvPr/>
          </p:nvCxnSpPr>
          <p:spPr>
            <a:xfrm flipV="1">
              <a:off x="9471058" y="5718175"/>
              <a:ext cx="250825" cy="360000"/>
            </a:xfrm>
            <a:prstGeom prst="straightConnector1">
              <a:avLst/>
            </a:prstGeom>
            <a:ln w="57150">
              <a:solidFill>
                <a:srgbClr val="00B05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3E26F69-5A27-477E-9162-69CAF2442491}"/>
                </a:ext>
              </a:extLst>
            </p:cNvPr>
            <p:cNvCxnSpPr>
              <a:cxnSpLocks/>
            </p:cNvCxnSpPr>
            <p:nvPr/>
          </p:nvCxnSpPr>
          <p:spPr>
            <a:xfrm flipH="1" flipV="1">
              <a:off x="9721883" y="5718175"/>
              <a:ext cx="252000" cy="360000"/>
            </a:xfrm>
            <a:prstGeom prst="straightConnector1">
              <a:avLst/>
            </a:prstGeom>
            <a:ln w="57150">
              <a:solidFill>
                <a:srgbClr val="00B05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FC18EA51-DCE8-4352-972F-FAECFBB2C52E}"/>
              </a:ext>
            </a:extLst>
          </p:cNvPr>
          <p:cNvSpPr txBox="1"/>
          <p:nvPr/>
        </p:nvSpPr>
        <p:spPr>
          <a:xfrm>
            <a:off x="838200" y="2259875"/>
            <a:ext cx="2314544" cy="523220"/>
          </a:xfrm>
          <a:prstGeom prst="rect">
            <a:avLst/>
          </a:prstGeom>
          <a:noFill/>
        </p:spPr>
        <p:txBody>
          <a:bodyPr wrap="none" rtlCol="0">
            <a:spAutoFit/>
          </a:bodyPr>
          <a:lstStyle/>
          <a:p>
            <a:r>
              <a:rPr lang="en-GB" sz="2800" b="1" dirty="0"/>
              <a:t>Table: Teacher</a:t>
            </a:r>
          </a:p>
        </p:txBody>
      </p:sp>
      <p:sp>
        <p:nvSpPr>
          <p:cNvPr id="21" name="TextBox 20">
            <a:extLst>
              <a:ext uri="{FF2B5EF4-FFF2-40B4-BE49-F238E27FC236}">
                <a16:creationId xmlns:a16="http://schemas.microsoft.com/office/drawing/2014/main" id="{2BC1D85C-CC9B-4254-9807-EDCE23158977}"/>
              </a:ext>
            </a:extLst>
          </p:cNvPr>
          <p:cNvSpPr txBox="1"/>
          <p:nvPr/>
        </p:nvSpPr>
        <p:spPr>
          <a:xfrm>
            <a:off x="7149390" y="2275196"/>
            <a:ext cx="2973827" cy="523220"/>
          </a:xfrm>
          <a:prstGeom prst="rect">
            <a:avLst/>
          </a:prstGeom>
          <a:noFill/>
        </p:spPr>
        <p:txBody>
          <a:bodyPr wrap="none" rtlCol="0">
            <a:spAutoFit/>
          </a:bodyPr>
          <a:lstStyle/>
          <a:p>
            <a:r>
              <a:rPr lang="en-GB" sz="2800" b="1" dirty="0"/>
              <a:t>Table: Department</a:t>
            </a:r>
          </a:p>
        </p:txBody>
      </p:sp>
      <p:sp>
        <p:nvSpPr>
          <p:cNvPr id="23" name="TextBox 22">
            <a:extLst>
              <a:ext uri="{FF2B5EF4-FFF2-40B4-BE49-F238E27FC236}">
                <a16:creationId xmlns:a16="http://schemas.microsoft.com/office/drawing/2014/main" id="{1A324138-540E-483C-9E05-34704F040F08}"/>
              </a:ext>
            </a:extLst>
          </p:cNvPr>
          <p:cNvSpPr txBox="1"/>
          <p:nvPr/>
        </p:nvSpPr>
        <p:spPr>
          <a:xfrm>
            <a:off x="9856551" y="5197693"/>
            <a:ext cx="1052454" cy="523220"/>
          </a:xfrm>
          <a:prstGeom prst="rect">
            <a:avLst/>
          </a:prstGeom>
          <a:noFill/>
        </p:spPr>
        <p:txBody>
          <a:bodyPr wrap="square" rtlCol="0">
            <a:spAutoFit/>
          </a:bodyPr>
          <a:lstStyle/>
          <a:p>
            <a:pPr algn="ctr"/>
            <a:r>
              <a:rPr lang="en-GB" sz="2800" b="1" dirty="0">
                <a:solidFill>
                  <a:srgbClr val="7030A0"/>
                </a:solidFill>
              </a:rPr>
              <a:t>1:M</a:t>
            </a:r>
          </a:p>
        </p:txBody>
      </p:sp>
      <p:sp>
        <p:nvSpPr>
          <p:cNvPr id="7" name="Oval 6">
            <a:extLst>
              <a:ext uri="{FF2B5EF4-FFF2-40B4-BE49-F238E27FC236}">
                <a16:creationId xmlns:a16="http://schemas.microsoft.com/office/drawing/2014/main" id="{00C111E4-9515-819D-6CD4-462D7C7670D9}"/>
              </a:ext>
            </a:extLst>
          </p:cNvPr>
          <p:cNvSpPr/>
          <p:nvPr/>
        </p:nvSpPr>
        <p:spPr>
          <a:xfrm>
            <a:off x="7030064" y="2685202"/>
            <a:ext cx="1620000" cy="6120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20B8326E-0F87-2651-23AE-3B1B3B5A4A2A}"/>
              </a:ext>
            </a:extLst>
          </p:cNvPr>
          <p:cNvSpPr/>
          <p:nvPr/>
        </p:nvSpPr>
        <p:spPr>
          <a:xfrm>
            <a:off x="5042611" y="2679987"/>
            <a:ext cx="1620000" cy="6120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c 16">
            <a:extLst>
              <a:ext uri="{FF2B5EF4-FFF2-40B4-BE49-F238E27FC236}">
                <a16:creationId xmlns:a16="http://schemas.microsoft.com/office/drawing/2014/main" id="{A2AE177D-AA1E-E2B5-839A-935902A4680E}"/>
              </a:ext>
            </a:extLst>
          </p:cNvPr>
          <p:cNvSpPr/>
          <p:nvPr/>
        </p:nvSpPr>
        <p:spPr>
          <a:xfrm>
            <a:off x="6541436" y="2702546"/>
            <a:ext cx="605451" cy="372754"/>
          </a:xfrm>
          <a:prstGeom prst="arc">
            <a:avLst>
              <a:gd name="adj1" fmla="val 11701476"/>
              <a:gd name="adj2" fmla="val 20745836"/>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32451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1000"/>
                                        <p:tgtEl>
                                          <p:spTgt spid="20"/>
                                        </p:tgtEl>
                                      </p:cBhvr>
                                    </p:animEffect>
                                  </p:childTnLst>
                                </p:cTn>
                              </p:par>
                              <p:par>
                                <p:cTn id="13" presetID="2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2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1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1250"/>
                                        <p:tgtEl>
                                          <p:spTgt spid="21"/>
                                        </p:tgtEl>
                                      </p:cBhvr>
                                    </p:animEffect>
                                  </p:childTnLst>
                                </p:cTn>
                              </p:par>
                              <p:par>
                                <p:cTn id="26" presetID="22" presetClass="entr" presetSubtype="8"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1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10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heel(1)">
                                      <p:cBhvr>
                                        <p:cTn id="38" dur="20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right)">
                                      <p:cBhvr>
                                        <p:cTn id="43" dur="1000"/>
                                        <p:tgtEl>
                                          <p:spTgt spid="17"/>
                                        </p:tgtEl>
                                      </p:cBhvr>
                                    </p:animEffect>
                                  </p:childTnLst>
                                </p:cTn>
                              </p:par>
                            </p:childTnLst>
                          </p:cTn>
                        </p:par>
                        <p:par>
                          <p:cTn id="44" fill="hold">
                            <p:stCondLst>
                              <p:cond delay="1000"/>
                            </p:stCondLst>
                            <p:childTnLst>
                              <p:par>
                                <p:cTn id="45" presetID="21" presetClass="entr" presetSubtype="1"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heel(1)">
                                      <p:cBhvr>
                                        <p:cTn id="47" dur="20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20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10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up)">
                                      <p:cBhvr>
                                        <p:cTn id="62" dur="10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animBg="1"/>
      <p:bldP spid="9" grpId="0" animBg="1"/>
      <p:bldP spid="12" grpId="0" animBg="1"/>
      <p:bldP spid="16" grpId="0"/>
      <p:bldP spid="20" grpId="0"/>
      <p:bldP spid="21" grpId="0"/>
      <p:bldP spid="23" grpId="0"/>
      <p:bldP spid="7" grpId="0" animBg="1"/>
      <p:bldP spid="11" grpId="0" animBg="1"/>
      <p:bldP spid="17" grpId="0" animBg="1"/>
    </p:bld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Keys</a:t>
            </a:r>
          </a:p>
        </p:txBody>
      </p:sp>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11099257" cy="584775"/>
          </a:xfrm>
          <a:prstGeom prst="rect">
            <a:avLst/>
          </a:prstGeom>
          <a:noFill/>
        </p:spPr>
        <p:txBody>
          <a:bodyPr wrap="none" rtlCol="0">
            <a:spAutoFit/>
          </a:bodyPr>
          <a:lstStyle/>
          <a:p>
            <a:r>
              <a:rPr lang="en-GB" sz="3200" dirty="0"/>
              <a:t>A table has a Primary Key, and can have one or more Foreign Keys</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nvGraphicFramePr>
        <p:xfrm>
          <a:off x="7144385" y="2702546"/>
          <a:ext cx="4209415" cy="1777656"/>
        </p:xfrm>
        <a:graphic>
          <a:graphicData uri="http://schemas.openxmlformats.org/drawingml/2006/table">
            <a:tbl>
              <a:tblPr firstRow="1" bandRow="1">
                <a:tableStyleId>{5C22544A-7EE6-4342-B048-85BDC9FD1C3A}</a:tableStyleId>
              </a:tblPr>
              <a:tblGrid>
                <a:gridCol w="1417955">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51280">
                  <a:extLst>
                    <a:ext uri="{9D8B030D-6E8A-4147-A177-3AD203B41FA5}">
                      <a16:colId xmlns:a16="http://schemas.microsoft.com/office/drawing/2014/main" val="3467447067"/>
                    </a:ext>
                  </a:extLst>
                </a:gridCol>
              </a:tblGrid>
              <a:tr h="592552">
                <a:tc>
                  <a:txBody>
                    <a:bodyPr/>
                    <a:lstStyle/>
                    <a:p>
                      <a:pPr algn="ctr"/>
                      <a:r>
                        <a:rPr lang="en-GB" sz="3200" dirty="0" err="1"/>
                        <a:t>deptID</a:t>
                      </a:r>
                      <a:endParaRPr lang="en-GB" sz="3200" dirty="0"/>
                    </a:p>
                  </a:txBody>
                  <a:tcPr/>
                </a:tc>
                <a:tc>
                  <a:txBody>
                    <a:bodyPr/>
                    <a:lstStyle/>
                    <a:p>
                      <a:pPr algn="ctr"/>
                      <a:r>
                        <a:rPr lang="en-GB" sz="3200" dirty="0"/>
                        <a:t>name</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Maths</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20" name="TextBox 19">
            <a:extLst>
              <a:ext uri="{FF2B5EF4-FFF2-40B4-BE49-F238E27FC236}">
                <a16:creationId xmlns:a16="http://schemas.microsoft.com/office/drawing/2014/main" id="{FC18EA51-DCE8-4352-972F-FAECFBB2C52E}"/>
              </a:ext>
            </a:extLst>
          </p:cNvPr>
          <p:cNvSpPr txBox="1"/>
          <p:nvPr/>
        </p:nvSpPr>
        <p:spPr>
          <a:xfrm>
            <a:off x="838200" y="2259875"/>
            <a:ext cx="2314544" cy="523220"/>
          </a:xfrm>
          <a:prstGeom prst="rect">
            <a:avLst/>
          </a:prstGeom>
          <a:noFill/>
        </p:spPr>
        <p:txBody>
          <a:bodyPr wrap="none" rtlCol="0">
            <a:spAutoFit/>
          </a:bodyPr>
          <a:lstStyle/>
          <a:p>
            <a:r>
              <a:rPr lang="en-GB" sz="2800" b="1" dirty="0"/>
              <a:t>Table: Teacher</a:t>
            </a:r>
          </a:p>
        </p:txBody>
      </p:sp>
      <p:sp>
        <p:nvSpPr>
          <p:cNvPr id="21" name="TextBox 20">
            <a:extLst>
              <a:ext uri="{FF2B5EF4-FFF2-40B4-BE49-F238E27FC236}">
                <a16:creationId xmlns:a16="http://schemas.microsoft.com/office/drawing/2014/main" id="{2BC1D85C-CC9B-4254-9807-EDCE23158977}"/>
              </a:ext>
            </a:extLst>
          </p:cNvPr>
          <p:cNvSpPr txBox="1"/>
          <p:nvPr/>
        </p:nvSpPr>
        <p:spPr>
          <a:xfrm>
            <a:off x="7149390" y="2275196"/>
            <a:ext cx="2973827" cy="523220"/>
          </a:xfrm>
          <a:prstGeom prst="rect">
            <a:avLst/>
          </a:prstGeom>
          <a:noFill/>
        </p:spPr>
        <p:txBody>
          <a:bodyPr wrap="none" rtlCol="0">
            <a:spAutoFit/>
          </a:bodyPr>
          <a:lstStyle/>
          <a:p>
            <a:r>
              <a:rPr lang="en-GB" sz="2800" b="1" dirty="0"/>
              <a:t>Table: Department</a:t>
            </a:r>
          </a:p>
        </p:txBody>
      </p:sp>
      <p:graphicFrame>
        <p:nvGraphicFramePr>
          <p:cNvPr id="17" name="Staff table">
            <a:extLst>
              <a:ext uri="{FF2B5EF4-FFF2-40B4-BE49-F238E27FC236}">
                <a16:creationId xmlns:a16="http://schemas.microsoft.com/office/drawing/2014/main" id="{8ED3B093-22A7-495C-A6E7-540AF0D30F6B}"/>
              </a:ext>
            </a:extLst>
          </p:cNvPr>
          <p:cNvGraphicFramePr>
            <a:graphicFrameLocks/>
          </p:cNvGraphicFramePr>
          <p:nvPr>
            <p:extLst>
              <p:ext uri="{D42A27DB-BD31-4B8C-83A1-F6EECF244321}">
                <p14:modId xmlns:p14="http://schemas.microsoft.com/office/powerpoint/2010/main" val="945528434"/>
              </p:ext>
            </p:extLst>
          </p:nvPr>
        </p:nvGraphicFramePr>
        <p:xfrm>
          <a:off x="838200" y="2702546"/>
          <a:ext cx="5721413" cy="2962760"/>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13636">
                  <a:extLst>
                    <a:ext uri="{9D8B030D-6E8A-4147-A177-3AD203B41FA5}">
                      <a16:colId xmlns:a16="http://schemas.microsoft.com/office/drawing/2014/main" val="3505833113"/>
                    </a:ext>
                  </a:extLst>
                </a:gridCol>
                <a:gridCol w="1751330">
                  <a:extLst>
                    <a:ext uri="{9D8B030D-6E8A-4147-A177-3AD203B41FA5}">
                      <a16:colId xmlns:a16="http://schemas.microsoft.com/office/drawing/2014/main" val="3401749839"/>
                    </a:ext>
                  </a:extLst>
                </a:gridCol>
                <a:gridCol w="1417955">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err="1"/>
                        <a:t>deptID</a:t>
                      </a:r>
                      <a:endParaRPr lang="en-GB" sz="3200" dirty="0"/>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4</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Tree>
    <p:extLst>
      <p:ext uri="{BB962C8B-B14F-4D97-AF65-F5344CB8AC3E}">
        <p14:creationId xmlns:p14="http://schemas.microsoft.com/office/powerpoint/2010/main" val="92055222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ERD 1:M</a:t>
            </a:r>
          </a:p>
        </p:txBody>
      </p:sp>
      <p:pic>
        <p:nvPicPr>
          <p:cNvPr id="4" name="Picture 3">
            <a:extLst>
              <a:ext uri="{FF2B5EF4-FFF2-40B4-BE49-F238E27FC236}">
                <a16:creationId xmlns:a16="http://schemas.microsoft.com/office/drawing/2014/main" id="{7AFBB97B-369A-F788-3290-16523E6DA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999" y="2169000"/>
            <a:ext cx="8441999" cy="2520000"/>
          </a:xfrm>
          <a:prstGeom prst="rect">
            <a:avLst/>
          </a:prstGeom>
        </p:spPr>
      </p:pic>
      <p:sp>
        <p:nvSpPr>
          <p:cNvPr id="15" name="TextBox 14">
            <a:extLst>
              <a:ext uri="{FF2B5EF4-FFF2-40B4-BE49-F238E27FC236}">
                <a16:creationId xmlns:a16="http://schemas.microsoft.com/office/drawing/2014/main" id="{B935E981-B7C6-4BDF-ADC2-EFF2B075D3D8}"/>
              </a:ext>
            </a:extLst>
          </p:cNvPr>
          <p:cNvSpPr txBox="1"/>
          <p:nvPr/>
        </p:nvSpPr>
        <p:spPr>
          <a:xfrm>
            <a:off x="2435156" y="5455972"/>
            <a:ext cx="6602898" cy="584775"/>
          </a:xfrm>
          <a:prstGeom prst="rect">
            <a:avLst/>
          </a:prstGeom>
          <a:noFill/>
        </p:spPr>
        <p:txBody>
          <a:bodyPr wrap="none" rtlCol="0">
            <a:spAutoFit/>
          </a:bodyPr>
          <a:lstStyle/>
          <a:p>
            <a:pPr algn="ctr"/>
            <a:r>
              <a:rPr lang="en-GB" sz="3200" dirty="0"/>
              <a:t>A department can have many teachers</a:t>
            </a:r>
          </a:p>
        </p:txBody>
      </p:sp>
      <p:sp>
        <p:nvSpPr>
          <p:cNvPr id="9" name="Callout: Bent Line with No Border 4">
            <a:extLst>
              <a:ext uri="{FF2B5EF4-FFF2-40B4-BE49-F238E27FC236}">
                <a16:creationId xmlns:a16="http://schemas.microsoft.com/office/drawing/2014/main" id="{791239AE-DD75-4BA2-AA6E-D46E4F8FEC24}"/>
              </a:ext>
            </a:extLst>
          </p:cNvPr>
          <p:cNvSpPr/>
          <p:nvPr/>
        </p:nvSpPr>
        <p:spPr>
          <a:xfrm>
            <a:off x="10398485" y="2196296"/>
            <a:ext cx="1353014" cy="882602"/>
          </a:xfrm>
          <a:prstGeom prst="callout2">
            <a:avLst>
              <a:gd name="adj1" fmla="val 52750"/>
              <a:gd name="adj2" fmla="val -2245"/>
              <a:gd name="adj3" fmla="val 109624"/>
              <a:gd name="adj4" fmla="val -35707"/>
              <a:gd name="adj5" fmla="val 109695"/>
              <a:gd name="adj6" fmla="val -156293"/>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Primary</a:t>
            </a:r>
          </a:p>
          <a:p>
            <a:r>
              <a:rPr lang="en-GB" sz="2800" b="1" dirty="0">
                <a:solidFill>
                  <a:schemeClr val="tx1"/>
                </a:solidFill>
              </a:rPr>
              <a:t>Key</a:t>
            </a:r>
          </a:p>
        </p:txBody>
      </p:sp>
      <p:sp>
        <p:nvSpPr>
          <p:cNvPr id="10" name="Callout: Bent Line with No Border 4">
            <a:extLst>
              <a:ext uri="{FF2B5EF4-FFF2-40B4-BE49-F238E27FC236}">
                <a16:creationId xmlns:a16="http://schemas.microsoft.com/office/drawing/2014/main" id="{BA373AA1-9380-4166-B750-3AB3C461F597}"/>
              </a:ext>
            </a:extLst>
          </p:cNvPr>
          <p:cNvSpPr/>
          <p:nvPr/>
        </p:nvSpPr>
        <p:spPr>
          <a:xfrm>
            <a:off x="9350335" y="4716296"/>
            <a:ext cx="1919681" cy="487680"/>
          </a:xfrm>
          <a:prstGeom prst="callout2">
            <a:avLst>
              <a:gd name="adj1" fmla="val 52750"/>
              <a:gd name="adj2" fmla="val -2245"/>
              <a:gd name="adj3" fmla="val 53715"/>
              <a:gd name="adj4" fmla="val -16108"/>
              <a:gd name="adj5" fmla="val -87574"/>
              <a:gd name="adj6" fmla="val -31792"/>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Foreign Key</a:t>
            </a:r>
          </a:p>
        </p:txBody>
      </p:sp>
      <p:sp>
        <p:nvSpPr>
          <p:cNvPr id="13" name="Callout: Bent Line with No Border 4">
            <a:extLst>
              <a:ext uri="{FF2B5EF4-FFF2-40B4-BE49-F238E27FC236}">
                <a16:creationId xmlns:a16="http://schemas.microsoft.com/office/drawing/2014/main" id="{2B3EEA4B-6930-4670-9CBA-1BC9C1295CD1}"/>
              </a:ext>
            </a:extLst>
          </p:cNvPr>
          <p:cNvSpPr/>
          <p:nvPr/>
        </p:nvSpPr>
        <p:spPr>
          <a:xfrm flipH="1">
            <a:off x="156500" y="2040721"/>
            <a:ext cx="1412998" cy="752263"/>
          </a:xfrm>
          <a:prstGeom prst="callout2">
            <a:avLst>
              <a:gd name="adj1" fmla="val 52750"/>
              <a:gd name="adj2" fmla="val -2245"/>
              <a:gd name="adj3" fmla="val 146961"/>
              <a:gd name="adj4" fmla="val -3605"/>
              <a:gd name="adj5" fmla="val 148632"/>
              <a:gd name="adj6" fmla="val -29048"/>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Primary</a:t>
            </a:r>
          </a:p>
          <a:p>
            <a:pPr algn="r"/>
            <a:r>
              <a:rPr lang="en-GB" sz="2800" b="1" dirty="0">
                <a:solidFill>
                  <a:schemeClr val="tx1"/>
                </a:solidFill>
              </a:rPr>
              <a:t>Key</a:t>
            </a:r>
          </a:p>
        </p:txBody>
      </p:sp>
    </p:spTree>
    <p:extLst>
      <p:ext uri="{BB962C8B-B14F-4D97-AF65-F5344CB8AC3E}">
        <p14:creationId xmlns:p14="http://schemas.microsoft.com/office/powerpoint/2010/main" val="40585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animBg="1"/>
      <p:bldP spid="10" grpId="0" animBg="1"/>
      <p:bldP spid="13" grpId="0" animBg="1"/>
    </p:bld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ERD 1:M</a:t>
            </a:r>
          </a:p>
        </p:txBody>
      </p:sp>
      <p:pic>
        <p:nvPicPr>
          <p:cNvPr id="3" name="Picture 2">
            <a:extLst>
              <a:ext uri="{FF2B5EF4-FFF2-40B4-BE49-F238E27FC236}">
                <a16:creationId xmlns:a16="http://schemas.microsoft.com/office/drawing/2014/main" id="{7AF3320B-0A4C-0A79-13FE-A05EDD7CB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999" y="2169000"/>
            <a:ext cx="8441999" cy="2520000"/>
          </a:xfrm>
          <a:prstGeom prst="rect">
            <a:avLst/>
          </a:prstGeom>
        </p:spPr>
      </p:pic>
    </p:spTree>
    <p:extLst>
      <p:ext uri="{BB962C8B-B14F-4D97-AF65-F5344CB8AC3E}">
        <p14:creationId xmlns:p14="http://schemas.microsoft.com/office/powerpoint/2010/main" val="2441115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Display Data – Everything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endParaRPr lang="en-US" altLang="en-US" sz="54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77E8332C-AADD-4F2B-B0E2-AC0B43D6AE90}"/>
              </a:ext>
            </a:extLst>
          </p:cNvPr>
          <p:cNvSpPr/>
          <p:nvPr/>
        </p:nvSpPr>
        <p:spPr>
          <a:xfrm>
            <a:off x="6096000" y="1394304"/>
            <a:ext cx="2133600" cy="862642"/>
          </a:xfrm>
          <a:prstGeom prst="callout2">
            <a:avLst>
              <a:gd name="adj1" fmla="val 52750"/>
              <a:gd name="adj2" fmla="val -2245"/>
              <a:gd name="adj3" fmla="val 52979"/>
              <a:gd name="adj4" fmla="val -49644"/>
              <a:gd name="adj5" fmla="val 70194"/>
              <a:gd name="adj6" fmla="val -9239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All fields</a:t>
            </a:r>
          </a:p>
        </p:txBody>
      </p:sp>
      <p:sp>
        <p:nvSpPr>
          <p:cNvPr id="5" name="Callout: Bent Line with No Border 4">
            <a:extLst>
              <a:ext uri="{FF2B5EF4-FFF2-40B4-BE49-F238E27FC236}">
                <a16:creationId xmlns:a16="http://schemas.microsoft.com/office/drawing/2014/main" id="{924404A3-ED4C-4699-9CA9-EFEB23F51AA9}"/>
              </a:ext>
            </a:extLst>
          </p:cNvPr>
          <p:cNvSpPr/>
          <p:nvPr/>
        </p:nvSpPr>
        <p:spPr>
          <a:xfrm>
            <a:off x="7474530" y="3541226"/>
            <a:ext cx="2819396" cy="862642"/>
          </a:xfrm>
          <a:prstGeom prst="callout2">
            <a:avLst>
              <a:gd name="adj1" fmla="val 52750"/>
              <a:gd name="adj2" fmla="val -2245"/>
              <a:gd name="adj3" fmla="val 53715"/>
              <a:gd name="adj4" fmla="val -18685"/>
              <a:gd name="adj5" fmla="val -24094"/>
              <a:gd name="adj6" fmla="val -2755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End of statement</a:t>
            </a:r>
          </a:p>
        </p:txBody>
      </p:sp>
      <p:sp>
        <p:nvSpPr>
          <p:cNvPr id="6" name="Callout: Bent Line with No Border 5">
            <a:extLst>
              <a:ext uri="{FF2B5EF4-FFF2-40B4-BE49-F238E27FC236}">
                <a16:creationId xmlns:a16="http://schemas.microsoft.com/office/drawing/2014/main" id="{58A7E803-997A-41BB-B0A2-D305F06E3754}"/>
              </a:ext>
            </a:extLst>
          </p:cNvPr>
          <p:cNvSpPr/>
          <p:nvPr/>
        </p:nvSpPr>
        <p:spPr>
          <a:xfrm>
            <a:off x="2124365" y="3619965"/>
            <a:ext cx="1886610" cy="862642"/>
          </a:xfrm>
          <a:prstGeom prst="callout2">
            <a:avLst>
              <a:gd name="adj1" fmla="val 48750"/>
              <a:gd name="adj2" fmla="val 104056"/>
              <a:gd name="adj3" fmla="val 49417"/>
              <a:gd name="adj4" fmla="val 134218"/>
              <a:gd name="adj5" fmla="val -40415"/>
              <a:gd name="adj6" fmla="val 14861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Table name</a:t>
            </a:r>
          </a:p>
        </p:txBody>
      </p:sp>
      <p:sp>
        <p:nvSpPr>
          <p:cNvPr id="7" name="TextBox 6">
            <a:extLst>
              <a:ext uri="{FF2B5EF4-FFF2-40B4-BE49-F238E27FC236}">
                <a16:creationId xmlns:a16="http://schemas.microsoft.com/office/drawing/2014/main" id="{5FE7746D-D127-4927-B238-DF71612EDD32}"/>
              </a:ext>
            </a:extLst>
          </p:cNvPr>
          <p:cNvSpPr txBox="1"/>
          <p:nvPr/>
        </p:nvSpPr>
        <p:spPr>
          <a:xfrm>
            <a:off x="2374950" y="5111571"/>
            <a:ext cx="7442101" cy="1200329"/>
          </a:xfrm>
          <a:prstGeom prst="rect">
            <a:avLst/>
          </a:prstGeom>
          <a:noFill/>
        </p:spPr>
        <p:txBody>
          <a:bodyPr wrap="none" rtlCol="0">
            <a:spAutoFit/>
          </a:bodyPr>
          <a:lstStyle/>
          <a:p>
            <a:pPr algn="ctr"/>
            <a:r>
              <a:rPr lang="en-GB" sz="3600" dirty="0"/>
              <a:t>SQL statements can be on a single line:</a:t>
            </a:r>
          </a:p>
          <a:p>
            <a:pPr algn="ctr"/>
            <a:r>
              <a:rPr lang="en-GB" sz="3600" dirty="0">
                <a:solidFill>
                  <a:srgbClr val="7030A0"/>
                </a:solidFill>
                <a:latin typeface="Consolas" panose="020B0609020204030204" pitchFamily="49" charset="0"/>
              </a:rPr>
              <a:t>SELECT * FROM datatypes;</a:t>
            </a:r>
          </a:p>
        </p:txBody>
      </p:sp>
    </p:spTree>
    <p:extLst>
      <p:ext uri="{BB962C8B-B14F-4D97-AF65-F5344CB8AC3E}">
        <p14:creationId xmlns:p14="http://schemas.microsoft.com/office/powerpoint/2010/main" val="170176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20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wipe(left)">
                                      <p:cBhvr>
                                        <p:cTn id="37"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build="p"/>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ERD M:1</a:t>
            </a:r>
          </a:p>
        </p:txBody>
      </p:sp>
      <p:pic>
        <p:nvPicPr>
          <p:cNvPr id="5" name="Picture 4">
            <a:extLst>
              <a:ext uri="{FF2B5EF4-FFF2-40B4-BE49-F238E27FC236}">
                <a16:creationId xmlns:a16="http://schemas.microsoft.com/office/drawing/2014/main" id="{D3D82887-011D-F017-2C45-0E0BB8175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999" y="2168999"/>
            <a:ext cx="8441997" cy="2519999"/>
          </a:xfrm>
          <a:prstGeom prst="rect">
            <a:avLst/>
          </a:prstGeom>
        </p:spPr>
      </p:pic>
      <p:sp>
        <p:nvSpPr>
          <p:cNvPr id="15" name="TextBox 14">
            <a:extLst>
              <a:ext uri="{FF2B5EF4-FFF2-40B4-BE49-F238E27FC236}">
                <a16:creationId xmlns:a16="http://schemas.microsoft.com/office/drawing/2014/main" id="{B935E981-B7C6-4BDF-ADC2-EFF2B075D3D8}"/>
              </a:ext>
            </a:extLst>
          </p:cNvPr>
          <p:cNvSpPr txBox="1"/>
          <p:nvPr/>
        </p:nvSpPr>
        <p:spPr>
          <a:xfrm>
            <a:off x="2220837" y="5455972"/>
            <a:ext cx="7031540" cy="584775"/>
          </a:xfrm>
          <a:prstGeom prst="rect">
            <a:avLst/>
          </a:prstGeom>
          <a:noFill/>
        </p:spPr>
        <p:txBody>
          <a:bodyPr wrap="none" rtlCol="0">
            <a:spAutoFit/>
          </a:bodyPr>
          <a:lstStyle/>
          <a:p>
            <a:pPr algn="ctr"/>
            <a:r>
              <a:rPr lang="en-GB" sz="3200" dirty="0"/>
              <a:t>Many teachers can work in a department</a:t>
            </a:r>
          </a:p>
        </p:txBody>
      </p:sp>
      <p:sp>
        <p:nvSpPr>
          <p:cNvPr id="7" name="Callout: Bent Line with No Border 4">
            <a:extLst>
              <a:ext uri="{FF2B5EF4-FFF2-40B4-BE49-F238E27FC236}">
                <a16:creationId xmlns:a16="http://schemas.microsoft.com/office/drawing/2014/main" id="{94AE0579-BDDF-4D9B-8504-7B41B1685E54}"/>
              </a:ext>
            </a:extLst>
          </p:cNvPr>
          <p:cNvSpPr/>
          <p:nvPr/>
        </p:nvSpPr>
        <p:spPr>
          <a:xfrm flipH="1">
            <a:off x="145349" y="2020916"/>
            <a:ext cx="1412998" cy="752263"/>
          </a:xfrm>
          <a:prstGeom prst="callout2">
            <a:avLst>
              <a:gd name="adj1" fmla="val 52750"/>
              <a:gd name="adj2" fmla="val -2245"/>
              <a:gd name="adj3" fmla="val 146961"/>
              <a:gd name="adj4" fmla="val -3605"/>
              <a:gd name="adj5" fmla="val 148632"/>
              <a:gd name="adj6" fmla="val -29048"/>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Primary</a:t>
            </a:r>
          </a:p>
          <a:p>
            <a:pPr algn="r"/>
            <a:r>
              <a:rPr lang="en-GB" sz="2800" b="1" dirty="0">
                <a:solidFill>
                  <a:schemeClr val="tx1"/>
                </a:solidFill>
              </a:rPr>
              <a:t>Key</a:t>
            </a:r>
          </a:p>
        </p:txBody>
      </p:sp>
      <p:sp>
        <p:nvSpPr>
          <p:cNvPr id="8" name="Callout: Bent Line with No Border 4">
            <a:extLst>
              <a:ext uri="{FF2B5EF4-FFF2-40B4-BE49-F238E27FC236}">
                <a16:creationId xmlns:a16="http://schemas.microsoft.com/office/drawing/2014/main" id="{48F612F8-9F2A-4EFA-AA15-CBD88BDAD4AA}"/>
              </a:ext>
            </a:extLst>
          </p:cNvPr>
          <p:cNvSpPr/>
          <p:nvPr/>
        </p:nvSpPr>
        <p:spPr>
          <a:xfrm flipH="1">
            <a:off x="429209" y="4809384"/>
            <a:ext cx="1314170" cy="715856"/>
          </a:xfrm>
          <a:prstGeom prst="callout2">
            <a:avLst>
              <a:gd name="adj1" fmla="val 52750"/>
              <a:gd name="adj2" fmla="val -2245"/>
              <a:gd name="adj3" fmla="val 52157"/>
              <a:gd name="adj4" fmla="val -33079"/>
              <a:gd name="adj5" fmla="val -73454"/>
              <a:gd name="adj6" fmla="val -44247"/>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Foreign</a:t>
            </a:r>
          </a:p>
          <a:p>
            <a:pPr algn="r"/>
            <a:r>
              <a:rPr lang="en-GB" sz="2800" b="1" dirty="0">
                <a:solidFill>
                  <a:schemeClr val="tx1"/>
                </a:solidFill>
              </a:rPr>
              <a:t>Key</a:t>
            </a:r>
          </a:p>
        </p:txBody>
      </p:sp>
      <p:sp>
        <p:nvSpPr>
          <p:cNvPr id="10" name="Callout: Bent Line with No Border 4">
            <a:extLst>
              <a:ext uri="{FF2B5EF4-FFF2-40B4-BE49-F238E27FC236}">
                <a16:creationId xmlns:a16="http://schemas.microsoft.com/office/drawing/2014/main" id="{C20A1731-D8A1-4116-BD03-89A2BCB40AF8}"/>
              </a:ext>
            </a:extLst>
          </p:cNvPr>
          <p:cNvSpPr/>
          <p:nvPr/>
        </p:nvSpPr>
        <p:spPr>
          <a:xfrm>
            <a:off x="10418957" y="2169000"/>
            <a:ext cx="1353014" cy="882602"/>
          </a:xfrm>
          <a:prstGeom prst="callout2">
            <a:avLst>
              <a:gd name="adj1" fmla="val 52750"/>
              <a:gd name="adj2" fmla="val -2245"/>
              <a:gd name="adj3" fmla="val 109624"/>
              <a:gd name="adj4" fmla="val -35707"/>
              <a:gd name="adj5" fmla="val 111034"/>
              <a:gd name="adj6" fmla="val -117742"/>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Primary</a:t>
            </a:r>
          </a:p>
          <a:p>
            <a:r>
              <a:rPr lang="en-GB" sz="2800" b="1" dirty="0">
                <a:solidFill>
                  <a:schemeClr val="tx1"/>
                </a:solidFill>
              </a:rPr>
              <a:t>Key</a:t>
            </a:r>
          </a:p>
        </p:txBody>
      </p:sp>
    </p:spTree>
    <p:extLst>
      <p:ext uri="{BB962C8B-B14F-4D97-AF65-F5344CB8AC3E}">
        <p14:creationId xmlns:p14="http://schemas.microsoft.com/office/powerpoint/2010/main" val="225696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7" grpId="0" animBg="1"/>
      <p:bldP spid="8" grpId="0" animBg="1"/>
      <p:bldP spid="10" grpId="0" animBg="1"/>
    </p:bld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ERD M:1</a:t>
            </a:r>
          </a:p>
        </p:txBody>
      </p:sp>
      <p:pic>
        <p:nvPicPr>
          <p:cNvPr id="3" name="Picture 2">
            <a:extLst>
              <a:ext uri="{FF2B5EF4-FFF2-40B4-BE49-F238E27FC236}">
                <a16:creationId xmlns:a16="http://schemas.microsoft.com/office/drawing/2014/main" id="{68F51F76-979B-9811-03A6-02A99C002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999" y="2168999"/>
            <a:ext cx="8441997" cy="2519999"/>
          </a:xfrm>
          <a:prstGeom prst="rect">
            <a:avLst/>
          </a:prstGeom>
        </p:spPr>
      </p:pic>
    </p:spTree>
    <p:extLst>
      <p:ext uri="{BB962C8B-B14F-4D97-AF65-F5344CB8AC3E}">
        <p14:creationId xmlns:p14="http://schemas.microsoft.com/office/powerpoint/2010/main" val="384031613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98C3-902A-499C-8A4D-D2F4A8D7AAA9}"/>
              </a:ext>
            </a:extLst>
          </p:cNvPr>
          <p:cNvSpPr>
            <a:spLocks noGrp="1"/>
          </p:cNvSpPr>
          <p:nvPr>
            <p:ph type="title"/>
          </p:nvPr>
        </p:nvSpPr>
        <p:spPr/>
        <p:txBody>
          <a:bodyPr/>
          <a:lstStyle/>
          <a:p>
            <a:r>
              <a:rPr lang="en-GB" dirty="0"/>
              <a:t>Analysis and Design</a:t>
            </a:r>
          </a:p>
        </p:txBody>
      </p:sp>
      <p:sp>
        <p:nvSpPr>
          <p:cNvPr id="3" name="Content Placeholder 2">
            <a:extLst>
              <a:ext uri="{FF2B5EF4-FFF2-40B4-BE49-F238E27FC236}">
                <a16:creationId xmlns:a16="http://schemas.microsoft.com/office/drawing/2014/main" id="{6715D380-2C52-46D9-A4CE-62FDED32379C}"/>
              </a:ext>
            </a:extLst>
          </p:cNvPr>
          <p:cNvSpPr>
            <a:spLocks noGrp="1"/>
          </p:cNvSpPr>
          <p:nvPr>
            <p:ph sz="half" idx="1"/>
          </p:nvPr>
        </p:nvSpPr>
        <p:spPr>
          <a:xfrm>
            <a:off x="838200" y="1825625"/>
            <a:ext cx="3466171" cy="4351338"/>
          </a:xfrm>
        </p:spPr>
        <p:txBody>
          <a:bodyPr>
            <a:normAutofit/>
          </a:bodyPr>
          <a:lstStyle/>
          <a:p>
            <a:r>
              <a:rPr lang="en-GB" b="1" dirty="0">
                <a:solidFill>
                  <a:srgbClr val="7030A0"/>
                </a:solidFill>
              </a:rPr>
              <a:t>What is the purpose of the database?</a:t>
            </a:r>
          </a:p>
          <a:p>
            <a:r>
              <a:rPr lang="en-GB" b="1" dirty="0">
                <a:solidFill>
                  <a:srgbClr val="7030A0"/>
                </a:solidFill>
              </a:rPr>
              <a:t>How will this be achieved?</a:t>
            </a:r>
          </a:p>
        </p:txBody>
      </p:sp>
      <p:sp>
        <p:nvSpPr>
          <p:cNvPr id="5" name="Content Placeholder 4">
            <a:extLst>
              <a:ext uri="{FF2B5EF4-FFF2-40B4-BE49-F238E27FC236}">
                <a16:creationId xmlns:a16="http://schemas.microsoft.com/office/drawing/2014/main" id="{E6515FC1-61F9-4D67-A5B2-633AFBD54911}"/>
              </a:ext>
            </a:extLst>
          </p:cNvPr>
          <p:cNvSpPr>
            <a:spLocks noGrp="1"/>
          </p:cNvSpPr>
          <p:nvPr>
            <p:ph sz="half" idx="2"/>
          </p:nvPr>
        </p:nvSpPr>
        <p:spPr>
          <a:xfrm>
            <a:off x="5341434" y="1825625"/>
            <a:ext cx="6012366" cy="4351338"/>
          </a:xfrm>
        </p:spPr>
        <p:txBody>
          <a:bodyPr>
            <a:normAutofit/>
          </a:bodyPr>
          <a:lstStyle/>
          <a:p>
            <a:r>
              <a:rPr lang="en-GB" dirty="0"/>
              <a:t>End-user requirements</a:t>
            </a:r>
          </a:p>
          <a:p>
            <a:r>
              <a:rPr lang="en-GB" dirty="0"/>
              <a:t>Functional requirements</a:t>
            </a:r>
          </a:p>
          <a:p>
            <a:r>
              <a:rPr lang="en-GB" dirty="0"/>
              <a:t>Entities and attributes</a:t>
            </a:r>
          </a:p>
          <a:p>
            <a:r>
              <a:rPr lang="en-GB" dirty="0"/>
              <a:t>Primary keys</a:t>
            </a:r>
          </a:p>
          <a:p>
            <a:r>
              <a:rPr lang="en-GB" dirty="0"/>
              <a:t>Entity Relationship Diagram (ERD)</a:t>
            </a:r>
          </a:p>
          <a:p>
            <a:r>
              <a:rPr lang="en-GB" dirty="0"/>
              <a:t>Relationships </a:t>
            </a:r>
            <a:r>
              <a:rPr lang="en-GB"/>
              <a:t>and foreign </a:t>
            </a:r>
            <a:r>
              <a:rPr lang="en-GB" dirty="0"/>
              <a:t>keys</a:t>
            </a:r>
          </a:p>
          <a:p>
            <a:r>
              <a:rPr lang="en-GB" dirty="0"/>
              <a:t>Data dictionary and validation</a:t>
            </a:r>
          </a:p>
          <a:p>
            <a:r>
              <a:rPr lang="en-GB" dirty="0"/>
              <a:t>Queries</a:t>
            </a:r>
          </a:p>
          <a:p>
            <a:endParaRPr lang="en-GB" dirty="0"/>
          </a:p>
        </p:txBody>
      </p:sp>
      <p:cxnSp>
        <p:nvCxnSpPr>
          <p:cNvPr id="7" name="Straight Connector 6">
            <a:extLst>
              <a:ext uri="{FF2B5EF4-FFF2-40B4-BE49-F238E27FC236}">
                <a16:creationId xmlns:a16="http://schemas.microsoft.com/office/drawing/2014/main" id="{6E853A1C-0D23-4AC4-87CA-7819E0A902E4}"/>
              </a:ext>
            </a:extLst>
          </p:cNvPr>
          <p:cNvCxnSpPr>
            <a:cxnSpLocks/>
          </p:cNvCxnSpPr>
          <p:nvPr/>
        </p:nvCxnSpPr>
        <p:spPr>
          <a:xfrm flipV="1">
            <a:off x="512956" y="2899315"/>
            <a:ext cx="108000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27B0EBB-8777-4395-9D72-7F77B933E75B}"/>
              </a:ext>
            </a:extLst>
          </p:cNvPr>
          <p:cNvSpPr txBox="1"/>
          <p:nvPr/>
        </p:nvSpPr>
        <p:spPr>
          <a:xfrm>
            <a:off x="10276801" y="2422261"/>
            <a:ext cx="1402243" cy="954107"/>
          </a:xfrm>
          <a:prstGeom prst="rect">
            <a:avLst/>
          </a:prstGeom>
          <a:noFill/>
        </p:spPr>
        <p:txBody>
          <a:bodyPr wrap="none" rtlCol="0">
            <a:spAutoFit/>
          </a:bodyPr>
          <a:lstStyle/>
          <a:p>
            <a:r>
              <a:rPr lang="en-GB" sz="2800" b="1" dirty="0">
                <a:solidFill>
                  <a:srgbClr val="7030A0"/>
                </a:solidFill>
              </a:rPr>
              <a:t>Analysis</a:t>
            </a:r>
          </a:p>
          <a:p>
            <a:r>
              <a:rPr lang="en-GB" sz="2800" b="1" dirty="0">
                <a:solidFill>
                  <a:srgbClr val="7030A0"/>
                </a:solidFill>
              </a:rPr>
              <a:t>Design</a:t>
            </a:r>
          </a:p>
        </p:txBody>
      </p:sp>
    </p:spTree>
    <p:extLst>
      <p:ext uri="{BB962C8B-B14F-4D97-AF65-F5344CB8AC3E}">
        <p14:creationId xmlns:p14="http://schemas.microsoft.com/office/powerpoint/2010/main" val="39509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1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1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left)">
                                      <p:cBhvr>
                                        <p:cTn id="22" dur="1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wipe(left)">
                                      <p:cBhvr>
                                        <p:cTn id="27" dur="1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wipe(left)">
                                      <p:cBhvr>
                                        <p:cTn id="32" dur="10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wipe(left)">
                                      <p:cBhvr>
                                        <p:cTn id="37" dur="275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wipe(left)">
                                      <p:cBhvr>
                                        <p:cTn id="42" dur="2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wipe(left)">
                                      <p:cBhvr>
                                        <p:cTn id="47" dur="10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wipe(left)">
                                      <p:cBhvr>
                                        <p:cTn id="52" dur="750"/>
                                        <p:tgtEl>
                                          <p:spTgt spid="5">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3000"/>
                                        <p:tgtEl>
                                          <p:spTgt spid="7"/>
                                        </p:tgtEl>
                                      </p:cBhvr>
                                    </p:animEffect>
                                  </p:childTnLst>
                                </p:cTn>
                              </p:par>
                            </p:childTnLst>
                          </p:cTn>
                        </p:par>
                        <p:par>
                          <p:cTn id="58" fill="hold">
                            <p:stCondLst>
                              <p:cond delay="3000"/>
                            </p:stCondLst>
                            <p:childTnLst>
                              <p:par>
                                <p:cTn id="59" presetID="22" presetClass="entr" presetSubtype="8" fill="hold" grpId="0" nodeType="afterEffect">
                                  <p:stCondLst>
                                    <p:cond delay="0"/>
                                  </p:stCondLst>
                                  <p:childTnLst>
                                    <p:set>
                                      <p:cBhvr>
                                        <p:cTn id="60" dur="1" fill="hold">
                                          <p:stCondLst>
                                            <p:cond delay="0"/>
                                          </p:stCondLst>
                                        </p:cTn>
                                        <p:tgtEl>
                                          <p:spTgt spid="10">
                                            <p:txEl>
                                              <p:pRg st="0" end="0"/>
                                            </p:txEl>
                                          </p:spTgt>
                                        </p:tgtEl>
                                        <p:attrNameLst>
                                          <p:attrName>style.visibility</p:attrName>
                                        </p:attrNameLst>
                                      </p:cBhvr>
                                      <p:to>
                                        <p:strVal val="visible"/>
                                      </p:to>
                                    </p:set>
                                    <p:animEffect transition="in" filter="wipe(left)">
                                      <p:cBhvr>
                                        <p:cTn id="61" dur="1000"/>
                                        <p:tgtEl>
                                          <p:spTgt spid="10">
                                            <p:txEl>
                                              <p:pRg st="0" end="0"/>
                                            </p:txEl>
                                          </p:spTgt>
                                        </p:tgtEl>
                                      </p:cBhvr>
                                    </p:animEffect>
                                  </p:childTnLst>
                                </p:cTn>
                              </p:par>
                            </p:childTnLst>
                          </p:cTn>
                        </p:par>
                        <p:par>
                          <p:cTn id="62" fill="hold">
                            <p:stCondLst>
                              <p:cond delay="4000"/>
                            </p:stCondLst>
                            <p:childTnLst>
                              <p:par>
                                <p:cTn id="63" presetID="22" presetClass="entr" presetSubtype="8" fill="hold" grpId="0" nodeType="afterEffect">
                                  <p:stCondLst>
                                    <p:cond delay="0"/>
                                  </p:stCondLst>
                                  <p:childTnLst>
                                    <p:set>
                                      <p:cBhvr>
                                        <p:cTn id="64" dur="1" fill="hold">
                                          <p:stCondLst>
                                            <p:cond delay="0"/>
                                          </p:stCondLst>
                                        </p:cTn>
                                        <p:tgtEl>
                                          <p:spTgt spid="10">
                                            <p:txEl>
                                              <p:pRg st="1" end="1"/>
                                            </p:txEl>
                                          </p:spTgt>
                                        </p:tgtEl>
                                        <p:attrNameLst>
                                          <p:attrName>style.visibility</p:attrName>
                                        </p:attrNameLst>
                                      </p:cBhvr>
                                      <p:to>
                                        <p:strVal val="visible"/>
                                      </p:to>
                                    </p:set>
                                    <p:animEffect transition="in" filter="wipe(left)">
                                      <p:cBhvr>
                                        <p:cTn id="65" dur="10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10" grpId="0" uiExpand="1" build="p"/>
    </p:bld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98C3-902A-499C-8A4D-D2F4A8D7AAA9}"/>
              </a:ext>
            </a:extLst>
          </p:cNvPr>
          <p:cNvSpPr>
            <a:spLocks noGrp="1"/>
          </p:cNvSpPr>
          <p:nvPr>
            <p:ph type="title"/>
          </p:nvPr>
        </p:nvSpPr>
        <p:spPr/>
        <p:txBody>
          <a:bodyPr/>
          <a:lstStyle/>
          <a:p>
            <a:r>
              <a:rPr lang="en-GB" dirty="0"/>
              <a:t>Analysis and Design</a:t>
            </a:r>
          </a:p>
        </p:txBody>
      </p:sp>
      <p:sp>
        <p:nvSpPr>
          <p:cNvPr id="3" name="Content Placeholder 2">
            <a:extLst>
              <a:ext uri="{FF2B5EF4-FFF2-40B4-BE49-F238E27FC236}">
                <a16:creationId xmlns:a16="http://schemas.microsoft.com/office/drawing/2014/main" id="{6715D380-2C52-46D9-A4CE-62FDED32379C}"/>
              </a:ext>
            </a:extLst>
          </p:cNvPr>
          <p:cNvSpPr>
            <a:spLocks noGrp="1"/>
          </p:cNvSpPr>
          <p:nvPr>
            <p:ph sz="half" idx="1"/>
          </p:nvPr>
        </p:nvSpPr>
        <p:spPr>
          <a:xfrm>
            <a:off x="838200" y="1825625"/>
            <a:ext cx="3466171" cy="4351338"/>
          </a:xfrm>
        </p:spPr>
        <p:txBody>
          <a:bodyPr>
            <a:normAutofit/>
          </a:bodyPr>
          <a:lstStyle/>
          <a:p>
            <a:r>
              <a:rPr lang="en-GB" b="1" dirty="0">
                <a:solidFill>
                  <a:srgbClr val="7030A0"/>
                </a:solidFill>
              </a:rPr>
              <a:t>What is the purpose of the database?</a:t>
            </a:r>
          </a:p>
          <a:p>
            <a:r>
              <a:rPr lang="en-GB" b="1" dirty="0">
                <a:solidFill>
                  <a:srgbClr val="7030A0"/>
                </a:solidFill>
              </a:rPr>
              <a:t>How will this be achieved?</a:t>
            </a:r>
          </a:p>
        </p:txBody>
      </p:sp>
      <p:sp>
        <p:nvSpPr>
          <p:cNvPr id="5" name="Content Placeholder 4">
            <a:extLst>
              <a:ext uri="{FF2B5EF4-FFF2-40B4-BE49-F238E27FC236}">
                <a16:creationId xmlns:a16="http://schemas.microsoft.com/office/drawing/2014/main" id="{E6515FC1-61F9-4D67-A5B2-633AFBD54911}"/>
              </a:ext>
            </a:extLst>
          </p:cNvPr>
          <p:cNvSpPr>
            <a:spLocks noGrp="1"/>
          </p:cNvSpPr>
          <p:nvPr>
            <p:ph sz="half" idx="2"/>
          </p:nvPr>
        </p:nvSpPr>
        <p:spPr>
          <a:xfrm>
            <a:off x="5341434" y="1825625"/>
            <a:ext cx="6012366" cy="4351338"/>
          </a:xfrm>
        </p:spPr>
        <p:txBody>
          <a:bodyPr>
            <a:normAutofit/>
          </a:bodyPr>
          <a:lstStyle/>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endParaRPr lang="en-GB" dirty="0"/>
          </a:p>
        </p:txBody>
      </p:sp>
      <p:cxnSp>
        <p:nvCxnSpPr>
          <p:cNvPr id="7" name="Straight Connector 6">
            <a:extLst>
              <a:ext uri="{FF2B5EF4-FFF2-40B4-BE49-F238E27FC236}">
                <a16:creationId xmlns:a16="http://schemas.microsoft.com/office/drawing/2014/main" id="{6E853A1C-0D23-4AC4-87CA-7819E0A902E4}"/>
              </a:ext>
            </a:extLst>
          </p:cNvPr>
          <p:cNvCxnSpPr>
            <a:cxnSpLocks/>
          </p:cNvCxnSpPr>
          <p:nvPr/>
        </p:nvCxnSpPr>
        <p:spPr>
          <a:xfrm flipV="1">
            <a:off x="512956" y="2899315"/>
            <a:ext cx="108000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27B0EBB-8777-4395-9D72-7F77B933E75B}"/>
              </a:ext>
            </a:extLst>
          </p:cNvPr>
          <p:cNvSpPr txBox="1"/>
          <p:nvPr/>
        </p:nvSpPr>
        <p:spPr>
          <a:xfrm>
            <a:off x="10276801" y="2422261"/>
            <a:ext cx="1402243" cy="954107"/>
          </a:xfrm>
          <a:prstGeom prst="rect">
            <a:avLst/>
          </a:prstGeom>
          <a:noFill/>
        </p:spPr>
        <p:txBody>
          <a:bodyPr wrap="none" rtlCol="0">
            <a:spAutoFit/>
          </a:bodyPr>
          <a:lstStyle/>
          <a:p>
            <a:r>
              <a:rPr lang="en-GB" sz="2800" b="1" dirty="0">
                <a:solidFill>
                  <a:srgbClr val="7030A0"/>
                </a:solidFill>
              </a:rPr>
              <a:t>Analysis</a:t>
            </a:r>
          </a:p>
          <a:p>
            <a:r>
              <a:rPr lang="en-GB" sz="2800" b="1" dirty="0">
                <a:solidFill>
                  <a:srgbClr val="7030A0"/>
                </a:solidFill>
              </a:rPr>
              <a:t>Design</a:t>
            </a:r>
          </a:p>
        </p:txBody>
      </p:sp>
    </p:spTree>
    <p:extLst>
      <p:ext uri="{BB962C8B-B14F-4D97-AF65-F5344CB8AC3E}">
        <p14:creationId xmlns:p14="http://schemas.microsoft.com/office/powerpoint/2010/main" val="3605423829"/>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Collection of Information</a:t>
            </a:r>
          </a:p>
        </p:txBody>
      </p:sp>
      <p:sp>
        <p:nvSpPr>
          <p:cNvPr id="3" name="Content Placeholder 2"/>
          <p:cNvSpPr>
            <a:spLocks noGrp="1"/>
          </p:cNvSpPr>
          <p:nvPr>
            <p:ph idx="1"/>
          </p:nvPr>
        </p:nvSpPr>
        <p:spPr>
          <a:xfrm>
            <a:off x="2495600" y="1535952"/>
            <a:ext cx="3749040" cy="3840540"/>
          </a:xfrm>
        </p:spPr>
        <p:txBody>
          <a:bodyPr>
            <a:normAutofit/>
          </a:bodyPr>
          <a:lstStyle/>
          <a:p>
            <a:r>
              <a:rPr lang="en-GB" sz="2400" dirty="0"/>
              <a:t>Physical Database</a:t>
            </a:r>
          </a:p>
          <a:p>
            <a:pPr>
              <a:buFontTx/>
              <a:buChar char="-"/>
            </a:pPr>
            <a:r>
              <a:rPr lang="en-GB" sz="2400" dirty="0"/>
              <a:t>Searching can be slow</a:t>
            </a:r>
          </a:p>
          <a:p>
            <a:pPr>
              <a:buFontTx/>
              <a:buChar char="-"/>
            </a:pPr>
            <a:r>
              <a:rPr lang="en-GB" sz="2400" dirty="0"/>
              <a:t>Editing is difficult</a:t>
            </a:r>
          </a:p>
          <a:p>
            <a:pPr>
              <a:buFontTx/>
              <a:buChar char="-"/>
            </a:pPr>
            <a:endParaRPr lang="en-GB" sz="2400" dirty="0"/>
          </a:p>
          <a:p>
            <a:r>
              <a:rPr lang="en-GB" sz="2400" dirty="0"/>
              <a:t>Electronic Database</a:t>
            </a:r>
          </a:p>
          <a:p>
            <a:r>
              <a:rPr lang="en-GB" sz="2400" dirty="0"/>
              <a:t>+ Searching is very fast</a:t>
            </a:r>
          </a:p>
          <a:p>
            <a:r>
              <a:rPr lang="en-GB" sz="2400" dirty="0"/>
              <a:t>+ Editing is easy</a:t>
            </a:r>
          </a:p>
        </p:txBody>
      </p:sp>
      <p:pic>
        <p:nvPicPr>
          <p:cNvPr id="1027" name="Picture 3" descr="C:\Users\cb1935d\AppData\Local\Microsoft\Windows\Temporary Internet Files\Content.IE5\CK4AA76W\MP90040903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6200" y="980728"/>
            <a:ext cx="2348880" cy="23488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cb1935d\AppData\Local\Microsoft\Windows\Temporary Internet Files\Content.IE5\JYGE0KC2\MC90044146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06" y="3645024"/>
            <a:ext cx="1731468" cy="1731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82940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&amp; Disadvantages</a:t>
            </a:r>
          </a:p>
        </p:txBody>
      </p:sp>
      <p:sp>
        <p:nvSpPr>
          <p:cNvPr id="5" name="Content Placeholder 2"/>
          <p:cNvSpPr txBox="1">
            <a:spLocks/>
          </p:cNvSpPr>
          <p:nvPr/>
        </p:nvSpPr>
        <p:spPr>
          <a:xfrm>
            <a:off x="2495600" y="1535952"/>
            <a:ext cx="7200800" cy="3549232"/>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GB" sz="2400" dirty="0"/>
              <a:t>Physical Database</a:t>
            </a:r>
          </a:p>
          <a:p>
            <a:pPr>
              <a:buFontTx/>
              <a:buChar char="-"/>
            </a:pPr>
            <a:r>
              <a:rPr lang="en-GB" sz="2400" dirty="0"/>
              <a:t>Searching can be slow</a:t>
            </a:r>
          </a:p>
          <a:p>
            <a:pPr>
              <a:buFontTx/>
              <a:buChar char="-"/>
            </a:pPr>
            <a:r>
              <a:rPr lang="en-GB" sz="2400" dirty="0"/>
              <a:t>Editing is difficult</a:t>
            </a:r>
          </a:p>
          <a:p>
            <a:pPr>
              <a:buFontTx/>
              <a:buChar char="-"/>
            </a:pPr>
            <a:endParaRPr lang="en-GB" sz="2400" dirty="0"/>
          </a:p>
          <a:p>
            <a:r>
              <a:rPr lang="en-GB" sz="2400" dirty="0"/>
              <a:t>Electronic Database</a:t>
            </a:r>
          </a:p>
          <a:p>
            <a:r>
              <a:rPr lang="en-GB" sz="2400" dirty="0"/>
              <a:t>+  Searching is very fast</a:t>
            </a:r>
          </a:p>
          <a:p>
            <a:r>
              <a:rPr lang="en-GB" sz="2400" dirty="0"/>
              <a:t>+  Editing is very easy</a:t>
            </a:r>
          </a:p>
        </p:txBody>
      </p:sp>
      <p:pic>
        <p:nvPicPr>
          <p:cNvPr id="2050" name="Picture 2" descr="C:\Users\cb1935d\AppData\Local\Microsoft\Windows\Temporary Internet Files\Content.IE5\JYGE0KC2\MP900442356[1].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184232" y="1268760"/>
            <a:ext cx="2213504" cy="166012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cb1935d\AppData\Local\Microsoft\Windows\Temporary Internet Files\Content.IE5\CK4AA76W\MP900422497[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6040" y="2974000"/>
            <a:ext cx="2627784" cy="1749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53786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Flat File Database</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3555312"/>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10" name="Rectangle: Rounded Corners 9">
            <a:extLst>
              <a:ext uri="{FF2B5EF4-FFF2-40B4-BE49-F238E27FC236}">
                <a16:creationId xmlns:a16="http://schemas.microsoft.com/office/drawing/2014/main" id="{5D773087-09BD-45AD-89A6-29025E9351DE}"/>
              </a:ext>
            </a:extLst>
          </p:cNvPr>
          <p:cNvSpPr/>
          <p:nvPr/>
        </p:nvSpPr>
        <p:spPr>
          <a:xfrm>
            <a:off x="6209546" y="4589265"/>
            <a:ext cx="4409870" cy="1152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B0EC4FDE-CFBC-4CBE-ADDB-EBEBADD6452A}"/>
              </a:ext>
            </a:extLst>
          </p:cNvPr>
          <p:cNvSpPr/>
          <p:nvPr/>
        </p:nvSpPr>
        <p:spPr>
          <a:xfrm>
            <a:off x="6208390" y="2823206"/>
            <a:ext cx="4409870" cy="1692000"/>
          </a:xfrm>
          <a:prstGeom prst="round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7169207" cy="584775"/>
          </a:xfrm>
          <a:prstGeom prst="rect">
            <a:avLst/>
          </a:prstGeom>
          <a:noFill/>
        </p:spPr>
        <p:txBody>
          <a:bodyPr wrap="none" rtlCol="0">
            <a:spAutoFit/>
          </a:bodyPr>
          <a:lstStyle/>
          <a:p>
            <a:r>
              <a:rPr lang="en-GB" sz="3200" dirty="0"/>
              <a:t>Data is duplicated – this can lead to errors</a:t>
            </a:r>
          </a:p>
        </p:txBody>
      </p:sp>
    </p:spTree>
    <p:extLst>
      <p:ext uri="{BB962C8B-B14F-4D97-AF65-F5344CB8AC3E}">
        <p14:creationId xmlns:p14="http://schemas.microsoft.com/office/powerpoint/2010/main" val="401844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p:bld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Flat File Database</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3555312"/>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Tree>
    <p:extLst>
      <p:ext uri="{BB962C8B-B14F-4D97-AF65-F5344CB8AC3E}">
        <p14:creationId xmlns:p14="http://schemas.microsoft.com/office/powerpoint/2010/main" val="20504654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Insert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2962760"/>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bl>
          </a:graphicData>
        </a:graphic>
      </p:graphicFrame>
      <p:sp>
        <p:nvSpPr>
          <p:cNvPr id="6" name="Callout: Bent Line with No Border 4">
            <a:extLst>
              <a:ext uri="{FF2B5EF4-FFF2-40B4-BE49-F238E27FC236}">
                <a16:creationId xmlns:a16="http://schemas.microsoft.com/office/drawing/2014/main" id="{924404A3-ED4C-4699-9CA9-EFEB23F51AA9}"/>
              </a:ext>
            </a:extLst>
          </p:cNvPr>
          <p:cNvSpPr/>
          <p:nvPr/>
        </p:nvSpPr>
        <p:spPr>
          <a:xfrm>
            <a:off x="6023295" y="5918200"/>
            <a:ext cx="2400300" cy="882650"/>
          </a:xfrm>
          <a:prstGeom prst="callout2">
            <a:avLst>
              <a:gd name="adj1" fmla="val 49806"/>
              <a:gd name="adj2" fmla="val 101751"/>
              <a:gd name="adj3" fmla="val 50035"/>
              <a:gd name="adj4" fmla="val 135548"/>
              <a:gd name="adj5" fmla="val -19500"/>
              <a:gd name="adj6" fmla="val 156714"/>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Insert anomaly</a:t>
            </a:r>
          </a:p>
        </p:txBody>
      </p:sp>
      <p:graphicFrame>
        <p:nvGraphicFramePr>
          <p:cNvPr id="3" name="Table 2">
            <a:extLst>
              <a:ext uri="{FF2B5EF4-FFF2-40B4-BE49-F238E27FC236}">
                <a16:creationId xmlns:a16="http://schemas.microsoft.com/office/drawing/2014/main" id="{E5FB5CC0-6D81-48CA-8C78-BBC6CEB9D8ED}"/>
              </a:ext>
            </a:extLst>
          </p:cNvPr>
          <p:cNvGraphicFramePr>
            <a:graphicFrameLocks noGrp="1"/>
          </p:cNvGraphicFramePr>
          <p:nvPr/>
        </p:nvGraphicFramePr>
        <p:xfrm>
          <a:off x="838200" y="5089525"/>
          <a:ext cx="10515600" cy="592552"/>
        </p:xfrm>
        <a:graphic>
          <a:graphicData uri="http://schemas.openxmlformats.org/drawingml/2006/table">
            <a:tbl>
              <a:tblPr bandRow="1">
                <a:tableStyleId>{5C22544A-7EE6-4342-B048-85BDC9FD1C3A}</a:tableStyleId>
              </a:tblPr>
              <a:tblGrid>
                <a:gridCol w="785386">
                  <a:extLst>
                    <a:ext uri="{9D8B030D-6E8A-4147-A177-3AD203B41FA5}">
                      <a16:colId xmlns:a16="http://schemas.microsoft.com/office/drawing/2014/main" val="2684301988"/>
                    </a:ext>
                  </a:extLst>
                </a:gridCol>
                <a:gridCol w="2399790">
                  <a:extLst>
                    <a:ext uri="{9D8B030D-6E8A-4147-A177-3AD203B41FA5}">
                      <a16:colId xmlns:a16="http://schemas.microsoft.com/office/drawing/2014/main" val="3554510891"/>
                    </a:ext>
                  </a:extLst>
                </a:gridCol>
                <a:gridCol w="2181627">
                  <a:extLst>
                    <a:ext uri="{9D8B030D-6E8A-4147-A177-3AD203B41FA5}">
                      <a16:colId xmlns:a16="http://schemas.microsoft.com/office/drawing/2014/main" val="76118969"/>
                    </a:ext>
                  </a:extLst>
                </a:gridCol>
                <a:gridCol w="1745301">
                  <a:extLst>
                    <a:ext uri="{9D8B030D-6E8A-4147-A177-3AD203B41FA5}">
                      <a16:colId xmlns:a16="http://schemas.microsoft.com/office/drawing/2014/main" val="2256709060"/>
                    </a:ext>
                  </a:extLst>
                </a:gridCol>
                <a:gridCol w="1876357">
                  <a:extLst>
                    <a:ext uri="{9D8B030D-6E8A-4147-A177-3AD203B41FA5}">
                      <a16:colId xmlns:a16="http://schemas.microsoft.com/office/drawing/2014/main" val="2333792100"/>
                    </a:ext>
                  </a:extLst>
                </a:gridCol>
                <a:gridCol w="1527139">
                  <a:extLst>
                    <a:ext uri="{9D8B030D-6E8A-4147-A177-3AD203B41FA5}">
                      <a16:colId xmlns:a16="http://schemas.microsoft.com/office/drawing/2014/main" val="705863989"/>
                    </a:ext>
                  </a:extLst>
                </a:gridCol>
              </a:tblGrid>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302</a:t>
                      </a:r>
                    </a:p>
                  </a:txBody>
                  <a:tcPr/>
                </a:tc>
                <a:extLst>
                  <a:ext uri="{0D108BD9-81ED-4DB2-BD59-A6C34878D82A}">
                    <a16:rowId xmlns:a16="http://schemas.microsoft.com/office/drawing/2014/main" val="2098199609"/>
                  </a:ext>
                </a:extLst>
              </a:tr>
            </a:tbl>
          </a:graphicData>
        </a:graphic>
      </p:graphicFrame>
      <p:sp>
        <p:nvSpPr>
          <p:cNvPr id="7" name="Rectangle: Rounded Corners 6">
            <a:extLst>
              <a:ext uri="{FF2B5EF4-FFF2-40B4-BE49-F238E27FC236}">
                <a16:creationId xmlns:a16="http://schemas.microsoft.com/office/drawing/2014/main" id="{1CCC2A12-DF5C-496B-B881-6647A8EC7DEF}"/>
              </a:ext>
            </a:extLst>
          </p:cNvPr>
          <p:cNvSpPr/>
          <p:nvPr/>
        </p:nvSpPr>
        <p:spPr>
          <a:xfrm>
            <a:off x="9826465" y="5113336"/>
            <a:ext cx="864000" cy="5525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202D0A3C-5F32-45A6-8AB9-883EC44A8D85}"/>
              </a:ext>
            </a:extLst>
          </p:cNvPr>
          <p:cNvSpPr/>
          <p:nvPr/>
        </p:nvSpPr>
        <p:spPr>
          <a:xfrm>
            <a:off x="6206964" y="5113336"/>
            <a:ext cx="2578895" cy="552525"/>
          </a:xfrm>
          <a:prstGeom prst="round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85E7E1A-C387-4773-BF69-BFCB8B0D718F}"/>
              </a:ext>
            </a:extLst>
          </p:cNvPr>
          <p:cNvSpPr txBox="1"/>
          <p:nvPr/>
        </p:nvSpPr>
        <p:spPr>
          <a:xfrm>
            <a:off x="838200" y="1559731"/>
            <a:ext cx="7765459" cy="584775"/>
          </a:xfrm>
          <a:prstGeom prst="rect">
            <a:avLst/>
          </a:prstGeom>
          <a:noFill/>
        </p:spPr>
        <p:txBody>
          <a:bodyPr wrap="none" rtlCol="0">
            <a:spAutoFit/>
          </a:bodyPr>
          <a:lstStyle/>
          <a:p>
            <a:r>
              <a:rPr lang="en-GB" sz="3200" dirty="0"/>
              <a:t>Add a new teacher to the English department</a:t>
            </a:r>
          </a:p>
        </p:txBody>
      </p:sp>
    </p:spTree>
    <p:extLst>
      <p:ext uri="{BB962C8B-B14F-4D97-AF65-F5344CB8AC3E}">
        <p14:creationId xmlns:p14="http://schemas.microsoft.com/office/powerpoint/2010/main" val="39583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Insert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2962760"/>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bl>
          </a:graphicData>
        </a:graphic>
      </p:graphicFrame>
    </p:spTree>
    <p:extLst>
      <p:ext uri="{BB962C8B-B14F-4D97-AF65-F5344CB8AC3E}">
        <p14:creationId xmlns:p14="http://schemas.microsoft.com/office/powerpoint/2010/main" val="3219669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Display Data – Everything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7" name="TextBox 6">
            <a:extLst>
              <a:ext uri="{FF2B5EF4-FFF2-40B4-BE49-F238E27FC236}">
                <a16:creationId xmlns:a16="http://schemas.microsoft.com/office/drawing/2014/main" id="{5FE7746D-D127-4927-B238-DF71612EDD32}"/>
              </a:ext>
            </a:extLst>
          </p:cNvPr>
          <p:cNvSpPr txBox="1"/>
          <p:nvPr/>
        </p:nvSpPr>
        <p:spPr>
          <a:xfrm>
            <a:off x="2374950" y="5111571"/>
            <a:ext cx="7442101" cy="646331"/>
          </a:xfrm>
          <a:prstGeom prst="rect">
            <a:avLst/>
          </a:prstGeom>
          <a:noFill/>
        </p:spPr>
        <p:txBody>
          <a:bodyPr wrap="none" rtlCol="0">
            <a:spAutoFit/>
          </a:bodyPr>
          <a:lstStyle/>
          <a:p>
            <a:pPr algn="ctr"/>
            <a:r>
              <a:rPr lang="en-GB" sz="3600" dirty="0"/>
              <a:t>SQL statements can be on a single line:</a:t>
            </a:r>
          </a:p>
        </p:txBody>
      </p:sp>
    </p:spTree>
    <p:extLst>
      <p:ext uri="{BB962C8B-B14F-4D97-AF65-F5344CB8AC3E}">
        <p14:creationId xmlns:p14="http://schemas.microsoft.com/office/powerpoint/2010/main" val="1739365771"/>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Delete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2962760"/>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bl>
          </a:graphicData>
        </a:graphic>
      </p:graphicFrame>
      <p:graphicFrame>
        <p:nvGraphicFramePr>
          <p:cNvPr id="3" name="Table 2">
            <a:extLst>
              <a:ext uri="{FF2B5EF4-FFF2-40B4-BE49-F238E27FC236}">
                <a16:creationId xmlns:a16="http://schemas.microsoft.com/office/drawing/2014/main" id="{E5FB5CC0-6D81-48CA-8C78-BBC6CEB9D8ED}"/>
              </a:ext>
            </a:extLst>
          </p:cNvPr>
          <p:cNvGraphicFramePr>
            <a:graphicFrameLocks noGrp="1"/>
          </p:cNvGraphicFramePr>
          <p:nvPr/>
        </p:nvGraphicFramePr>
        <p:xfrm>
          <a:off x="838200" y="5089525"/>
          <a:ext cx="10515600" cy="592552"/>
        </p:xfrm>
        <a:graphic>
          <a:graphicData uri="http://schemas.openxmlformats.org/drawingml/2006/table">
            <a:tbl>
              <a:tblPr bandRow="1">
                <a:tableStyleId>{5C22544A-7EE6-4342-B048-85BDC9FD1C3A}</a:tableStyleId>
              </a:tblPr>
              <a:tblGrid>
                <a:gridCol w="785386">
                  <a:extLst>
                    <a:ext uri="{9D8B030D-6E8A-4147-A177-3AD203B41FA5}">
                      <a16:colId xmlns:a16="http://schemas.microsoft.com/office/drawing/2014/main" val="2684301988"/>
                    </a:ext>
                  </a:extLst>
                </a:gridCol>
                <a:gridCol w="2399790">
                  <a:extLst>
                    <a:ext uri="{9D8B030D-6E8A-4147-A177-3AD203B41FA5}">
                      <a16:colId xmlns:a16="http://schemas.microsoft.com/office/drawing/2014/main" val="3554510891"/>
                    </a:ext>
                  </a:extLst>
                </a:gridCol>
                <a:gridCol w="2181627">
                  <a:extLst>
                    <a:ext uri="{9D8B030D-6E8A-4147-A177-3AD203B41FA5}">
                      <a16:colId xmlns:a16="http://schemas.microsoft.com/office/drawing/2014/main" val="76118969"/>
                    </a:ext>
                  </a:extLst>
                </a:gridCol>
                <a:gridCol w="1745301">
                  <a:extLst>
                    <a:ext uri="{9D8B030D-6E8A-4147-A177-3AD203B41FA5}">
                      <a16:colId xmlns:a16="http://schemas.microsoft.com/office/drawing/2014/main" val="2256709060"/>
                    </a:ext>
                  </a:extLst>
                </a:gridCol>
                <a:gridCol w="1876357">
                  <a:extLst>
                    <a:ext uri="{9D8B030D-6E8A-4147-A177-3AD203B41FA5}">
                      <a16:colId xmlns:a16="http://schemas.microsoft.com/office/drawing/2014/main" val="2333792100"/>
                    </a:ext>
                  </a:extLst>
                </a:gridCol>
                <a:gridCol w="1527139">
                  <a:extLst>
                    <a:ext uri="{9D8B030D-6E8A-4147-A177-3AD203B41FA5}">
                      <a16:colId xmlns:a16="http://schemas.microsoft.com/office/drawing/2014/main" val="705863989"/>
                    </a:ext>
                  </a:extLst>
                </a:gridCol>
              </a:tblGrid>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2098199609"/>
                  </a:ext>
                </a:extLst>
              </a:tr>
            </a:tbl>
          </a:graphicData>
        </a:graphic>
      </p:graphicFrame>
      <p:sp>
        <p:nvSpPr>
          <p:cNvPr id="6" name="Callout: Bent Line with No Border 4">
            <a:extLst>
              <a:ext uri="{FF2B5EF4-FFF2-40B4-BE49-F238E27FC236}">
                <a16:creationId xmlns:a16="http://schemas.microsoft.com/office/drawing/2014/main" id="{924404A3-ED4C-4699-9CA9-EFEB23F51AA9}"/>
              </a:ext>
            </a:extLst>
          </p:cNvPr>
          <p:cNvSpPr/>
          <p:nvPr/>
        </p:nvSpPr>
        <p:spPr>
          <a:xfrm>
            <a:off x="2928614" y="5337907"/>
            <a:ext cx="2548575" cy="882650"/>
          </a:xfrm>
          <a:prstGeom prst="callout2">
            <a:avLst>
              <a:gd name="adj1" fmla="val 49806"/>
              <a:gd name="adj2" fmla="val 101751"/>
              <a:gd name="adj3" fmla="val 49172"/>
              <a:gd name="adj4" fmla="val 131362"/>
              <a:gd name="adj5" fmla="val -18637"/>
              <a:gd name="adj6" fmla="val 149538"/>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Delete anomaly</a:t>
            </a:r>
          </a:p>
        </p:txBody>
      </p:sp>
      <p:sp>
        <p:nvSpPr>
          <p:cNvPr id="7" name="Rectangle: Rounded Corners 6">
            <a:extLst>
              <a:ext uri="{FF2B5EF4-FFF2-40B4-BE49-F238E27FC236}">
                <a16:creationId xmlns:a16="http://schemas.microsoft.com/office/drawing/2014/main" id="{1CCC2A12-DF5C-496B-B881-6647A8EC7DEF}"/>
              </a:ext>
            </a:extLst>
          </p:cNvPr>
          <p:cNvSpPr/>
          <p:nvPr/>
        </p:nvSpPr>
        <p:spPr>
          <a:xfrm>
            <a:off x="838200" y="4561836"/>
            <a:ext cx="9875520" cy="5525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85E7E1A-C387-4773-BF69-BFCB8B0D718F}"/>
              </a:ext>
            </a:extLst>
          </p:cNvPr>
          <p:cNvSpPr txBox="1"/>
          <p:nvPr/>
        </p:nvSpPr>
        <p:spPr>
          <a:xfrm>
            <a:off x="838200" y="1559731"/>
            <a:ext cx="9523376" cy="584775"/>
          </a:xfrm>
          <a:prstGeom prst="rect">
            <a:avLst/>
          </a:prstGeom>
          <a:noFill/>
        </p:spPr>
        <p:txBody>
          <a:bodyPr wrap="none" rtlCol="0">
            <a:spAutoFit/>
          </a:bodyPr>
          <a:lstStyle/>
          <a:p>
            <a:r>
              <a:rPr lang="en-GB" sz="3200" dirty="0"/>
              <a:t>Remove all teachers who are in the English department</a:t>
            </a:r>
          </a:p>
        </p:txBody>
      </p:sp>
    </p:spTree>
    <p:extLst>
      <p:ext uri="{BB962C8B-B14F-4D97-AF65-F5344CB8AC3E}">
        <p14:creationId xmlns:p14="http://schemas.microsoft.com/office/powerpoint/2010/main" val="70200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nodeType="clickEffect">
                                  <p:stCondLst>
                                    <p:cond delay="0"/>
                                  </p:stCondLst>
                                  <p:childTnLst>
                                    <p:animEffect transition="out" filter="wipe(right)">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Delete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2962760"/>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bl>
          </a:graphicData>
        </a:graphic>
      </p:graphicFrame>
    </p:spTree>
    <p:extLst>
      <p:ext uri="{BB962C8B-B14F-4D97-AF65-F5344CB8AC3E}">
        <p14:creationId xmlns:p14="http://schemas.microsoft.com/office/powerpoint/2010/main" val="316679681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Update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3555312"/>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3" name="Table 2">
            <a:extLst>
              <a:ext uri="{FF2B5EF4-FFF2-40B4-BE49-F238E27FC236}">
                <a16:creationId xmlns:a16="http://schemas.microsoft.com/office/drawing/2014/main" id="{E5FB5CC0-6D81-48CA-8C78-BBC6CEB9D8ED}"/>
              </a:ext>
            </a:extLst>
          </p:cNvPr>
          <p:cNvGraphicFramePr>
            <a:graphicFrameLocks noGrp="1"/>
          </p:cNvGraphicFramePr>
          <p:nvPr/>
        </p:nvGraphicFramePr>
        <p:xfrm>
          <a:off x="838200" y="2783896"/>
          <a:ext cx="10515600" cy="1185104"/>
        </p:xfrm>
        <a:graphic>
          <a:graphicData uri="http://schemas.openxmlformats.org/drawingml/2006/table">
            <a:tbl>
              <a:tblPr bandRow="1">
                <a:tableStyleId>{5C22544A-7EE6-4342-B048-85BDC9FD1C3A}</a:tableStyleId>
              </a:tblPr>
              <a:tblGrid>
                <a:gridCol w="785386">
                  <a:extLst>
                    <a:ext uri="{9D8B030D-6E8A-4147-A177-3AD203B41FA5}">
                      <a16:colId xmlns:a16="http://schemas.microsoft.com/office/drawing/2014/main" val="2684301988"/>
                    </a:ext>
                  </a:extLst>
                </a:gridCol>
                <a:gridCol w="2399790">
                  <a:extLst>
                    <a:ext uri="{9D8B030D-6E8A-4147-A177-3AD203B41FA5}">
                      <a16:colId xmlns:a16="http://schemas.microsoft.com/office/drawing/2014/main" val="3554510891"/>
                    </a:ext>
                  </a:extLst>
                </a:gridCol>
                <a:gridCol w="2181627">
                  <a:extLst>
                    <a:ext uri="{9D8B030D-6E8A-4147-A177-3AD203B41FA5}">
                      <a16:colId xmlns:a16="http://schemas.microsoft.com/office/drawing/2014/main" val="76118969"/>
                    </a:ext>
                  </a:extLst>
                </a:gridCol>
                <a:gridCol w="1745301">
                  <a:extLst>
                    <a:ext uri="{9D8B030D-6E8A-4147-A177-3AD203B41FA5}">
                      <a16:colId xmlns:a16="http://schemas.microsoft.com/office/drawing/2014/main" val="2256709060"/>
                    </a:ext>
                  </a:extLst>
                </a:gridCol>
                <a:gridCol w="1876357">
                  <a:extLst>
                    <a:ext uri="{9D8B030D-6E8A-4147-A177-3AD203B41FA5}">
                      <a16:colId xmlns:a16="http://schemas.microsoft.com/office/drawing/2014/main" val="2333792100"/>
                    </a:ext>
                  </a:extLst>
                </a:gridCol>
                <a:gridCol w="1527139">
                  <a:extLst>
                    <a:ext uri="{9D8B030D-6E8A-4147-A177-3AD203B41FA5}">
                      <a16:colId xmlns:a16="http://schemas.microsoft.com/office/drawing/2014/main" val="705863989"/>
                    </a:ext>
                  </a:extLst>
                </a:gridCol>
              </a:tblGrid>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400</a:t>
                      </a:r>
                    </a:p>
                  </a:txBody>
                  <a:tcPr/>
                </a:tc>
                <a:extLst>
                  <a:ext uri="{0D108BD9-81ED-4DB2-BD59-A6C34878D82A}">
                    <a16:rowId xmlns:a16="http://schemas.microsoft.com/office/drawing/2014/main" val="2098199609"/>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400</a:t>
                      </a:r>
                    </a:p>
                  </a:txBody>
                  <a:tcPr/>
                </a:tc>
                <a:extLst>
                  <a:ext uri="{0D108BD9-81ED-4DB2-BD59-A6C34878D82A}">
                    <a16:rowId xmlns:a16="http://schemas.microsoft.com/office/drawing/2014/main" val="3854276890"/>
                  </a:ext>
                </a:extLst>
              </a:tr>
            </a:tbl>
          </a:graphicData>
        </a:graphic>
      </p:graphicFrame>
      <p:sp>
        <p:nvSpPr>
          <p:cNvPr id="6" name="Callout: Bent Line with No Border 4">
            <a:extLst>
              <a:ext uri="{FF2B5EF4-FFF2-40B4-BE49-F238E27FC236}">
                <a16:creationId xmlns:a16="http://schemas.microsoft.com/office/drawing/2014/main" id="{924404A3-ED4C-4699-9CA9-EFEB23F51AA9}"/>
              </a:ext>
            </a:extLst>
          </p:cNvPr>
          <p:cNvSpPr/>
          <p:nvPr/>
        </p:nvSpPr>
        <p:spPr>
          <a:xfrm>
            <a:off x="5353050" y="5599527"/>
            <a:ext cx="2651439" cy="882650"/>
          </a:xfrm>
          <a:prstGeom prst="callout2">
            <a:avLst>
              <a:gd name="adj1" fmla="val 49806"/>
              <a:gd name="adj2" fmla="val 101751"/>
              <a:gd name="adj3" fmla="val 49172"/>
              <a:gd name="adj4" fmla="val 131362"/>
              <a:gd name="adj5" fmla="val -109285"/>
              <a:gd name="adj6" fmla="val 168410"/>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Update anomaly</a:t>
            </a:r>
          </a:p>
        </p:txBody>
      </p:sp>
      <p:sp>
        <p:nvSpPr>
          <p:cNvPr id="7" name="Rectangle: Rounded Corners 6">
            <a:extLst>
              <a:ext uri="{FF2B5EF4-FFF2-40B4-BE49-F238E27FC236}">
                <a16:creationId xmlns:a16="http://schemas.microsoft.com/office/drawing/2014/main" id="{1CCC2A12-DF5C-496B-B881-6647A8EC7DEF}"/>
              </a:ext>
            </a:extLst>
          </p:cNvPr>
          <p:cNvSpPr/>
          <p:nvPr/>
        </p:nvSpPr>
        <p:spPr>
          <a:xfrm>
            <a:off x="9817100" y="4009118"/>
            <a:ext cx="900000" cy="540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85E7E1A-C387-4773-BF69-BFCB8B0D718F}"/>
              </a:ext>
            </a:extLst>
          </p:cNvPr>
          <p:cNvSpPr txBox="1"/>
          <p:nvPr/>
        </p:nvSpPr>
        <p:spPr>
          <a:xfrm>
            <a:off x="838200" y="1559731"/>
            <a:ext cx="7363298" cy="584775"/>
          </a:xfrm>
          <a:prstGeom prst="rect">
            <a:avLst/>
          </a:prstGeom>
          <a:noFill/>
        </p:spPr>
        <p:txBody>
          <a:bodyPr wrap="none" rtlCol="0">
            <a:spAutoFit/>
          </a:bodyPr>
          <a:lstStyle/>
          <a:p>
            <a:r>
              <a:rPr lang="en-GB" sz="3200" dirty="0"/>
              <a:t>Change the ICT department's phone to 400</a:t>
            </a:r>
          </a:p>
        </p:txBody>
      </p:sp>
      <p:sp>
        <p:nvSpPr>
          <p:cNvPr id="8" name="Rectangle: Rounded Corners 7">
            <a:extLst>
              <a:ext uri="{FF2B5EF4-FFF2-40B4-BE49-F238E27FC236}">
                <a16:creationId xmlns:a16="http://schemas.microsoft.com/office/drawing/2014/main" id="{56023B96-802F-402B-B2CE-5DE5DE4C6FB1}"/>
              </a:ext>
            </a:extLst>
          </p:cNvPr>
          <p:cNvSpPr/>
          <p:nvPr/>
        </p:nvSpPr>
        <p:spPr>
          <a:xfrm>
            <a:off x="9817100" y="2781296"/>
            <a:ext cx="900000" cy="1188000"/>
          </a:xfrm>
          <a:prstGeom prst="round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6954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8" grpId="0" animBg="1"/>
    </p:bld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Update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3555312"/>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3" name="Table 2">
            <a:extLst>
              <a:ext uri="{FF2B5EF4-FFF2-40B4-BE49-F238E27FC236}">
                <a16:creationId xmlns:a16="http://schemas.microsoft.com/office/drawing/2014/main" id="{E5FB5CC0-6D81-48CA-8C78-BBC6CEB9D8ED}"/>
              </a:ext>
            </a:extLst>
          </p:cNvPr>
          <p:cNvGraphicFramePr>
            <a:graphicFrameLocks noGrp="1"/>
          </p:cNvGraphicFramePr>
          <p:nvPr/>
        </p:nvGraphicFramePr>
        <p:xfrm>
          <a:off x="838200" y="2783896"/>
          <a:ext cx="10515600" cy="1185104"/>
        </p:xfrm>
        <a:graphic>
          <a:graphicData uri="http://schemas.openxmlformats.org/drawingml/2006/table">
            <a:tbl>
              <a:tblPr bandRow="1">
                <a:tableStyleId>{5C22544A-7EE6-4342-B048-85BDC9FD1C3A}</a:tableStyleId>
              </a:tblPr>
              <a:tblGrid>
                <a:gridCol w="785386">
                  <a:extLst>
                    <a:ext uri="{9D8B030D-6E8A-4147-A177-3AD203B41FA5}">
                      <a16:colId xmlns:a16="http://schemas.microsoft.com/office/drawing/2014/main" val="2684301988"/>
                    </a:ext>
                  </a:extLst>
                </a:gridCol>
                <a:gridCol w="2399790">
                  <a:extLst>
                    <a:ext uri="{9D8B030D-6E8A-4147-A177-3AD203B41FA5}">
                      <a16:colId xmlns:a16="http://schemas.microsoft.com/office/drawing/2014/main" val="3554510891"/>
                    </a:ext>
                  </a:extLst>
                </a:gridCol>
                <a:gridCol w="2181627">
                  <a:extLst>
                    <a:ext uri="{9D8B030D-6E8A-4147-A177-3AD203B41FA5}">
                      <a16:colId xmlns:a16="http://schemas.microsoft.com/office/drawing/2014/main" val="76118969"/>
                    </a:ext>
                  </a:extLst>
                </a:gridCol>
                <a:gridCol w="1745301">
                  <a:extLst>
                    <a:ext uri="{9D8B030D-6E8A-4147-A177-3AD203B41FA5}">
                      <a16:colId xmlns:a16="http://schemas.microsoft.com/office/drawing/2014/main" val="2256709060"/>
                    </a:ext>
                  </a:extLst>
                </a:gridCol>
                <a:gridCol w="1876357">
                  <a:extLst>
                    <a:ext uri="{9D8B030D-6E8A-4147-A177-3AD203B41FA5}">
                      <a16:colId xmlns:a16="http://schemas.microsoft.com/office/drawing/2014/main" val="2333792100"/>
                    </a:ext>
                  </a:extLst>
                </a:gridCol>
                <a:gridCol w="1527139">
                  <a:extLst>
                    <a:ext uri="{9D8B030D-6E8A-4147-A177-3AD203B41FA5}">
                      <a16:colId xmlns:a16="http://schemas.microsoft.com/office/drawing/2014/main" val="705863989"/>
                    </a:ext>
                  </a:extLst>
                </a:gridCol>
              </a:tblGrid>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400</a:t>
                      </a:r>
                    </a:p>
                  </a:txBody>
                  <a:tcPr/>
                </a:tc>
                <a:extLst>
                  <a:ext uri="{0D108BD9-81ED-4DB2-BD59-A6C34878D82A}">
                    <a16:rowId xmlns:a16="http://schemas.microsoft.com/office/drawing/2014/main" val="2098199609"/>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400</a:t>
                      </a:r>
                    </a:p>
                  </a:txBody>
                  <a:tcPr/>
                </a:tc>
                <a:extLst>
                  <a:ext uri="{0D108BD9-81ED-4DB2-BD59-A6C34878D82A}">
                    <a16:rowId xmlns:a16="http://schemas.microsoft.com/office/drawing/2014/main" val="3854276890"/>
                  </a:ext>
                </a:extLst>
              </a:tr>
            </a:tbl>
          </a:graphicData>
        </a:graphic>
      </p:graphicFrame>
    </p:spTree>
    <p:extLst>
      <p:ext uri="{BB962C8B-B14F-4D97-AF65-F5344CB8AC3E}">
        <p14:creationId xmlns:p14="http://schemas.microsoft.com/office/powerpoint/2010/main" val="10980346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BFA4-A27B-8842-C55B-B40658509C78}"/>
              </a:ext>
            </a:extLst>
          </p:cNvPr>
          <p:cNvSpPr>
            <a:spLocks noGrp="1"/>
          </p:cNvSpPr>
          <p:nvPr>
            <p:ph type="title"/>
          </p:nvPr>
        </p:nvSpPr>
        <p:spPr/>
        <p:txBody>
          <a:bodyPr/>
          <a:lstStyle/>
          <a:p>
            <a:r>
              <a:rPr lang="en-GB" dirty="0"/>
              <a:t>SQL Order of Operations</a:t>
            </a:r>
          </a:p>
        </p:txBody>
      </p:sp>
      <p:sp>
        <p:nvSpPr>
          <p:cNvPr id="4" name="Text Placeholder 3">
            <a:extLst>
              <a:ext uri="{FF2B5EF4-FFF2-40B4-BE49-F238E27FC236}">
                <a16:creationId xmlns:a16="http://schemas.microsoft.com/office/drawing/2014/main" id="{A3EACDBF-C51C-4AFD-8F73-B9567322C278}"/>
              </a:ext>
            </a:extLst>
          </p:cNvPr>
          <p:cNvSpPr>
            <a:spLocks noGrp="1"/>
          </p:cNvSpPr>
          <p:nvPr>
            <p:ph type="body" idx="1"/>
          </p:nvPr>
        </p:nvSpPr>
        <p:spPr/>
        <p:txBody>
          <a:bodyPr/>
          <a:lstStyle/>
          <a:p>
            <a:r>
              <a:rPr lang="en-GB" dirty="0"/>
              <a:t>SQL</a:t>
            </a:r>
          </a:p>
        </p:txBody>
      </p:sp>
      <p:sp>
        <p:nvSpPr>
          <p:cNvPr id="3" name="Content Placeholder 2">
            <a:extLst>
              <a:ext uri="{FF2B5EF4-FFF2-40B4-BE49-F238E27FC236}">
                <a16:creationId xmlns:a16="http://schemas.microsoft.com/office/drawing/2014/main" id="{C0396F45-AB41-5147-8CA1-DD95C04F8120}"/>
              </a:ext>
            </a:extLst>
          </p:cNvPr>
          <p:cNvSpPr>
            <a:spLocks noGrp="1"/>
          </p:cNvSpPr>
          <p:nvPr>
            <p:ph sz="half" idx="2"/>
          </p:nvPr>
        </p:nvSpPr>
        <p:spPr/>
        <p:txBody>
          <a:bodyPr/>
          <a:lstStyle/>
          <a:p>
            <a:pPr marL="514350" indent="-514350">
              <a:buFont typeface="+mj-lt"/>
              <a:buAutoNum type="arabicPeriod"/>
            </a:pPr>
            <a:r>
              <a:rPr lang="en-GB" dirty="0"/>
              <a:t>SELECT field(s)</a:t>
            </a:r>
          </a:p>
          <a:p>
            <a:pPr marL="514350" indent="-514350">
              <a:buFont typeface="+mj-lt"/>
              <a:buAutoNum type="arabicPeriod"/>
            </a:pPr>
            <a:r>
              <a:rPr lang="en-GB" dirty="0"/>
              <a:t>FROM table(s)</a:t>
            </a:r>
          </a:p>
          <a:p>
            <a:pPr marL="514350" indent="-514350">
              <a:buFont typeface="+mj-lt"/>
              <a:buAutoNum type="arabicPeriod"/>
            </a:pPr>
            <a:r>
              <a:rPr lang="en-GB" dirty="0"/>
              <a:t>WHERE condition(s)</a:t>
            </a:r>
          </a:p>
          <a:p>
            <a:pPr marL="514350" indent="-514350">
              <a:buFont typeface="+mj-lt"/>
              <a:buAutoNum type="arabicPeriod"/>
            </a:pPr>
            <a:r>
              <a:rPr lang="en-GB" dirty="0"/>
              <a:t>ORDER BY field(s)</a:t>
            </a:r>
          </a:p>
        </p:txBody>
      </p:sp>
      <p:sp>
        <p:nvSpPr>
          <p:cNvPr id="5" name="Text Placeholder 4">
            <a:extLst>
              <a:ext uri="{FF2B5EF4-FFF2-40B4-BE49-F238E27FC236}">
                <a16:creationId xmlns:a16="http://schemas.microsoft.com/office/drawing/2014/main" id="{2D027DE3-9767-439D-BEAE-0E33D92528EA}"/>
              </a:ext>
            </a:extLst>
          </p:cNvPr>
          <p:cNvSpPr>
            <a:spLocks noGrp="1"/>
          </p:cNvSpPr>
          <p:nvPr>
            <p:ph type="body" sz="quarter" idx="3"/>
          </p:nvPr>
        </p:nvSpPr>
        <p:spPr/>
        <p:txBody>
          <a:bodyPr/>
          <a:lstStyle/>
          <a:p>
            <a:r>
              <a:rPr lang="en-GB" dirty="0"/>
              <a:t>Order</a:t>
            </a:r>
          </a:p>
        </p:txBody>
      </p:sp>
      <p:sp>
        <p:nvSpPr>
          <p:cNvPr id="6" name="Content Placeholder 5">
            <a:extLst>
              <a:ext uri="{FF2B5EF4-FFF2-40B4-BE49-F238E27FC236}">
                <a16:creationId xmlns:a16="http://schemas.microsoft.com/office/drawing/2014/main" id="{AC785971-4016-46B9-923D-AA9FA988605D}"/>
              </a:ext>
            </a:extLst>
          </p:cNvPr>
          <p:cNvSpPr>
            <a:spLocks noGrp="1"/>
          </p:cNvSpPr>
          <p:nvPr>
            <p:ph sz="quarter" idx="4"/>
          </p:nvPr>
        </p:nvSpPr>
        <p:spPr/>
        <p:txBody>
          <a:bodyPr/>
          <a:lstStyle/>
          <a:p>
            <a:pPr marL="514350" indent="-514350">
              <a:buFont typeface="+mj-lt"/>
              <a:buAutoNum type="arabicPeriod"/>
            </a:pPr>
            <a:r>
              <a:rPr lang="en-GB" dirty="0"/>
              <a:t>FROM</a:t>
            </a:r>
          </a:p>
          <a:p>
            <a:pPr marL="514350" indent="-514350">
              <a:buFont typeface="+mj-lt"/>
              <a:buAutoNum type="arabicPeriod"/>
            </a:pPr>
            <a:r>
              <a:rPr lang="en-GB" dirty="0"/>
              <a:t>WHERE</a:t>
            </a:r>
          </a:p>
          <a:p>
            <a:pPr marL="514350" indent="-514350">
              <a:buFont typeface="+mj-lt"/>
              <a:buAutoNum type="arabicPeriod"/>
            </a:pPr>
            <a:r>
              <a:rPr lang="en-GB" dirty="0"/>
              <a:t>SELECT</a:t>
            </a:r>
          </a:p>
          <a:p>
            <a:pPr marL="514350" indent="-514350">
              <a:buFont typeface="+mj-lt"/>
              <a:buAutoNum type="arabicPeriod"/>
            </a:pPr>
            <a:r>
              <a:rPr lang="en-GB" dirty="0"/>
              <a:t>ORDER BY</a:t>
            </a:r>
          </a:p>
          <a:p>
            <a:endParaRPr lang="en-GB" dirty="0"/>
          </a:p>
        </p:txBody>
      </p:sp>
    </p:spTree>
    <p:extLst>
      <p:ext uri="{BB962C8B-B14F-4D97-AF65-F5344CB8AC3E}">
        <p14:creationId xmlns:p14="http://schemas.microsoft.com/office/powerpoint/2010/main" val="33217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2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2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2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25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wipe(left)">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left)">
                                      <p:cBhvr>
                                        <p:cTn id="37" dur="10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wipe(left)">
                                      <p:cBhvr>
                                        <p:cTn id="42" dur="10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wipe(left)">
                                      <p:cBhvr>
                                        <p:cTn id="47" dur="1000"/>
                                        <p:tgtEl>
                                          <p:spTgt spid="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wipe(left)">
                                      <p:cBhvr>
                                        <p:cTn id="52" dur="1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uiExpand="1" build="p"/>
      <p:bldP spid="5" grpId="0" build="p"/>
      <p:bldP spid="6" grpId="0" build="p"/>
    </p:bld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BFA4-A27B-8842-C55B-B40658509C78}"/>
              </a:ext>
            </a:extLst>
          </p:cNvPr>
          <p:cNvSpPr>
            <a:spLocks noGrp="1"/>
          </p:cNvSpPr>
          <p:nvPr>
            <p:ph type="title"/>
          </p:nvPr>
        </p:nvSpPr>
        <p:spPr/>
        <p:txBody>
          <a:bodyPr/>
          <a:lstStyle/>
          <a:p>
            <a:r>
              <a:rPr lang="en-GB" dirty="0"/>
              <a:t>SQL Order of Operations</a:t>
            </a:r>
          </a:p>
        </p:txBody>
      </p:sp>
      <p:sp>
        <p:nvSpPr>
          <p:cNvPr id="4" name="Text Placeholder 3">
            <a:extLst>
              <a:ext uri="{FF2B5EF4-FFF2-40B4-BE49-F238E27FC236}">
                <a16:creationId xmlns:a16="http://schemas.microsoft.com/office/drawing/2014/main" id="{A3EACDBF-C51C-4AFD-8F73-B9567322C278}"/>
              </a:ext>
            </a:extLst>
          </p:cNvPr>
          <p:cNvSpPr>
            <a:spLocks noGrp="1"/>
          </p:cNvSpPr>
          <p:nvPr>
            <p:ph type="body" idx="1"/>
          </p:nvPr>
        </p:nvSpPr>
        <p:spPr/>
        <p:txBody>
          <a:bodyPr/>
          <a:lstStyle/>
          <a:p>
            <a:r>
              <a:rPr lang="en-GB" dirty="0"/>
              <a:t>SQL</a:t>
            </a:r>
          </a:p>
        </p:txBody>
      </p:sp>
      <p:sp>
        <p:nvSpPr>
          <p:cNvPr id="3" name="Content Placeholder 2">
            <a:extLst>
              <a:ext uri="{FF2B5EF4-FFF2-40B4-BE49-F238E27FC236}">
                <a16:creationId xmlns:a16="http://schemas.microsoft.com/office/drawing/2014/main" id="{C0396F45-AB41-5147-8CA1-DD95C04F8120}"/>
              </a:ext>
            </a:extLst>
          </p:cNvPr>
          <p:cNvSpPr>
            <a:spLocks noGrp="1"/>
          </p:cNvSpPr>
          <p:nvPr>
            <p:ph sz="half" idx="2"/>
          </p:nvPr>
        </p:nvSpPr>
        <p:spPr/>
        <p:txBody>
          <a:bodyPr/>
          <a:lstStyle/>
          <a:p>
            <a:pPr marL="514350" indent="-514350">
              <a:buFont typeface="+mj-lt"/>
              <a:buAutoNum type="arabicPeriod"/>
            </a:pPr>
            <a:r>
              <a:rPr lang="en-GB" dirty="0"/>
              <a:t>SELECT field(s)</a:t>
            </a:r>
          </a:p>
          <a:p>
            <a:pPr marL="514350" indent="-514350">
              <a:buFont typeface="+mj-lt"/>
              <a:buAutoNum type="arabicPeriod"/>
            </a:pPr>
            <a:r>
              <a:rPr lang="en-GB" dirty="0"/>
              <a:t>FROM table(s)</a:t>
            </a:r>
          </a:p>
          <a:p>
            <a:pPr marL="514350" indent="-514350">
              <a:buFont typeface="+mj-lt"/>
              <a:buAutoNum type="arabicPeriod"/>
            </a:pPr>
            <a:r>
              <a:rPr lang="en-GB" dirty="0"/>
              <a:t>WHERE condition(s)</a:t>
            </a:r>
          </a:p>
          <a:p>
            <a:pPr marL="514350" indent="-514350">
              <a:buFont typeface="+mj-lt"/>
              <a:buAutoNum type="arabicPeriod"/>
            </a:pPr>
            <a:r>
              <a:rPr lang="en-GB" dirty="0"/>
              <a:t>ORDER BY field(s)</a:t>
            </a:r>
          </a:p>
        </p:txBody>
      </p:sp>
      <p:sp>
        <p:nvSpPr>
          <p:cNvPr id="5" name="Text Placeholder 4">
            <a:extLst>
              <a:ext uri="{FF2B5EF4-FFF2-40B4-BE49-F238E27FC236}">
                <a16:creationId xmlns:a16="http://schemas.microsoft.com/office/drawing/2014/main" id="{2D027DE3-9767-439D-BEAE-0E33D92528EA}"/>
              </a:ext>
            </a:extLst>
          </p:cNvPr>
          <p:cNvSpPr>
            <a:spLocks noGrp="1"/>
          </p:cNvSpPr>
          <p:nvPr>
            <p:ph type="body" sz="quarter" idx="3"/>
          </p:nvPr>
        </p:nvSpPr>
        <p:spPr/>
        <p:txBody>
          <a:bodyPr/>
          <a:lstStyle/>
          <a:p>
            <a:r>
              <a:rPr lang="en-GB" dirty="0"/>
              <a:t>Order</a:t>
            </a:r>
          </a:p>
        </p:txBody>
      </p:sp>
      <p:sp>
        <p:nvSpPr>
          <p:cNvPr id="6" name="Content Placeholder 5">
            <a:extLst>
              <a:ext uri="{FF2B5EF4-FFF2-40B4-BE49-F238E27FC236}">
                <a16:creationId xmlns:a16="http://schemas.microsoft.com/office/drawing/2014/main" id="{AC785971-4016-46B9-923D-AA9FA988605D}"/>
              </a:ext>
            </a:extLst>
          </p:cNvPr>
          <p:cNvSpPr>
            <a:spLocks noGrp="1"/>
          </p:cNvSpPr>
          <p:nvPr>
            <p:ph sz="quarter" idx="4"/>
          </p:nvPr>
        </p:nvSpPr>
        <p:spPr/>
        <p:txBody>
          <a:bodyPr/>
          <a:lstStyle/>
          <a:p>
            <a:pPr marL="514350" indent="-514350">
              <a:buFont typeface="+mj-lt"/>
              <a:buAutoNum type="arabicPeriod"/>
            </a:pPr>
            <a:r>
              <a:rPr lang="en-GB" dirty="0"/>
              <a:t> </a:t>
            </a:r>
          </a:p>
          <a:p>
            <a:pPr marL="514350" indent="-514350">
              <a:buFont typeface="+mj-lt"/>
              <a:buAutoNum type="arabicPeriod"/>
            </a:pPr>
            <a:r>
              <a:rPr lang="en-GB" dirty="0"/>
              <a:t> </a:t>
            </a:r>
          </a:p>
          <a:p>
            <a:pPr marL="514350" indent="-514350">
              <a:buFont typeface="+mj-lt"/>
              <a:buAutoNum type="arabicPeriod"/>
            </a:pPr>
            <a:r>
              <a:rPr lang="en-GB" dirty="0"/>
              <a:t> </a:t>
            </a:r>
          </a:p>
          <a:p>
            <a:pPr marL="514350" indent="-514350">
              <a:buFont typeface="+mj-lt"/>
              <a:buAutoNum type="arabicPeriod"/>
            </a:pPr>
            <a:r>
              <a:rPr lang="en-GB" dirty="0"/>
              <a:t> </a:t>
            </a:r>
          </a:p>
          <a:p>
            <a:endParaRPr lang="en-GB" dirty="0"/>
          </a:p>
        </p:txBody>
      </p:sp>
    </p:spTree>
    <p:extLst>
      <p:ext uri="{BB962C8B-B14F-4D97-AF65-F5344CB8AC3E}">
        <p14:creationId xmlns:p14="http://schemas.microsoft.com/office/powerpoint/2010/main" val="179998268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Order of Operations – Task 1</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dirty="0"/>
              <a:t>SQL</a:t>
            </a:r>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07572"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name</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township</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ORDER BY</a:t>
            </a:r>
            <a:r>
              <a:rPr lang="en-US" altLang="en-US" dirty="0">
                <a:solidFill>
                  <a:srgbClr val="000000"/>
                </a:solidFill>
                <a:latin typeface="Consolas" panose="020B0609020204030204" pitchFamily="49" charset="0"/>
              </a:rPr>
              <a:t> name </a:t>
            </a:r>
            <a:r>
              <a:rPr lang="en-US" altLang="en-US" dirty="0">
                <a:solidFill>
                  <a:srgbClr val="A71D5D"/>
                </a:solidFill>
                <a:latin typeface="Consolas" panose="020B0609020204030204" pitchFamily="49" charset="0"/>
              </a:rPr>
              <a:t>ASC</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dirty="0"/>
              <a:t>Order</a:t>
            </a:r>
          </a:p>
        </p:txBody>
      </p:sp>
    </p:spTree>
    <p:extLst>
      <p:ext uri="{BB962C8B-B14F-4D97-AF65-F5344CB8AC3E}">
        <p14:creationId xmlns:p14="http://schemas.microsoft.com/office/powerpoint/2010/main" val="242594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Order of Operations – Task 2</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dirty="0"/>
              <a:t>SQL</a:t>
            </a:r>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07572"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name, age</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pet</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type = </a:t>
            </a:r>
            <a:r>
              <a:rPr lang="en-US" altLang="en-US" dirty="0">
                <a:solidFill>
                  <a:srgbClr val="183691"/>
                </a:solidFill>
                <a:latin typeface="Consolas" panose="020B0609020204030204" pitchFamily="49" charset="0"/>
              </a:rPr>
              <a:t>"Dog"</a:t>
            </a:r>
            <a:endParaRPr lang="en-US" altLang="en-US" sz="40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4   </a:t>
            </a:r>
            <a:r>
              <a:rPr lang="en-US" altLang="en-US" dirty="0">
                <a:solidFill>
                  <a:srgbClr val="A71D5D"/>
                </a:solidFill>
                <a:latin typeface="Consolas" panose="020B0609020204030204" pitchFamily="49" charset="0"/>
              </a:rPr>
              <a:t>ORDER BY</a:t>
            </a:r>
            <a:r>
              <a:rPr lang="en-US" altLang="en-US" dirty="0">
                <a:solidFill>
                  <a:srgbClr val="000000"/>
                </a:solidFill>
                <a:latin typeface="Consolas" panose="020B0609020204030204" pitchFamily="49" charset="0"/>
              </a:rPr>
              <a:t> name </a:t>
            </a:r>
            <a:r>
              <a:rPr lang="en-US" altLang="en-US" dirty="0">
                <a:solidFill>
                  <a:srgbClr val="A71D5D"/>
                </a:solidFill>
                <a:latin typeface="Consolas" panose="020B0609020204030204" pitchFamily="49" charset="0"/>
              </a:rPr>
              <a:t>ASC</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dirty="0"/>
              <a:t>Order</a:t>
            </a:r>
          </a:p>
        </p:txBody>
      </p:sp>
      <p:pic>
        <p:nvPicPr>
          <p:cNvPr id="4" name="Picture 3">
            <a:extLst>
              <a:ext uri="{FF2B5EF4-FFF2-40B4-BE49-F238E27FC236}">
                <a16:creationId xmlns:a16="http://schemas.microsoft.com/office/drawing/2014/main" id="{FAFFE658-F01D-40A9-823C-07C6E7D981AB}"/>
              </a:ext>
            </a:extLst>
          </p:cNvPr>
          <p:cNvPicPr>
            <a:picLocks noChangeAspect="1"/>
          </p:cNvPicPr>
          <p:nvPr/>
        </p:nvPicPr>
        <p:blipFill>
          <a:blip r:embed="rId3"/>
          <a:stretch>
            <a:fillRect/>
          </a:stretch>
        </p:blipFill>
        <p:spPr>
          <a:xfrm>
            <a:off x="5038163" y="3696966"/>
            <a:ext cx="6936124" cy="2959741"/>
          </a:xfrm>
          <a:prstGeom prst="rect">
            <a:avLst/>
          </a:prstGeom>
        </p:spPr>
      </p:pic>
    </p:spTree>
    <p:extLst>
      <p:ext uri="{BB962C8B-B14F-4D97-AF65-F5344CB8AC3E}">
        <p14:creationId xmlns:p14="http://schemas.microsoft.com/office/powerpoint/2010/main" val="172064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000"/>
                                        <p:tgtEl>
                                          <p:spTgt spid="3">
                                            <p:txEl>
                                              <p:pRg st="2" end="2"/>
                                            </p:tx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1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Order of Operations – Task 3</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dirty="0"/>
              <a:t>SQL</a:t>
            </a:r>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07572"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township</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type = </a:t>
            </a:r>
            <a:r>
              <a:rPr lang="en-US" altLang="en-US" dirty="0">
                <a:solidFill>
                  <a:srgbClr val="183691"/>
                </a:solidFill>
                <a:latin typeface="Consolas" panose="020B0609020204030204" pitchFamily="49" charset="0"/>
              </a:rPr>
              <a:t>"Rural"</a:t>
            </a:r>
            <a:endParaRPr lang="en-US" altLang="en-US" sz="4000"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OR</a:t>
            </a:r>
            <a:r>
              <a:rPr lang="en-US" altLang="en-US" dirty="0">
                <a:solidFill>
                  <a:srgbClr val="000000"/>
                </a:solidFill>
                <a:latin typeface="Consolas" panose="020B0609020204030204" pitchFamily="49" charset="0"/>
              </a:rPr>
              <a:t> type = </a:t>
            </a:r>
            <a:r>
              <a:rPr lang="en-US" altLang="en-US" dirty="0">
                <a:solidFill>
                  <a:srgbClr val="183691"/>
                </a:solidFill>
                <a:latin typeface="Consolas" panose="020B0609020204030204" pitchFamily="49" charset="0"/>
              </a:rPr>
              <a:t>"Wild"</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4   </a:t>
            </a:r>
            <a:r>
              <a:rPr lang="en-US" altLang="en-US" dirty="0">
                <a:solidFill>
                  <a:srgbClr val="A71D5D"/>
                </a:solidFill>
                <a:latin typeface="Consolas" panose="020B0609020204030204" pitchFamily="49" charset="0"/>
              </a:rPr>
              <a:t>ORDER BY</a:t>
            </a:r>
            <a:r>
              <a:rPr lang="en-US" altLang="en-US" dirty="0">
                <a:solidFill>
                  <a:srgbClr val="000000"/>
                </a:solidFill>
                <a:latin typeface="Consolas" panose="020B0609020204030204" pitchFamily="49" charset="0"/>
              </a:rPr>
              <a:t> type </a:t>
            </a:r>
            <a:r>
              <a:rPr lang="en-US" altLang="en-US" dirty="0">
                <a:solidFill>
                  <a:srgbClr val="A71D5D"/>
                </a:solidFill>
                <a:latin typeface="Consolas" panose="020B0609020204030204" pitchFamily="49" charset="0"/>
              </a:rPr>
              <a:t>ASC</a:t>
            </a:r>
            <a:r>
              <a:rPr lang="en-US" altLang="en-US" dirty="0">
                <a:solidFill>
                  <a:srgbClr val="000000"/>
                </a:solidFill>
                <a:latin typeface="Consolas" panose="020B0609020204030204" pitchFamily="49" charset="0"/>
              </a:rPr>
              <a:t>,</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4</a:t>
            </a:r>
            <a:r>
              <a:rPr lang="en-US" altLang="en-US" dirty="0">
                <a:solidFill>
                  <a:srgbClr val="000000"/>
                </a:solidFill>
                <a:latin typeface="Consolas" panose="020B0609020204030204" pitchFamily="49" charset="0"/>
              </a:rPr>
              <a:t>            name </a:t>
            </a:r>
            <a:r>
              <a:rPr lang="en-US" altLang="en-US" dirty="0">
                <a:solidFill>
                  <a:srgbClr val="A71D5D"/>
                </a:solidFill>
                <a:latin typeface="Consolas" panose="020B0609020204030204" pitchFamily="49" charset="0"/>
              </a:rPr>
              <a:t>ASC</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dirty="0"/>
              <a:t>Order</a:t>
            </a:r>
          </a:p>
        </p:txBody>
      </p:sp>
      <p:pic>
        <p:nvPicPr>
          <p:cNvPr id="4" name="Picture 3">
            <a:extLst>
              <a:ext uri="{FF2B5EF4-FFF2-40B4-BE49-F238E27FC236}">
                <a16:creationId xmlns:a16="http://schemas.microsoft.com/office/drawing/2014/main" id="{D48D323D-2129-4A8D-8C9A-44CCED85B41C}"/>
              </a:ext>
            </a:extLst>
          </p:cNvPr>
          <p:cNvPicPr>
            <a:picLocks noChangeAspect="1"/>
          </p:cNvPicPr>
          <p:nvPr/>
        </p:nvPicPr>
        <p:blipFill>
          <a:blip r:embed="rId3"/>
          <a:stretch>
            <a:fillRect/>
          </a:stretch>
        </p:blipFill>
        <p:spPr>
          <a:xfrm>
            <a:off x="5257799" y="3850076"/>
            <a:ext cx="6827897" cy="2879552"/>
          </a:xfrm>
          <a:prstGeom prst="rect">
            <a:avLst/>
          </a:prstGeom>
        </p:spPr>
      </p:pic>
    </p:spTree>
    <p:extLst>
      <p:ext uri="{BB962C8B-B14F-4D97-AF65-F5344CB8AC3E}">
        <p14:creationId xmlns:p14="http://schemas.microsoft.com/office/powerpoint/2010/main" val="137402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000"/>
                                        <p:tgtEl>
                                          <p:spTgt spid="3">
                                            <p:txEl>
                                              <p:pRg st="2" end="2"/>
                                            </p:tx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1000"/>
                                        <p:tgtEl>
                                          <p:spTgt spid="3">
                                            <p:txEl>
                                              <p:pRg st="3" end="3"/>
                                            </p:txEl>
                                          </p:spTgt>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1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wipe(left)">
                                      <p:cBhvr>
                                        <p:cTn id="36" dur="500"/>
                                        <p:tgtEl>
                                          <p:spTgt spid="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28648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type</a:t>
            </a:r>
          </a:p>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Pet;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33400"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1001505"/>
            <a:ext cx="2590417" cy="1384995"/>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SELECT</a:t>
            </a:r>
          </a:p>
        </p:txBody>
      </p:sp>
      <p:sp>
        <p:nvSpPr>
          <p:cNvPr id="27" name="From - Arrow">
            <a:extLst>
              <a:ext uri="{FF2B5EF4-FFF2-40B4-BE49-F238E27FC236}">
                <a16:creationId xmlns:a16="http://schemas.microsoft.com/office/drawing/2014/main" id="{269837FC-7069-F1D9-E16A-87AF1D4A80CD}"/>
              </a:ext>
            </a:extLst>
          </p:cNvPr>
          <p:cNvSpPr/>
          <p:nvPr/>
        </p:nvSpPr>
        <p:spPr>
          <a:xfrm>
            <a:off x="154550" y="205451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BC0A24A5-7704-6A36-CD80-4ED2C2F64BD2}"/>
              </a:ext>
            </a:extLst>
          </p:cNvPr>
          <p:cNvSpPr txBox="1"/>
          <p:nvPr/>
        </p:nvSpPr>
        <p:spPr>
          <a:xfrm>
            <a:off x="4667406"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619123" y="3412595"/>
          <a:ext cx="4155059"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gridCol w="852297">
                  <a:extLst>
                    <a:ext uri="{9D8B030D-6E8A-4147-A177-3AD203B41FA5}">
                      <a16:colId xmlns:a16="http://schemas.microsoft.com/office/drawing/2014/main" val="3431466674"/>
                    </a:ext>
                  </a:extLst>
                </a:gridCol>
                <a:gridCol w="1260475">
                  <a:extLst>
                    <a:ext uri="{9D8B030D-6E8A-4147-A177-3AD203B41FA5}">
                      <a16:colId xmlns:a16="http://schemas.microsoft.com/office/drawing/2014/main" val="77470213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insured</a:t>
                      </a:r>
                    </a:p>
                  </a:txBody>
                  <a:tcPr marL="9525" marR="9525" marT="9525" marB="9525" anchor="ctr"/>
                </a:tc>
                <a:tc>
                  <a:txBody>
                    <a:bodyPr/>
                    <a:lstStyle/>
                    <a:p>
                      <a:pPr algn="l"/>
                      <a:r>
                        <a:rPr lang="en-GB" sz="2000" b="0" i="0" dirty="0" err="1">
                          <a:solidFill>
                            <a:schemeClr val="bg1"/>
                          </a:solidFill>
                          <a:effectLst/>
                          <a:latin typeface="Calibri" panose="020F0502020204030204" pitchFamily="34" charset="0"/>
                          <a:cs typeface="Calibri" panose="020F0502020204030204" pitchFamily="34" charset="0"/>
                        </a:rPr>
                        <a:t>lastVisit</a:t>
                      </a:r>
                      <a:endParaRPr lang="en-GB" sz="2000" b="0" i="0" dirty="0">
                        <a:solidFill>
                          <a:schemeClr val="bg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2024-01-15</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2023-02-14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2023-11-03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2023-12-07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2023-01-08</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5340290" y="3412595"/>
          <a:ext cx="4155059"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gridCol w="852297">
                  <a:extLst>
                    <a:ext uri="{9D8B030D-6E8A-4147-A177-3AD203B41FA5}">
                      <a16:colId xmlns:a16="http://schemas.microsoft.com/office/drawing/2014/main" val="3431466674"/>
                    </a:ext>
                  </a:extLst>
                </a:gridCol>
                <a:gridCol w="1260475">
                  <a:extLst>
                    <a:ext uri="{9D8B030D-6E8A-4147-A177-3AD203B41FA5}">
                      <a16:colId xmlns:a16="http://schemas.microsoft.com/office/drawing/2014/main" val="77470213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insured</a:t>
                      </a:r>
                    </a:p>
                  </a:txBody>
                  <a:tcPr marL="9525" marR="9525" marT="9525" marB="9525" anchor="ctr"/>
                </a:tc>
                <a:tc>
                  <a:txBody>
                    <a:bodyPr/>
                    <a:lstStyle/>
                    <a:p>
                      <a:pPr algn="l"/>
                      <a:r>
                        <a:rPr lang="en-GB" sz="2000" b="0" i="0" dirty="0" err="1">
                          <a:solidFill>
                            <a:schemeClr val="bg1"/>
                          </a:solidFill>
                          <a:effectLst/>
                          <a:latin typeface="Calibri" panose="020F0502020204030204" pitchFamily="34" charset="0"/>
                          <a:cs typeface="Calibri" panose="020F0502020204030204" pitchFamily="34" charset="0"/>
                        </a:rPr>
                        <a:t>lastVisit</a:t>
                      </a:r>
                      <a:endParaRPr lang="en-GB" sz="2000" b="0" i="0" dirty="0">
                        <a:solidFill>
                          <a:schemeClr val="bg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2024-01-15</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2023-02-14</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2023-11-03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2023-12-07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2023-01-08</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5700866" y="2386500"/>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812AA0D-71D1-9B9D-4AED-E09E855A4185}"/>
              </a:ext>
            </a:extLst>
          </p:cNvPr>
          <p:cNvSpPr/>
          <p:nvPr/>
        </p:nvSpPr>
        <p:spPr>
          <a:xfrm>
            <a:off x="482740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9518733" y="4754577"/>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149730"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54550" y="173454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9295864" y="2911786"/>
            <a:ext cx="960176" cy="369332"/>
          </a:xfrm>
          <a:prstGeom prst="rect">
            <a:avLst/>
          </a:prstGeom>
          <a:noFill/>
        </p:spPr>
        <p:txBody>
          <a:bodyPr wrap="square" rtlCol="0">
            <a:spAutoFit/>
          </a:bodyPr>
          <a:lstStyle/>
          <a:p>
            <a:pPr algn="ctr"/>
            <a:r>
              <a:rPr lang="en-GB" b="1" dirty="0"/>
              <a:t>Output</a:t>
            </a:r>
          </a:p>
        </p:txBody>
      </p:sp>
      <p:cxnSp>
        <p:nvCxnSpPr>
          <p:cNvPr id="5" name="Name - Arrow">
            <a:extLst>
              <a:ext uri="{FF2B5EF4-FFF2-40B4-BE49-F238E27FC236}">
                <a16:creationId xmlns:a16="http://schemas.microsoft.com/office/drawing/2014/main" id="{74743580-1BBD-44D1-9B4B-3FCD69A573CA}"/>
              </a:ext>
            </a:extLst>
          </p:cNvPr>
          <p:cNvCxnSpPr>
            <a:cxnSpLocks/>
            <a:stCxn id="25" idx="2"/>
            <a:endCxn id="29" idx="0"/>
          </p:cNvCxnSpPr>
          <p:nvPr/>
        </p:nvCxnSpPr>
        <p:spPr>
          <a:xfrm flipH="1">
            <a:off x="5729994" y="2755832"/>
            <a:ext cx="396352" cy="5941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a:endCxn id="30" idx="0"/>
          </p:cNvCxnSpPr>
          <p:nvPr/>
        </p:nvCxnSpPr>
        <p:spPr>
          <a:xfrm>
            <a:off x="6126346" y="2755832"/>
            <a:ext cx="419384" cy="5941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Output - Table">
            <a:extLst>
              <a:ext uri="{FF2B5EF4-FFF2-40B4-BE49-F238E27FC236}">
                <a16:creationId xmlns:a16="http://schemas.microsoft.com/office/drawing/2014/main" id="{FE9A9C9B-4CA8-4DC8-AA69-A07BDFBF0F34}"/>
              </a:ext>
            </a:extLst>
          </p:cNvPr>
          <p:cNvGraphicFramePr>
            <a:graphicFrameLocks noGrp="1"/>
          </p:cNvGraphicFramePr>
          <p:nvPr/>
        </p:nvGraphicFramePr>
        <p:xfrm>
          <a:off x="10008235" y="3412808"/>
          <a:ext cx="1599883"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Tree>
    <p:extLst>
      <p:ext uri="{BB962C8B-B14F-4D97-AF65-F5344CB8AC3E}">
        <p14:creationId xmlns:p14="http://schemas.microsoft.com/office/powerpoint/2010/main" val="263527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1500"/>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wipe(left)">
                                      <p:cBhvr>
                                        <p:cTn id="26" dur="1000"/>
                                        <p:tgtEl>
                                          <p:spTgt spid="1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animEffect transition="in" filter="wipe(left)">
                                      <p:cBhvr>
                                        <p:cTn id="31" dur="1000"/>
                                        <p:tgtEl>
                                          <p:spTgt spid="19">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9">
                                            <p:txEl>
                                              <p:pRg st="2" end="2"/>
                                            </p:txEl>
                                          </p:spTgt>
                                        </p:tgtEl>
                                        <p:attrNameLst>
                                          <p:attrName>style.visibility</p:attrName>
                                        </p:attrNameLst>
                                      </p:cBhvr>
                                      <p:to>
                                        <p:strVal val="visible"/>
                                      </p:to>
                                    </p:set>
                                    <p:animEffect transition="in" filter="wipe(left)">
                                      <p:cBhvr>
                                        <p:cTn id="36" dur="1000"/>
                                        <p:tgtEl>
                                          <p:spTgt spid="19">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10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1000"/>
                                        <p:tgtEl>
                                          <p:spTgt spid="26"/>
                                        </p:tgtEl>
                                      </p:cBhvr>
                                    </p:animEffect>
                                  </p:childTnLst>
                                </p:cTn>
                              </p:par>
                            </p:childTnLst>
                          </p:cTn>
                        </p:par>
                        <p:par>
                          <p:cTn id="51" fill="hold">
                            <p:stCondLst>
                              <p:cond delay="1500"/>
                            </p:stCondLst>
                            <p:childTnLst>
                              <p:par>
                                <p:cTn id="52" presetID="22" presetClass="entr" presetSubtype="8" fill="hold"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20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8" fill="hold" grpId="1" nodeType="clickEffect">
                                  <p:stCondLst>
                                    <p:cond delay="0"/>
                                  </p:stCondLst>
                                  <p:childTnLst>
                                    <p:animEffect transition="out" filter="wipe(left)">
                                      <p:cBhvr>
                                        <p:cTn id="58" dur="500"/>
                                        <p:tgtEl>
                                          <p:spTgt spid="27"/>
                                        </p:tgtEl>
                                      </p:cBhvr>
                                    </p:animEffect>
                                    <p:set>
                                      <p:cBhvr>
                                        <p:cTn id="59" dur="1" fill="hold">
                                          <p:stCondLst>
                                            <p:cond delay="499"/>
                                          </p:stCondLst>
                                        </p:cTn>
                                        <p:tgtEl>
                                          <p:spTgt spid="27"/>
                                        </p:tgtEl>
                                        <p:attrNameLst>
                                          <p:attrName>style.visibility</p:attrName>
                                        </p:attrNameLst>
                                      </p:cBhvr>
                                      <p:to>
                                        <p:strVal val="hidden"/>
                                      </p:to>
                                    </p:se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10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left)">
                                      <p:cBhvr>
                                        <p:cTn id="68" dur="500"/>
                                        <p:tgtEl>
                                          <p:spTgt spid="25"/>
                                        </p:tgtEl>
                                      </p:cBhvr>
                                    </p:animEffect>
                                  </p:childTnLst>
                                </p:cTn>
                              </p:par>
                            </p:childTnLst>
                          </p:cTn>
                        </p:par>
                        <p:par>
                          <p:cTn id="69" fill="hold">
                            <p:stCondLst>
                              <p:cond delay="500"/>
                            </p:stCondLst>
                            <p:childTnLst>
                              <p:par>
                                <p:cTn id="70" presetID="22" presetClass="entr" presetSubtype="1" fill="hold" nodeType="after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up)">
                                      <p:cBhvr>
                                        <p:cTn id="72" dur="500"/>
                                        <p:tgtEl>
                                          <p:spTgt spid="5"/>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1500"/>
                                        <p:tgtEl>
                                          <p:spTgt spid="29"/>
                                        </p:tgtEl>
                                      </p:cBhvr>
                                    </p:animEffect>
                                  </p:childTnLst>
                                </p:cTn>
                              </p:par>
                            </p:childTnLst>
                          </p:cTn>
                        </p:par>
                        <p:par>
                          <p:cTn id="77" fill="hold">
                            <p:stCondLst>
                              <p:cond delay="2500"/>
                            </p:stCondLst>
                            <p:childTnLst>
                              <p:par>
                                <p:cTn id="78" presetID="22" presetClass="entr" presetSubtype="1" fill="hold" nodeType="after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wipe(up)">
                                      <p:cBhvr>
                                        <p:cTn id="80" dur="500"/>
                                        <p:tgtEl>
                                          <p:spTgt spid="9"/>
                                        </p:tgtEl>
                                      </p:cBhvr>
                                    </p:animEffect>
                                  </p:childTnLst>
                                </p:cTn>
                              </p:par>
                            </p:childTnLst>
                          </p:cTn>
                        </p:par>
                        <p:par>
                          <p:cTn id="81" fill="hold">
                            <p:stCondLst>
                              <p:cond delay="3000"/>
                            </p:stCondLst>
                            <p:childTnLst>
                              <p:par>
                                <p:cTn id="82" presetID="22" presetClass="entr" presetSubtype="1" fill="hold" grpId="0" nodeType="after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ipe(up)">
                                      <p:cBhvr>
                                        <p:cTn id="84" dur="1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xit" presetSubtype="8" fill="hold" grpId="1" nodeType="clickEffect">
                                  <p:stCondLst>
                                    <p:cond delay="0"/>
                                  </p:stCondLst>
                                  <p:childTnLst>
                                    <p:animEffect transition="out" filter="wipe(left)">
                                      <p:cBhvr>
                                        <p:cTn id="88" dur="500"/>
                                        <p:tgtEl>
                                          <p:spTgt spid="31"/>
                                        </p:tgtEl>
                                      </p:cBhvr>
                                    </p:animEffect>
                                    <p:set>
                                      <p:cBhvr>
                                        <p:cTn id="89" dur="1" fill="hold">
                                          <p:stCondLst>
                                            <p:cond delay="499"/>
                                          </p:stCondLst>
                                        </p:cTn>
                                        <p:tgtEl>
                                          <p:spTgt spid="31"/>
                                        </p:tgtEl>
                                        <p:attrNameLst>
                                          <p:attrName>style.visibility</p:attrName>
                                        </p:attrNameLst>
                                      </p:cBhvr>
                                      <p:to>
                                        <p:strVal val="hidden"/>
                                      </p:to>
                                    </p:set>
                                  </p:childTnLst>
                                </p:cTn>
                              </p:par>
                            </p:childTnLst>
                          </p:cTn>
                        </p:par>
                        <p:par>
                          <p:cTn id="90" fill="hold">
                            <p:stCondLst>
                              <p:cond delay="500"/>
                            </p:stCondLst>
                            <p:childTnLst>
                              <p:par>
                                <p:cTn id="91" presetID="22" presetClass="entr" presetSubtype="8" fill="hold" grpId="0" nodeType="after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wipe(left)">
                                      <p:cBhvr>
                                        <p:cTn id="93" dur="500"/>
                                        <p:tgtEl>
                                          <p:spTgt spid="32"/>
                                        </p:tgtEl>
                                      </p:cBhvr>
                                    </p:animEffect>
                                  </p:childTnLst>
                                </p:cTn>
                              </p:par>
                            </p:childTnLst>
                          </p:cTn>
                        </p:par>
                        <p:par>
                          <p:cTn id="94" fill="hold">
                            <p:stCondLst>
                              <p:cond delay="1000"/>
                            </p:stCondLst>
                            <p:childTnLst>
                              <p:par>
                                <p:cTn id="95" presetID="22" presetClass="entr" presetSubtype="8" fill="hold" grpId="0" nodeType="after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left)">
                                      <p:cBhvr>
                                        <p:cTn id="97" dur="1000"/>
                                        <p:tgtEl>
                                          <p:spTgt spid="28"/>
                                        </p:tgtEl>
                                      </p:cBhvr>
                                    </p:animEffect>
                                  </p:childTnLst>
                                </p:cTn>
                              </p:par>
                            </p:childTnLst>
                          </p:cTn>
                        </p:par>
                        <p:par>
                          <p:cTn id="98" fill="hold">
                            <p:stCondLst>
                              <p:cond delay="2000"/>
                            </p:stCondLst>
                            <p:childTnLst>
                              <p:par>
                                <p:cTn id="99" presetID="22" presetClass="entr" presetSubtype="8" fill="hold" nodeType="after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wipe(left)">
                                      <p:cBhvr>
                                        <p:cTn id="101"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28" grpId="0" animBg="1"/>
      <p:bldP spid="29" grpId="0" animBg="1"/>
      <p:bldP spid="30" grpId="0" animBg="1"/>
      <p:bldP spid="31" grpId="0" animBg="1"/>
      <p:bldP spid="31" grpId="1" animBg="1"/>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Display Data – Something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colour</a:t>
            </a:r>
            <a:r>
              <a:rPr lang="en-US" altLang="en-US" sz="4000" dirty="0">
                <a:solidFill>
                  <a:srgbClr val="000000"/>
                </a:solidFill>
                <a:latin typeface="Consolas" panose="020B0609020204030204" pitchFamily="49" charset="0"/>
              </a:rPr>
              <a:t>, score, height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datatypes;</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77E8332C-AADD-4F2B-B0E2-AC0B43D6AE90}"/>
              </a:ext>
            </a:extLst>
          </p:cNvPr>
          <p:cNvSpPr/>
          <p:nvPr/>
        </p:nvSpPr>
        <p:spPr>
          <a:xfrm>
            <a:off x="9267227" y="3036455"/>
            <a:ext cx="2086573" cy="862642"/>
          </a:xfrm>
          <a:prstGeom prst="callout2">
            <a:avLst>
              <a:gd name="adj1" fmla="val 52750"/>
              <a:gd name="adj2" fmla="val -2245"/>
              <a:gd name="adj3" fmla="val 51507"/>
              <a:gd name="adj4" fmla="val -19968"/>
              <a:gd name="adj5" fmla="val -59371"/>
              <a:gd name="adj6" fmla="val -3867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 names</a:t>
            </a:r>
          </a:p>
        </p:txBody>
      </p:sp>
      <p:sp>
        <p:nvSpPr>
          <p:cNvPr id="9" name="Callout: Bent Line with No Border 8">
            <a:extLst>
              <a:ext uri="{FF2B5EF4-FFF2-40B4-BE49-F238E27FC236}">
                <a16:creationId xmlns:a16="http://schemas.microsoft.com/office/drawing/2014/main" id="{1FE0942E-FE36-4F80-B6D4-F49FC0EB3848}"/>
              </a:ext>
            </a:extLst>
          </p:cNvPr>
          <p:cNvSpPr/>
          <p:nvPr/>
        </p:nvSpPr>
        <p:spPr>
          <a:xfrm>
            <a:off x="1988127" y="3899097"/>
            <a:ext cx="3448796" cy="862642"/>
          </a:xfrm>
          <a:prstGeom prst="callout2">
            <a:avLst>
              <a:gd name="adj1" fmla="val 48750"/>
              <a:gd name="adj2" fmla="val 104056"/>
              <a:gd name="adj3" fmla="val 49417"/>
              <a:gd name="adj4" fmla="val 119555"/>
              <a:gd name="adj5" fmla="val -161775"/>
              <a:gd name="adj6" fmla="val 14765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Separated by commas</a:t>
            </a:r>
          </a:p>
        </p:txBody>
      </p:sp>
    </p:spTree>
    <p:extLst>
      <p:ext uri="{BB962C8B-B14F-4D97-AF65-F5344CB8AC3E}">
        <p14:creationId xmlns:p14="http://schemas.microsoft.com/office/powerpoint/2010/main" val="277415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9" grpId="0" animBg="1"/>
    </p:bld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DC68C19-351A-3231-597F-BFCBD4B88260}"/>
              </a:ext>
            </a:extLst>
          </p:cNvPr>
          <p:cNvGraphicFramePr>
            <a:graphicFrameLocks noGrp="1"/>
          </p:cNvGraphicFramePr>
          <p:nvPr/>
        </p:nvGraphicFramePr>
        <p:xfrm>
          <a:off x="619125" y="2781028"/>
          <a:ext cx="2854834" cy="1619250"/>
        </p:xfrm>
        <a:graphic>
          <a:graphicData uri="http://schemas.openxmlformats.org/drawingml/2006/table">
            <a:tbl>
              <a:tblPr firstRow="1" bandRow="1">
                <a:tableStyleId>{5C22544A-7EE6-4342-B048-85BDC9FD1C3A}</a:tableStyleId>
              </a:tblPr>
              <a:tblGrid>
                <a:gridCol w="350838">
                  <a:extLst>
                    <a:ext uri="{9D8B030D-6E8A-4147-A177-3AD203B41FA5}">
                      <a16:colId xmlns:a16="http://schemas.microsoft.com/office/drawing/2014/main" val="2523559592"/>
                    </a:ext>
                  </a:extLst>
                </a:gridCol>
                <a:gridCol w="758825">
                  <a:extLst>
                    <a:ext uri="{9D8B030D-6E8A-4147-A177-3AD203B41FA5}">
                      <a16:colId xmlns:a16="http://schemas.microsoft.com/office/drawing/2014/main" val="1403983340"/>
                    </a:ext>
                  </a:extLst>
                </a:gridCol>
                <a:gridCol w="1220216">
                  <a:extLst>
                    <a:ext uri="{9D8B030D-6E8A-4147-A177-3AD203B41FA5}">
                      <a16:colId xmlns:a16="http://schemas.microsoft.com/office/drawing/2014/main" val="1499656012"/>
                    </a:ext>
                  </a:extLst>
                </a:gridCol>
                <a:gridCol w="524955">
                  <a:extLst>
                    <a:ext uri="{9D8B030D-6E8A-4147-A177-3AD203B41FA5}">
                      <a16:colId xmlns:a16="http://schemas.microsoft.com/office/drawing/2014/main" val="597331328"/>
                    </a:ext>
                  </a:extLst>
                </a:gridCol>
              </a:tblGrid>
              <a:tr h="0">
                <a:tc>
                  <a:txBody>
                    <a:bodyPr/>
                    <a:lstStyle/>
                    <a:p>
                      <a:pPr algn="l"/>
                      <a:r>
                        <a:rPr lang="en-GB" sz="2000" b="0" dirty="0">
                          <a:solidFill>
                            <a:srgbClr val="F0F0F0"/>
                          </a:solidFill>
                          <a:effectLst/>
                        </a:rPr>
                        <a:t>id</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name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role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age</a:t>
                      </a:r>
                      <a:endParaRPr lang="en-GB" sz="2000" b="0" i="0" dirty="0">
                        <a:solidFill>
                          <a:srgbClr val="F0F0F0"/>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1792462098"/>
                  </a:ext>
                </a:extLst>
              </a:tr>
              <a:tr h="0">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34</a:t>
                      </a:r>
                      <a:endParaRPr lang="en-GB" sz="2000" b="0" i="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1769612039"/>
                  </a:ext>
                </a:extLst>
              </a:tr>
              <a:tr h="0">
                <a:tc>
                  <a:txBody>
                    <a:bodyPr/>
                    <a:lstStyle/>
                    <a:p>
                      <a:pPr algn="l"/>
                      <a:r>
                        <a:rPr lang="en-GB" sz="2000" b="0" dirty="0">
                          <a:solidFill>
                            <a:schemeClr val="tx1"/>
                          </a:solidFill>
                          <a:effectLst/>
                        </a:rPr>
                        <a:t>2</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Chris</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3232718168"/>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Dan</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Designer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35</a:t>
                      </a:r>
                      <a:endParaRPr lang="en-GB" sz="2000" b="0" i="0" dirty="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63993366"/>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24</a:t>
                      </a:r>
                      <a:endParaRPr lang="en-GB" sz="2000" b="0" i="0" dirty="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4027345491"/>
                  </a:ext>
                </a:extLst>
              </a:tr>
            </a:tbl>
          </a:graphicData>
        </a:graphic>
      </p:graphicFrame>
      <p:graphicFrame>
        <p:nvGraphicFramePr>
          <p:cNvPr id="3" name="Table 2">
            <a:extLst>
              <a:ext uri="{FF2B5EF4-FFF2-40B4-BE49-F238E27FC236}">
                <a16:creationId xmlns:a16="http://schemas.microsoft.com/office/drawing/2014/main" id="{06073312-7797-7B0B-4431-5CE3C3EE5C84}"/>
              </a:ext>
            </a:extLst>
          </p:cNvPr>
          <p:cNvGraphicFramePr>
            <a:graphicFrameLocks noGrp="1"/>
          </p:cNvGraphicFramePr>
          <p:nvPr/>
        </p:nvGraphicFramePr>
        <p:xfrm>
          <a:off x="619124" y="5000353"/>
          <a:ext cx="3587370" cy="1295400"/>
        </p:xfrm>
        <a:graphic>
          <a:graphicData uri="http://schemas.openxmlformats.org/drawingml/2006/table">
            <a:tbl>
              <a:tblPr firstRow="1" bandRow="1">
                <a:tableStyleId>{5C22544A-7EE6-4342-B048-85BDC9FD1C3A}</a:tableStyleId>
              </a:tblPr>
              <a:tblGrid>
                <a:gridCol w="350838">
                  <a:extLst>
                    <a:ext uri="{9D8B030D-6E8A-4147-A177-3AD203B41FA5}">
                      <a16:colId xmlns:a16="http://schemas.microsoft.com/office/drawing/2014/main" val="3256478413"/>
                    </a:ext>
                  </a:extLst>
                </a:gridCol>
                <a:gridCol w="821881">
                  <a:extLst>
                    <a:ext uri="{9D8B030D-6E8A-4147-A177-3AD203B41FA5}">
                      <a16:colId xmlns:a16="http://schemas.microsoft.com/office/drawing/2014/main" val="1068228606"/>
                    </a:ext>
                  </a:extLst>
                </a:gridCol>
                <a:gridCol w="1343025">
                  <a:extLst>
                    <a:ext uri="{9D8B030D-6E8A-4147-A177-3AD203B41FA5}">
                      <a16:colId xmlns:a16="http://schemas.microsoft.com/office/drawing/2014/main" val="4251197381"/>
                    </a:ext>
                  </a:extLst>
                </a:gridCol>
                <a:gridCol w="1071626">
                  <a:extLst>
                    <a:ext uri="{9D8B030D-6E8A-4147-A177-3AD203B41FA5}">
                      <a16:colId xmlns:a16="http://schemas.microsoft.com/office/drawing/2014/main" val="4203844202"/>
                    </a:ext>
                  </a:extLst>
                </a:gridCol>
              </a:tblGrid>
              <a:tr h="0">
                <a:tc>
                  <a:txBody>
                    <a:bodyPr/>
                    <a:lstStyle/>
                    <a:p>
                      <a:pPr algn="l"/>
                      <a:r>
                        <a:rPr lang="en-GB" sz="2000" b="0" dirty="0">
                          <a:solidFill>
                            <a:srgbClr val="F0F0F0"/>
                          </a:solidFill>
                          <a:effectLst/>
                        </a:rPr>
                        <a:t>id</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laptop</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date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returned</a:t>
                      </a:r>
                      <a:endParaRPr lang="en-GB" sz="2000" b="0" i="0" dirty="0">
                        <a:solidFill>
                          <a:srgbClr val="F0F0F0"/>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403325007"/>
                  </a:ext>
                </a:extLst>
              </a:tr>
              <a:tr h="0">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475014627"/>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840425680"/>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483234437"/>
                  </a:ext>
                </a:extLst>
              </a:tr>
            </a:tbl>
          </a:graphicData>
        </a:graphic>
      </p:graphicFrame>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Joining Two Tables</a:t>
            </a:r>
          </a:p>
        </p:txBody>
      </p:sp>
      <p:graphicFrame>
        <p:nvGraphicFramePr>
          <p:cNvPr id="5" name="Table 4">
            <a:extLst>
              <a:ext uri="{FF2B5EF4-FFF2-40B4-BE49-F238E27FC236}">
                <a16:creationId xmlns:a16="http://schemas.microsoft.com/office/drawing/2014/main" id="{AAE10826-EEB4-463C-A5D4-C6E96E00A12F}"/>
              </a:ext>
            </a:extLst>
          </p:cNvPr>
          <p:cNvGraphicFramePr>
            <a:graphicFrameLocks noGrp="1"/>
          </p:cNvGraphicFramePr>
          <p:nvPr/>
        </p:nvGraphicFramePr>
        <p:xfrm>
          <a:off x="5210175" y="2142906"/>
          <a:ext cx="6732017" cy="4210050"/>
        </p:xfrm>
        <a:graphic>
          <a:graphicData uri="http://schemas.openxmlformats.org/drawingml/2006/table">
            <a:tbl>
              <a:tblPr firstRow="1" bandRow="1">
                <a:tableStyleId>{5C22544A-7EE6-4342-B048-85BDC9FD1C3A}</a:tableStyleId>
              </a:tblPr>
              <a:tblGrid>
                <a:gridCol w="438150">
                  <a:extLst>
                    <a:ext uri="{9D8B030D-6E8A-4147-A177-3AD203B41FA5}">
                      <a16:colId xmlns:a16="http://schemas.microsoft.com/office/drawing/2014/main" val="2118093387"/>
                    </a:ext>
                  </a:extLst>
                </a:gridCol>
                <a:gridCol w="758825">
                  <a:extLst>
                    <a:ext uri="{9D8B030D-6E8A-4147-A177-3AD203B41FA5}">
                      <a16:colId xmlns:a16="http://schemas.microsoft.com/office/drawing/2014/main" val="2785336854"/>
                    </a:ext>
                  </a:extLst>
                </a:gridCol>
                <a:gridCol w="1220216">
                  <a:extLst>
                    <a:ext uri="{9D8B030D-6E8A-4147-A177-3AD203B41FA5}">
                      <a16:colId xmlns:a16="http://schemas.microsoft.com/office/drawing/2014/main" val="817480638"/>
                    </a:ext>
                  </a:extLst>
                </a:gridCol>
                <a:gridCol w="520700">
                  <a:extLst>
                    <a:ext uri="{9D8B030D-6E8A-4147-A177-3AD203B41FA5}">
                      <a16:colId xmlns:a16="http://schemas.microsoft.com/office/drawing/2014/main" val="3492903121"/>
                    </a:ext>
                  </a:extLst>
                </a:gridCol>
                <a:gridCol w="438150">
                  <a:extLst>
                    <a:ext uri="{9D8B030D-6E8A-4147-A177-3AD203B41FA5}">
                      <a16:colId xmlns:a16="http://schemas.microsoft.com/office/drawing/2014/main" val="2638527360"/>
                    </a:ext>
                  </a:extLst>
                </a:gridCol>
                <a:gridCol w="996950">
                  <a:extLst>
                    <a:ext uri="{9D8B030D-6E8A-4147-A177-3AD203B41FA5}">
                      <a16:colId xmlns:a16="http://schemas.microsoft.com/office/drawing/2014/main" val="2033619082"/>
                    </a:ext>
                  </a:extLst>
                </a:gridCol>
                <a:gridCol w="1211263">
                  <a:extLst>
                    <a:ext uri="{9D8B030D-6E8A-4147-A177-3AD203B41FA5}">
                      <a16:colId xmlns:a16="http://schemas.microsoft.com/office/drawing/2014/main" val="3683807378"/>
                    </a:ext>
                  </a:extLst>
                </a:gridCol>
                <a:gridCol w="1147763">
                  <a:extLst>
                    <a:ext uri="{9D8B030D-6E8A-4147-A177-3AD203B41FA5}">
                      <a16:colId xmlns:a16="http://schemas.microsoft.com/office/drawing/2014/main" val="2991623495"/>
                    </a:ext>
                  </a:extLst>
                </a:gridCol>
              </a:tblGrid>
              <a:tr h="0">
                <a:tc>
                  <a:txBody>
                    <a:bodyPr/>
                    <a:lstStyle/>
                    <a:p>
                      <a:pPr algn="l"/>
                      <a:r>
                        <a:rPr lang="en-GB" sz="20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role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age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date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Annie</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2023-12-21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26</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Tester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Designer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2023-10-01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Designer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Designer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2023-10-01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2000" b="0" dirty="0">
                          <a:solidFill>
                            <a:schemeClr val="tx1"/>
                          </a:solidFill>
                          <a:effectLst/>
                        </a:rPr>
                        <a:t>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6" name="Rectangle 1">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45576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laptop, returned</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Employee, Borrow;</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ight Brace 6">
            <a:extLst>
              <a:ext uri="{FF2B5EF4-FFF2-40B4-BE49-F238E27FC236}">
                <a16:creationId xmlns:a16="http://schemas.microsoft.com/office/drawing/2014/main" id="{E522E4EC-A252-8051-515D-454162F41019}"/>
              </a:ext>
            </a:extLst>
          </p:cNvPr>
          <p:cNvSpPr/>
          <p:nvPr/>
        </p:nvSpPr>
        <p:spPr>
          <a:xfrm>
            <a:off x="4411304" y="3152503"/>
            <a:ext cx="594061" cy="2495550"/>
          </a:xfrm>
          <a:prstGeom prst="rightBrace">
            <a:avLst>
              <a:gd name="adj1" fmla="val 56609"/>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Rectangle 7">
            <a:extLst>
              <a:ext uri="{FF2B5EF4-FFF2-40B4-BE49-F238E27FC236}">
                <a16:creationId xmlns:a16="http://schemas.microsoft.com/office/drawing/2014/main" id="{83AD3B43-E6AB-275B-AFCD-09A1FDEC62F7}"/>
              </a:ext>
            </a:extLst>
          </p:cNvPr>
          <p:cNvSpPr/>
          <p:nvPr/>
        </p:nvSpPr>
        <p:spPr>
          <a:xfrm>
            <a:off x="5210174" y="2481803"/>
            <a:ext cx="2914652" cy="93317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8278FD7-E5C9-A484-3936-752A2AC5E815}"/>
              </a:ext>
            </a:extLst>
          </p:cNvPr>
          <p:cNvSpPr/>
          <p:nvPr/>
        </p:nvSpPr>
        <p:spPr>
          <a:xfrm>
            <a:off x="619125" y="3130162"/>
            <a:ext cx="2854834" cy="29883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EB80E3BC-6D45-90BC-5798-77A70E23EF5B}"/>
              </a:ext>
            </a:extLst>
          </p:cNvPr>
          <p:cNvSpPr/>
          <p:nvPr/>
        </p:nvSpPr>
        <p:spPr>
          <a:xfrm>
            <a:off x="619123" y="5664688"/>
            <a:ext cx="3587370" cy="294244"/>
          </a:xfrm>
          <a:prstGeom prst="rect">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561BF2BD-1ECC-7FE0-20EA-17965C043EAD}"/>
              </a:ext>
            </a:extLst>
          </p:cNvPr>
          <p:cNvSpPr/>
          <p:nvPr/>
        </p:nvSpPr>
        <p:spPr>
          <a:xfrm>
            <a:off x="619123" y="5986570"/>
            <a:ext cx="3587370" cy="294244"/>
          </a:xfrm>
          <a:prstGeom prst="rect">
            <a:avLst/>
          </a:prstGeom>
          <a:noFill/>
          <a:ln w="28575">
            <a:solidFill>
              <a:srgbClr val="7030A0"/>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076B38F0-5296-D0C7-7002-B9162DAA88DE}"/>
              </a:ext>
            </a:extLst>
          </p:cNvPr>
          <p:cNvSpPr/>
          <p:nvPr/>
        </p:nvSpPr>
        <p:spPr>
          <a:xfrm>
            <a:off x="619123" y="5349487"/>
            <a:ext cx="3587370" cy="294244"/>
          </a:xfrm>
          <a:prstGeom prst="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6AB6C2FE-A92E-0089-7BCF-915F8368FF19}"/>
              </a:ext>
            </a:extLst>
          </p:cNvPr>
          <p:cNvSpPr/>
          <p:nvPr/>
        </p:nvSpPr>
        <p:spPr>
          <a:xfrm>
            <a:off x="8124826" y="2481803"/>
            <a:ext cx="3817366" cy="262890"/>
          </a:xfrm>
          <a:prstGeom prst="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F55FD949-F804-33E8-5976-0CC945D11C11}"/>
              </a:ext>
            </a:extLst>
          </p:cNvPr>
          <p:cNvSpPr/>
          <p:nvPr/>
        </p:nvSpPr>
        <p:spPr>
          <a:xfrm>
            <a:off x="8124826" y="2803011"/>
            <a:ext cx="3817366" cy="294244"/>
          </a:xfrm>
          <a:prstGeom prst="rect">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68E44AAF-82EF-636B-2416-A984414620AD}"/>
              </a:ext>
            </a:extLst>
          </p:cNvPr>
          <p:cNvSpPr/>
          <p:nvPr/>
        </p:nvSpPr>
        <p:spPr>
          <a:xfrm>
            <a:off x="8124826" y="3141187"/>
            <a:ext cx="3817366" cy="273794"/>
          </a:xfrm>
          <a:prstGeom prst="rect">
            <a:avLst/>
          </a:prstGeom>
          <a:noFill/>
          <a:ln w="28575">
            <a:solidFill>
              <a:srgbClr val="7030A0"/>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37697A85-FE4A-5F49-87D3-DF60452AD532}"/>
              </a:ext>
            </a:extLst>
          </p:cNvPr>
          <p:cNvSpPr txBox="1"/>
          <p:nvPr/>
        </p:nvSpPr>
        <p:spPr>
          <a:xfrm>
            <a:off x="533400" y="2481943"/>
            <a:ext cx="1771650" cy="369332"/>
          </a:xfrm>
          <a:prstGeom prst="rect">
            <a:avLst/>
          </a:prstGeom>
          <a:noFill/>
        </p:spPr>
        <p:txBody>
          <a:bodyPr wrap="square" rtlCol="0">
            <a:spAutoFit/>
          </a:bodyPr>
          <a:lstStyle/>
          <a:p>
            <a:r>
              <a:rPr lang="en-GB" b="1" dirty="0"/>
              <a:t>Table: Employee</a:t>
            </a:r>
          </a:p>
        </p:txBody>
      </p:sp>
      <p:sp>
        <p:nvSpPr>
          <p:cNvPr id="18" name="TextBox 17">
            <a:extLst>
              <a:ext uri="{FF2B5EF4-FFF2-40B4-BE49-F238E27FC236}">
                <a16:creationId xmlns:a16="http://schemas.microsoft.com/office/drawing/2014/main" id="{2BBBEDEE-6D85-8C2C-E803-4AAFF578343C}"/>
              </a:ext>
            </a:extLst>
          </p:cNvPr>
          <p:cNvSpPr txBox="1"/>
          <p:nvPr/>
        </p:nvSpPr>
        <p:spPr>
          <a:xfrm>
            <a:off x="533399" y="4679165"/>
            <a:ext cx="1533526" cy="369332"/>
          </a:xfrm>
          <a:prstGeom prst="rect">
            <a:avLst/>
          </a:prstGeom>
          <a:noFill/>
        </p:spPr>
        <p:txBody>
          <a:bodyPr wrap="square" rtlCol="0">
            <a:spAutoFit/>
          </a:bodyPr>
          <a:lstStyle/>
          <a:p>
            <a:r>
              <a:rPr lang="en-GB" b="1" dirty="0"/>
              <a:t>Table: Borrow</a:t>
            </a:r>
          </a:p>
        </p:txBody>
      </p:sp>
      <p:sp>
        <p:nvSpPr>
          <p:cNvPr id="19" name="TextBox 18">
            <a:extLst>
              <a:ext uri="{FF2B5EF4-FFF2-40B4-BE49-F238E27FC236}">
                <a16:creationId xmlns:a16="http://schemas.microsoft.com/office/drawing/2014/main" id="{39027E70-266E-C921-B96A-180149336170}"/>
              </a:ext>
            </a:extLst>
          </p:cNvPr>
          <p:cNvSpPr txBox="1"/>
          <p:nvPr/>
        </p:nvSpPr>
        <p:spPr>
          <a:xfrm>
            <a:off x="5741417" y="427741"/>
            <a:ext cx="6200775" cy="1200329"/>
          </a:xfrm>
          <a:prstGeom prst="rect">
            <a:avLst/>
          </a:prstGeom>
          <a:noFill/>
        </p:spPr>
        <p:txBody>
          <a:bodyPr wrap="square" rtlCol="0">
            <a:spAutoFit/>
          </a:bodyPr>
          <a:lstStyle/>
          <a:p>
            <a:r>
              <a:rPr lang="en-GB" sz="3600" dirty="0">
                <a:solidFill>
                  <a:srgbClr val="7030A0"/>
                </a:solidFill>
              </a:rPr>
              <a:t>Every row of second table joined to every row of first table</a:t>
            </a:r>
          </a:p>
        </p:txBody>
      </p:sp>
      <p:sp>
        <p:nvSpPr>
          <p:cNvPr id="20" name="Rectangle 19">
            <a:extLst>
              <a:ext uri="{FF2B5EF4-FFF2-40B4-BE49-F238E27FC236}">
                <a16:creationId xmlns:a16="http://schemas.microsoft.com/office/drawing/2014/main" id="{DCA65FDB-F7C3-285A-74EA-D11733D2C28E}"/>
              </a:ext>
            </a:extLst>
          </p:cNvPr>
          <p:cNvSpPr/>
          <p:nvPr/>
        </p:nvSpPr>
        <p:spPr>
          <a:xfrm>
            <a:off x="619123" y="3756360"/>
            <a:ext cx="2854834" cy="29883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8490DDA6-8DF9-C005-30B9-53B1B1461596}"/>
              </a:ext>
            </a:extLst>
          </p:cNvPr>
          <p:cNvSpPr/>
          <p:nvPr/>
        </p:nvSpPr>
        <p:spPr>
          <a:xfrm>
            <a:off x="5204129" y="4417379"/>
            <a:ext cx="2914652" cy="93317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9">
            <a:extLst>
              <a:ext uri="{FF2B5EF4-FFF2-40B4-BE49-F238E27FC236}">
                <a16:creationId xmlns:a16="http://schemas.microsoft.com/office/drawing/2014/main" id="{269837FC-7069-F1D9-E16A-87AF1D4A80CD}"/>
              </a:ext>
            </a:extLst>
          </p:cNvPr>
          <p:cNvSpPr/>
          <p:nvPr/>
        </p:nvSpPr>
        <p:spPr>
          <a:xfrm>
            <a:off x="154556" y="203816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C0A24A5-7704-6A36-CD80-4ED2C2F64BD2}"/>
              </a:ext>
            </a:extLst>
          </p:cNvPr>
          <p:cNvSpPr txBox="1"/>
          <p:nvPr/>
        </p:nvSpPr>
        <p:spPr>
          <a:xfrm>
            <a:off x="5176783" y="1821620"/>
            <a:ext cx="1771650" cy="369332"/>
          </a:xfrm>
          <a:prstGeom prst="rect">
            <a:avLst/>
          </a:prstGeom>
          <a:noFill/>
        </p:spPr>
        <p:txBody>
          <a:bodyPr wrap="square" rtlCol="0">
            <a:spAutoFit/>
          </a:bodyPr>
          <a:lstStyle/>
          <a:p>
            <a:r>
              <a:rPr lang="en-GB" b="1" dirty="0"/>
              <a:t>Combined data</a:t>
            </a:r>
          </a:p>
        </p:txBody>
      </p:sp>
    </p:spTree>
    <p:extLst>
      <p:ext uri="{BB962C8B-B14F-4D97-AF65-F5344CB8AC3E}">
        <p14:creationId xmlns:p14="http://schemas.microsoft.com/office/powerpoint/2010/main" val="193240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1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2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10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10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30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20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1000"/>
                                        <p:tgtEl>
                                          <p:spTgt spid="9"/>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10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1000"/>
                                        <p:tgtEl>
                                          <p:spTgt spid="13"/>
                                        </p:tgtEl>
                                      </p:cBhvr>
                                    </p:animEffect>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left)">
                                      <p:cBhvr>
                                        <p:cTn id="67" dur="10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left)">
                                      <p:cBhvr>
                                        <p:cTn id="72" dur="1000"/>
                                        <p:tgtEl>
                                          <p:spTgt spid="11"/>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left)">
                                      <p:cBhvr>
                                        <p:cTn id="76" dur="1000"/>
                                        <p:tgtEl>
                                          <p:spTgt spid="15"/>
                                        </p:tgtEl>
                                      </p:cBhvr>
                                    </p:animEffect>
                                  </p:childTnLst>
                                </p:cTn>
                              </p:par>
                            </p:childTnLst>
                          </p:cTn>
                        </p:par>
                        <p:par>
                          <p:cTn id="77" fill="hold">
                            <p:stCondLst>
                              <p:cond delay="2000"/>
                            </p:stCondLst>
                            <p:childTnLst>
                              <p:par>
                                <p:cTn id="78" presetID="22" presetClass="entr" presetSubtype="8" fill="hold" grpId="0" nodeType="after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1000"/>
                                        <p:tgtEl>
                                          <p:spTgt spid="12"/>
                                        </p:tgtEl>
                                      </p:cBhvr>
                                    </p:animEffect>
                                  </p:childTnLst>
                                </p:cTn>
                              </p:par>
                            </p:childTnLst>
                          </p:cTn>
                        </p:par>
                        <p:par>
                          <p:cTn id="81" fill="hold">
                            <p:stCondLst>
                              <p:cond delay="3000"/>
                            </p:stCondLst>
                            <p:childTnLst>
                              <p:par>
                                <p:cTn id="82" presetID="22" presetClass="entr" presetSubtype="8" fill="hold" grpId="0" nodeType="after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1000"/>
                                        <p:tgtEl>
                                          <p:spTgt spid="1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wipe(left)">
                                      <p:cBhvr>
                                        <p:cTn id="89" dur="1000"/>
                                        <p:tgtEl>
                                          <p:spTgt spid="20"/>
                                        </p:tgtEl>
                                      </p:cBhvr>
                                    </p:animEffect>
                                  </p:childTnLst>
                                </p:cTn>
                              </p:par>
                            </p:childTnLst>
                          </p:cTn>
                        </p:par>
                        <p:par>
                          <p:cTn id="90" fill="hold">
                            <p:stCondLst>
                              <p:cond delay="1000"/>
                            </p:stCondLst>
                            <p:childTnLst>
                              <p:par>
                                <p:cTn id="91" presetID="22" presetClass="entr" presetSubtype="8" fill="hold" grpId="0" nodeType="after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wipe(left)">
                                      <p:cBhvr>
                                        <p:cTn id="93"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1" grpId="0" animBg="1"/>
      <p:bldP spid="12" grpId="0" animBg="1"/>
      <p:bldP spid="13" grpId="0" animBg="1"/>
      <p:bldP spid="14" grpId="0" animBg="1"/>
      <p:bldP spid="15" grpId="0" animBg="1"/>
      <p:bldP spid="16" grpId="0" animBg="1"/>
      <p:bldP spid="17" grpId="0"/>
      <p:bldP spid="18" grpId="0"/>
      <p:bldP spid="19" grpId="0"/>
      <p:bldP spid="20" grpId="0" animBg="1"/>
      <p:bldP spid="21" grpId="0" animBg="1"/>
      <p:bldP spid="27" grpId="0" animBg="1"/>
      <p:bldP spid="10" grpId="0"/>
    </p:bldLst>
  </p:timing>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DC68C19-351A-3231-597F-BFCBD4B88260}"/>
              </a:ext>
            </a:extLst>
          </p:cNvPr>
          <p:cNvGraphicFramePr>
            <a:graphicFrameLocks noGrp="1"/>
          </p:cNvGraphicFramePr>
          <p:nvPr/>
        </p:nvGraphicFramePr>
        <p:xfrm>
          <a:off x="619125" y="2781028"/>
          <a:ext cx="2854834" cy="1619250"/>
        </p:xfrm>
        <a:graphic>
          <a:graphicData uri="http://schemas.openxmlformats.org/drawingml/2006/table">
            <a:tbl>
              <a:tblPr firstRow="1" bandRow="1">
                <a:tableStyleId>{5C22544A-7EE6-4342-B048-85BDC9FD1C3A}</a:tableStyleId>
              </a:tblPr>
              <a:tblGrid>
                <a:gridCol w="350838">
                  <a:extLst>
                    <a:ext uri="{9D8B030D-6E8A-4147-A177-3AD203B41FA5}">
                      <a16:colId xmlns:a16="http://schemas.microsoft.com/office/drawing/2014/main" val="2523559592"/>
                    </a:ext>
                  </a:extLst>
                </a:gridCol>
                <a:gridCol w="758825">
                  <a:extLst>
                    <a:ext uri="{9D8B030D-6E8A-4147-A177-3AD203B41FA5}">
                      <a16:colId xmlns:a16="http://schemas.microsoft.com/office/drawing/2014/main" val="1403983340"/>
                    </a:ext>
                  </a:extLst>
                </a:gridCol>
                <a:gridCol w="1220216">
                  <a:extLst>
                    <a:ext uri="{9D8B030D-6E8A-4147-A177-3AD203B41FA5}">
                      <a16:colId xmlns:a16="http://schemas.microsoft.com/office/drawing/2014/main" val="1499656012"/>
                    </a:ext>
                  </a:extLst>
                </a:gridCol>
                <a:gridCol w="524955">
                  <a:extLst>
                    <a:ext uri="{9D8B030D-6E8A-4147-A177-3AD203B41FA5}">
                      <a16:colId xmlns:a16="http://schemas.microsoft.com/office/drawing/2014/main" val="597331328"/>
                    </a:ext>
                  </a:extLst>
                </a:gridCol>
              </a:tblGrid>
              <a:tr h="0">
                <a:tc>
                  <a:txBody>
                    <a:bodyPr/>
                    <a:lstStyle/>
                    <a:p>
                      <a:pPr algn="l"/>
                      <a:r>
                        <a:rPr lang="en-GB" sz="2000" b="0" dirty="0">
                          <a:solidFill>
                            <a:srgbClr val="F0F0F0"/>
                          </a:solidFill>
                          <a:effectLst/>
                        </a:rPr>
                        <a:t>id</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name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role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age</a:t>
                      </a:r>
                      <a:endParaRPr lang="en-GB" sz="2000" b="0" i="0" dirty="0">
                        <a:solidFill>
                          <a:srgbClr val="F0F0F0"/>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1792462098"/>
                  </a:ext>
                </a:extLst>
              </a:tr>
              <a:tr h="0">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34</a:t>
                      </a:r>
                      <a:endParaRPr lang="en-GB" sz="2000" b="0" i="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1769612039"/>
                  </a:ext>
                </a:extLst>
              </a:tr>
              <a:tr h="0">
                <a:tc>
                  <a:txBody>
                    <a:bodyPr/>
                    <a:lstStyle/>
                    <a:p>
                      <a:pPr algn="l"/>
                      <a:r>
                        <a:rPr lang="en-GB" sz="2000" b="0" dirty="0">
                          <a:solidFill>
                            <a:schemeClr val="tx1"/>
                          </a:solidFill>
                          <a:effectLst/>
                        </a:rPr>
                        <a:t>2</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Chris</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3232718168"/>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Dan</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Designer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35</a:t>
                      </a:r>
                      <a:endParaRPr lang="en-GB" sz="2000" b="0" i="0" dirty="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63993366"/>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24</a:t>
                      </a:r>
                      <a:endParaRPr lang="en-GB" sz="2000" b="0" i="0" dirty="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4027345491"/>
                  </a:ext>
                </a:extLst>
              </a:tr>
            </a:tbl>
          </a:graphicData>
        </a:graphic>
      </p:graphicFrame>
      <p:graphicFrame>
        <p:nvGraphicFramePr>
          <p:cNvPr id="3" name="Table 2">
            <a:extLst>
              <a:ext uri="{FF2B5EF4-FFF2-40B4-BE49-F238E27FC236}">
                <a16:creationId xmlns:a16="http://schemas.microsoft.com/office/drawing/2014/main" id="{06073312-7797-7B0B-4431-5CE3C3EE5C84}"/>
              </a:ext>
            </a:extLst>
          </p:cNvPr>
          <p:cNvGraphicFramePr>
            <a:graphicFrameLocks noGrp="1"/>
          </p:cNvGraphicFramePr>
          <p:nvPr/>
        </p:nvGraphicFramePr>
        <p:xfrm>
          <a:off x="619124" y="5000353"/>
          <a:ext cx="3587370" cy="1295400"/>
        </p:xfrm>
        <a:graphic>
          <a:graphicData uri="http://schemas.openxmlformats.org/drawingml/2006/table">
            <a:tbl>
              <a:tblPr firstRow="1" bandRow="1">
                <a:tableStyleId>{5C22544A-7EE6-4342-B048-85BDC9FD1C3A}</a:tableStyleId>
              </a:tblPr>
              <a:tblGrid>
                <a:gridCol w="350838">
                  <a:extLst>
                    <a:ext uri="{9D8B030D-6E8A-4147-A177-3AD203B41FA5}">
                      <a16:colId xmlns:a16="http://schemas.microsoft.com/office/drawing/2014/main" val="3256478413"/>
                    </a:ext>
                  </a:extLst>
                </a:gridCol>
                <a:gridCol w="821881">
                  <a:extLst>
                    <a:ext uri="{9D8B030D-6E8A-4147-A177-3AD203B41FA5}">
                      <a16:colId xmlns:a16="http://schemas.microsoft.com/office/drawing/2014/main" val="1068228606"/>
                    </a:ext>
                  </a:extLst>
                </a:gridCol>
                <a:gridCol w="1343025">
                  <a:extLst>
                    <a:ext uri="{9D8B030D-6E8A-4147-A177-3AD203B41FA5}">
                      <a16:colId xmlns:a16="http://schemas.microsoft.com/office/drawing/2014/main" val="4251197381"/>
                    </a:ext>
                  </a:extLst>
                </a:gridCol>
                <a:gridCol w="1071626">
                  <a:extLst>
                    <a:ext uri="{9D8B030D-6E8A-4147-A177-3AD203B41FA5}">
                      <a16:colId xmlns:a16="http://schemas.microsoft.com/office/drawing/2014/main" val="4203844202"/>
                    </a:ext>
                  </a:extLst>
                </a:gridCol>
              </a:tblGrid>
              <a:tr h="0">
                <a:tc>
                  <a:txBody>
                    <a:bodyPr/>
                    <a:lstStyle/>
                    <a:p>
                      <a:pPr algn="l"/>
                      <a:r>
                        <a:rPr lang="en-GB" sz="2000" b="0" dirty="0">
                          <a:solidFill>
                            <a:srgbClr val="F0F0F0"/>
                          </a:solidFill>
                          <a:effectLst/>
                        </a:rPr>
                        <a:t>id</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laptop</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date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returned</a:t>
                      </a:r>
                      <a:endParaRPr lang="en-GB" sz="2000" b="0" i="0" dirty="0">
                        <a:solidFill>
                          <a:srgbClr val="F0F0F0"/>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403325007"/>
                  </a:ext>
                </a:extLst>
              </a:tr>
              <a:tr h="0">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475014627"/>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840425680"/>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483234437"/>
                  </a:ext>
                </a:extLst>
              </a:tr>
            </a:tbl>
          </a:graphicData>
        </a:graphic>
      </p:graphicFrame>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Joining Two Tables</a:t>
            </a:r>
          </a:p>
        </p:txBody>
      </p:sp>
      <p:sp>
        <p:nvSpPr>
          <p:cNvPr id="6" name="Rectangle 1">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45576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laptop, returned</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Employee, Borrow;</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37697A85-FE4A-5F49-87D3-DF60452AD532}"/>
              </a:ext>
            </a:extLst>
          </p:cNvPr>
          <p:cNvSpPr txBox="1"/>
          <p:nvPr/>
        </p:nvSpPr>
        <p:spPr>
          <a:xfrm>
            <a:off x="533400" y="2481943"/>
            <a:ext cx="1771650" cy="369332"/>
          </a:xfrm>
          <a:prstGeom prst="rect">
            <a:avLst/>
          </a:prstGeom>
          <a:noFill/>
        </p:spPr>
        <p:txBody>
          <a:bodyPr wrap="square" rtlCol="0">
            <a:spAutoFit/>
          </a:bodyPr>
          <a:lstStyle/>
          <a:p>
            <a:r>
              <a:rPr lang="en-GB" b="1" dirty="0"/>
              <a:t>Table: Employee</a:t>
            </a:r>
          </a:p>
        </p:txBody>
      </p:sp>
      <p:sp>
        <p:nvSpPr>
          <p:cNvPr id="18" name="TextBox 17">
            <a:extLst>
              <a:ext uri="{FF2B5EF4-FFF2-40B4-BE49-F238E27FC236}">
                <a16:creationId xmlns:a16="http://schemas.microsoft.com/office/drawing/2014/main" id="{2BBBEDEE-6D85-8C2C-E803-4AAFF578343C}"/>
              </a:ext>
            </a:extLst>
          </p:cNvPr>
          <p:cNvSpPr txBox="1"/>
          <p:nvPr/>
        </p:nvSpPr>
        <p:spPr>
          <a:xfrm>
            <a:off x="533399" y="4679165"/>
            <a:ext cx="1533526" cy="369332"/>
          </a:xfrm>
          <a:prstGeom prst="rect">
            <a:avLst/>
          </a:prstGeom>
          <a:noFill/>
        </p:spPr>
        <p:txBody>
          <a:bodyPr wrap="square" rtlCol="0">
            <a:spAutoFit/>
          </a:bodyPr>
          <a:lstStyle/>
          <a:p>
            <a:r>
              <a:rPr lang="en-GB" b="1" dirty="0"/>
              <a:t>Table: Borrow</a:t>
            </a:r>
          </a:p>
        </p:txBody>
      </p:sp>
      <p:graphicFrame>
        <p:nvGraphicFramePr>
          <p:cNvPr id="10" name="Table 9">
            <a:extLst>
              <a:ext uri="{FF2B5EF4-FFF2-40B4-BE49-F238E27FC236}">
                <a16:creationId xmlns:a16="http://schemas.microsoft.com/office/drawing/2014/main" id="{27447668-FB30-E0E5-4E84-12B3C9B657C5}"/>
              </a:ext>
            </a:extLst>
          </p:cNvPr>
          <p:cNvGraphicFramePr>
            <a:graphicFrameLocks noGrp="1"/>
          </p:cNvGraphicFramePr>
          <p:nvPr/>
        </p:nvGraphicFramePr>
        <p:xfrm>
          <a:off x="5210175" y="2142906"/>
          <a:ext cx="6732017" cy="4210050"/>
        </p:xfrm>
        <a:graphic>
          <a:graphicData uri="http://schemas.openxmlformats.org/drawingml/2006/table">
            <a:tbl>
              <a:tblPr firstRow="1" bandRow="1">
                <a:tableStyleId>{5C22544A-7EE6-4342-B048-85BDC9FD1C3A}</a:tableStyleId>
              </a:tblPr>
              <a:tblGrid>
                <a:gridCol w="438150">
                  <a:extLst>
                    <a:ext uri="{9D8B030D-6E8A-4147-A177-3AD203B41FA5}">
                      <a16:colId xmlns:a16="http://schemas.microsoft.com/office/drawing/2014/main" val="2118093387"/>
                    </a:ext>
                  </a:extLst>
                </a:gridCol>
                <a:gridCol w="758825">
                  <a:extLst>
                    <a:ext uri="{9D8B030D-6E8A-4147-A177-3AD203B41FA5}">
                      <a16:colId xmlns:a16="http://schemas.microsoft.com/office/drawing/2014/main" val="2785336854"/>
                    </a:ext>
                  </a:extLst>
                </a:gridCol>
                <a:gridCol w="1220216">
                  <a:extLst>
                    <a:ext uri="{9D8B030D-6E8A-4147-A177-3AD203B41FA5}">
                      <a16:colId xmlns:a16="http://schemas.microsoft.com/office/drawing/2014/main" val="817480638"/>
                    </a:ext>
                  </a:extLst>
                </a:gridCol>
                <a:gridCol w="520700">
                  <a:extLst>
                    <a:ext uri="{9D8B030D-6E8A-4147-A177-3AD203B41FA5}">
                      <a16:colId xmlns:a16="http://schemas.microsoft.com/office/drawing/2014/main" val="3492903121"/>
                    </a:ext>
                  </a:extLst>
                </a:gridCol>
                <a:gridCol w="438150">
                  <a:extLst>
                    <a:ext uri="{9D8B030D-6E8A-4147-A177-3AD203B41FA5}">
                      <a16:colId xmlns:a16="http://schemas.microsoft.com/office/drawing/2014/main" val="2638527360"/>
                    </a:ext>
                  </a:extLst>
                </a:gridCol>
                <a:gridCol w="996950">
                  <a:extLst>
                    <a:ext uri="{9D8B030D-6E8A-4147-A177-3AD203B41FA5}">
                      <a16:colId xmlns:a16="http://schemas.microsoft.com/office/drawing/2014/main" val="2033619082"/>
                    </a:ext>
                  </a:extLst>
                </a:gridCol>
                <a:gridCol w="1211263">
                  <a:extLst>
                    <a:ext uri="{9D8B030D-6E8A-4147-A177-3AD203B41FA5}">
                      <a16:colId xmlns:a16="http://schemas.microsoft.com/office/drawing/2014/main" val="3683807378"/>
                    </a:ext>
                  </a:extLst>
                </a:gridCol>
                <a:gridCol w="1147763">
                  <a:extLst>
                    <a:ext uri="{9D8B030D-6E8A-4147-A177-3AD203B41FA5}">
                      <a16:colId xmlns:a16="http://schemas.microsoft.com/office/drawing/2014/main" val="2991623495"/>
                    </a:ext>
                  </a:extLst>
                </a:gridCol>
              </a:tblGrid>
              <a:tr h="0">
                <a:tc>
                  <a:txBody>
                    <a:bodyPr/>
                    <a:lstStyle/>
                    <a:p>
                      <a:pPr algn="l"/>
                      <a:r>
                        <a:rPr lang="en-GB" sz="20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role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age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date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Annie</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2023-12-21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26</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Tester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Designer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2023-10-01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Designer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Designer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2023-10-01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2000" b="0" dirty="0">
                          <a:solidFill>
                            <a:schemeClr val="tx1"/>
                          </a:solidFill>
                          <a:effectLst/>
                        </a:rPr>
                        <a:t>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22" name="TextBox 21">
            <a:extLst>
              <a:ext uri="{FF2B5EF4-FFF2-40B4-BE49-F238E27FC236}">
                <a16:creationId xmlns:a16="http://schemas.microsoft.com/office/drawing/2014/main" id="{8895A3E1-1C55-D20F-DDA5-44F6094135B5}"/>
              </a:ext>
            </a:extLst>
          </p:cNvPr>
          <p:cNvSpPr txBox="1"/>
          <p:nvPr/>
        </p:nvSpPr>
        <p:spPr>
          <a:xfrm>
            <a:off x="5176783" y="1821620"/>
            <a:ext cx="1771650" cy="369332"/>
          </a:xfrm>
          <a:prstGeom prst="rect">
            <a:avLst/>
          </a:prstGeom>
          <a:noFill/>
        </p:spPr>
        <p:txBody>
          <a:bodyPr wrap="square" rtlCol="0">
            <a:spAutoFit/>
          </a:bodyPr>
          <a:lstStyle/>
          <a:p>
            <a:r>
              <a:rPr lang="en-GB" b="1" dirty="0"/>
              <a:t>Combined data</a:t>
            </a:r>
          </a:p>
        </p:txBody>
      </p:sp>
    </p:spTree>
    <p:extLst>
      <p:ext uri="{BB962C8B-B14F-4D97-AF65-F5344CB8AC3E}">
        <p14:creationId xmlns:p14="http://schemas.microsoft.com/office/powerpoint/2010/main" val="163973625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Joining Two Tables</a:t>
            </a:r>
          </a:p>
        </p:txBody>
      </p:sp>
      <p:graphicFrame>
        <p:nvGraphicFramePr>
          <p:cNvPr id="5" name="Table 4">
            <a:extLst>
              <a:ext uri="{FF2B5EF4-FFF2-40B4-BE49-F238E27FC236}">
                <a16:creationId xmlns:a16="http://schemas.microsoft.com/office/drawing/2014/main" id="{AAE10826-EEB4-463C-A5D4-C6E96E00A12F}"/>
              </a:ext>
            </a:extLst>
          </p:cNvPr>
          <p:cNvGraphicFramePr>
            <a:graphicFrameLocks noGrp="1"/>
          </p:cNvGraphicFramePr>
          <p:nvPr/>
        </p:nvGraphicFramePr>
        <p:xfrm>
          <a:off x="619125" y="2653393"/>
          <a:ext cx="6352988" cy="3813810"/>
        </p:xfrm>
        <a:graphic>
          <a:graphicData uri="http://schemas.openxmlformats.org/drawingml/2006/table">
            <a:tbl>
              <a:tblPr firstRow="1" bandRow="1">
                <a:tableStyleId>{5C22544A-7EE6-4342-B048-85BDC9FD1C3A}</a:tableStyleId>
              </a:tblPr>
              <a:tblGrid>
                <a:gridCol w="395288">
                  <a:extLst>
                    <a:ext uri="{9D8B030D-6E8A-4147-A177-3AD203B41FA5}">
                      <a16:colId xmlns:a16="http://schemas.microsoft.com/office/drawing/2014/main" val="2118093387"/>
                    </a:ext>
                  </a:extLst>
                </a:gridCol>
                <a:gridCol w="684213">
                  <a:extLst>
                    <a:ext uri="{9D8B030D-6E8A-4147-A177-3AD203B41FA5}">
                      <a16:colId xmlns:a16="http://schemas.microsoft.com/office/drawing/2014/main" val="2785336854"/>
                    </a:ext>
                  </a:extLst>
                </a:gridCol>
                <a:gridCol w="1101535">
                  <a:extLst>
                    <a:ext uri="{9D8B030D-6E8A-4147-A177-3AD203B41FA5}">
                      <a16:colId xmlns:a16="http://schemas.microsoft.com/office/drawing/2014/main" val="817480638"/>
                    </a:ext>
                  </a:extLst>
                </a:gridCol>
                <a:gridCol w="520700">
                  <a:extLst>
                    <a:ext uri="{9D8B030D-6E8A-4147-A177-3AD203B41FA5}">
                      <a16:colId xmlns:a16="http://schemas.microsoft.com/office/drawing/2014/main" val="3492903121"/>
                    </a:ext>
                  </a:extLst>
                </a:gridCol>
                <a:gridCol w="395288">
                  <a:extLst>
                    <a:ext uri="{9D8B030D-6E8A-4147-A177-3AD203B41FA5}">
                      <a16:colId xmlns:a16="http://schemas.microsoft.com/office/drawing/2014/main" val="2638527360"/>
                    </a:ext>
                  </a:extLst>
                </a:gridCol>
                <a:gridCol w="896938">
                  <a:extLst>
                    <a:ext uri="{9D8B030D-6E8A-4147-A177-3AD203B41FA5}">
                      <a16:colId xmlns:a16="http://schemas.microsoft.com/office/drawing/2014/main" val="2033619082"/>
                    </a:ext>
                  </a:extLst>
                </a:gridCol>
                <a:gridCol w="1211263">
                  <a:extLst>
                    <a:ext uri="{9D8B030D-6E8A-4147-A177-3AD203B41FA5}">
                      <a16:colId xmlns:a16="http://schemas.microsoft.com/office/drawing/2014/main" val="3683807378"/>
                    </a:ext>
                  </a:extLst>
                </a:gridCol>
                <a:gridCol w="1147763">
                  <a:extLst>
                    <a:ext uri="{9D8B030D-6E8A-4147-A177-3AD203B41FA5}">
                      <a16:colId xmlns:a16="http://schemas.microsoft.com/office/drawing/2014/main" val="2991623495"/>
                    </a:ext>
                  </a:extLst>
                </a:gridCol>
              </a:tblGrid>
              <a:tr h="0">
                <a:tc>
                  <a:txBody>
                    <a:bodyPr/>
                    <a:lstStyle/>
                    <a:p>
                      <a:pPr algn="l"/>
                      <a:r>
                        <a:rPr lang="en-GB" sz="18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role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age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date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34</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2023-10-01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Annie</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34</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2023-12-21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Tester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26</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2023-10-01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Tester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26</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Tester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26</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Designer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35</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2023-10-01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Designer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35</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Designer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35</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2023-10-01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6" name="Rectangle 1">
            <a:extLst>
              <a:ext uri="{FF2B5EF4-FFF2-40B4-BE49-F238E27FC236}">
                <a16:creationId xmlns:a16="http://schemas.microsoft.com/office/drawing/2014/main" id="{C460184D-D803-F499-E82E-972FB39F9288}"/>
              </a:ext>
            </a:extLst>
          </p:cNvPr>
          <p:cNvSpPr>
            <a:spLocks noChangeArrowheads="1"/>
          </p:cNvSpPr>
          <p:nvPr/>
        </p:nvSpPr>
        <p:spPr bwMode="auto">
          <a:xfrm>
            <a:off x="619125" y="1461662"/>
            <a:ext cx="45576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laptop, returned</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Employee, Borrow;</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F90F4DF6-E7A4-CBE6-D903-C75335FCD200}"/>
              </a:ext>
            </a:extLst>
          </p:cNvPr>
          <p:cNvSpPr/>
          <p:nvPr/>
        </p:nvSpPr>
        <p:spPr>
          <a:xfrm>
            <a:off x="981074" y="2571750"/>
            <a:ext cx="685801" cy="39719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F7A9C272-90E2-BA4B-0ADD-9FC307D3AF2B}"/>
              </a:ext>
            </a:extLst>
          </p:cNvPr>
          <p:cNvSpPr/>
          <p:nvPr/>
        </p:nvSpPr>
        <p:spPr>
          <a:xfrm>
            <a:off x="3705225" y="2571750"/>
            <a:ext cx="876299" cy="39719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3E4C874C-FA9C-72F1-4CA9-4252CCD1ADA6}"/>
              </a:ext>
            </a:extLst>
          </p:cNvPr>
          <p:cNvSpPr/>
          <p:nvPr/>
        </p:nvSpPr>
        <p:spPr>
          <a:xfrm>
            <a:off x="5800726" y="2571750"/>
            <a:ext cx="1171387" cy="39719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4" name="Table 23">
            <a:extLst>
              <a:ext uri="{FF2B5EF4-FFF2-40B4-BE49-F238E27FC236}">
                <a16:creationId xmlns:a16="http://schemas.microsoft.com/office/drawing/2014/main" id="{B01AC9AA-1E76-2F56-E08D-D0481FC0E9C7}"/>
              </a:ext>
            </a:extLst>
          </p:cNvPr>
          <p:cNvGraphicFramePr>
            <a:graphicFrameLocks noGrp="1"/>
          </p:cNvGraphicFramePr>
          <p:nvPr/>
        </p:nvGraphicFramePr>
        <p:xfrm>
          <a:off x="8624886" y="2653393"/>
          <a:ext cx="2728914" cy="3813810"/>
        </p:xfrm>
        <a:graphic>
          <a:graphicData uri="http://schemas.openxmlformats.org/drawingml/2006/table">
            <a:tbl>
              <a:tblPr firstRow="1" bandRow="1">
                <a:tableStyleId>{5C22544A-7EE6-4342-B048-85BDC9FD1C3A}</a:tableStyleId>
              </a:tblPr>
              <a:tblGrid>
                <a:gridCol w="684213">
                  <a:extLst>
                    <a:ext uri="{9D8B030D-6E8A-4147-A177-3AD203B41FA5}">
                      <a16:colId xmlns:a16="http://schemas.microsoft.com/office/drawing/2014/main" val="2785336854"/>
                    </a:ext>
                  </a:extLst>
                </a:gridCol>
                <a:gridCol w="896938">
                  <a:extLst>
                    <a:ext uri="{9D8B030D-6E8A-4147-A177-3AD203B41FA5}">
                      <a16:colId xmlns:a16="http://schemas.microsoft.com/office/drawing/2014/main" val="2033619082"/>
                    </a:ext>
                  </a:extLst>
                </a:gridCol>
                <a:gridCol w="1147763">
                  <a:extLst>
                    <a:ext uri="{9D8B030D-6E8A-4147-A177-3AD203B41FA5}">
                      <a16:colId xmlns:a16="http://schemas.microsoft.com/office/drawing/2014/main" val="2991623495"/>
                    </a:ext>
                  </a:extLst>
                </a:gridCol>
              </a:tblGrid>
              <a:tr h="0">
                <a:tc>
                  <a:txBody>
                    <a:bodyPr/>
                    <a:lstStyle/>
                    <a:p>
                      <a:pPr algn="l"/>
                      <a:r>
                        <a:rPr lang="en-GB" sz="18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1800" b="0">
                          <a:solidFill>
                            <a:schemeClr val="tx1"/>
                          </a:solidFill>
                          <a:effectLst/>
                        </a:rPr>
                        <a:t>Annie</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1800" b="0" dirty="0">
                          <a:solidFill>
                            <a:schemeClr val="tx1"/>
                          </a:solidFill>
                          <a:effectLst/>
                        </a:rPr>
                        <a:t>Erin</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25" name="TextBox 24">
            <a:extLst>
              <a:ext uri="{FF2B5EF4-FFF2-40B4-BE49-F238E27FC236}">
                <a16:creationId xmlns:a16="http://schemas.microsoft.com/office/drawing/2014/main" id="{F074091D-8FDF-1D11-17A5-9546B6B5C002}"/>
              </a:ext>
            </a:extLst>
          </p:cNvPr>
          <p:cNvSpPr txBox="1"/>
          <p:nvPr/>
        </p:nvSpPr>
        <p:spPr>
          <a:xfrm>
            <a:off x="6972113" y="1645944"/>
            <a:ext cx="4478908" cy="646331"/>
          </a:xfrm>
          <a:prstGeom prst="rect">
            <a:avLst/>
          </a:prstGeom>
          <a:noFill/>
        </p:spPr>
        <p:txBody>
          <a:bodyPr wrap="square" rtlCol="0">
            <a:spAutoFit/>
          </a:bodyPr>
          <a:lstStyle/>
          <a:p>
            <a:r>
              <a:rPr lang="en-GB" sz="3600" dirty="0">
                <a:solidFill>
                  <a:srgbClr val="7030A0"/>
                </a:solidFill>
              </a:rPr>
              <a:t>The result is nonsense!</a:t>
            </a:r>
          </a:p>
        </p:txBody>
      </p:sp>
      <p:sp>
        <p:nvSpPr>
          <p:cNvPr id="26" name="Right Arrow 9">
            <a:extLst>
              <a:ext uri="{FF2B5EF4-FFF2-40B4-BE49-F238E27FC236}">
                <a16:creationId xmlns:a16="http://schemas.microsoft.com/office/drawing/2014/main" id="{D1EEC889-7AC3-F152-2534-77ACED8825D6}"/>
              </a:ext>
            </a:extLst>
          </p:cNvPr>
          <p:cNvSpPr/>
          <p:nvPr/>
        </p:nvSpPr>
        <p:spPr>
          <a:xfrm>
            <a:off x="7093967" y="4153602"/>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9">
            <a:extLst>
              <a:ext uri="{FF2B5EF4-FFF2-40B4-BE49-F238E27FC236}">
                <a16:creationId xmlns:a16="http://schemas.microsoft.com/office/drawing/2014/main" id="{C4EDE313-8EE8-417B-7F36-0143AC0D1F5D}"/>
              </a:ext>
            </a:extLst>
          </p:cNvPr>
          <p:cNvSpPr/>
          <p:nvPr/>
        </p:nvSpPr>
        <p:spPr>
          <a:xfrm>
            <a:off x="154558" y="151074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C803A09E-15AD-D7A7-D9C3-CF1FF6E7DDBC}"/>
              </a:ext>
            </a:extLst>
          </p:cNvPr>
          <p:cNvSpPr txBox="1"/>
          <p:nvPr/>
        </p:nvSpPr>
        <p:spPr>
          <a:xfrm>
            <a:off x="545552" y="2256136"/>
            <a:ext cx="1771650" cy="369332"/>
          </a:xfrm>
          <a:prstGeom prst="rect">
            <a:avLst/>
          </a:prstGeom>
          <a:noFill/>
        </p:spPr>
        <p:txBody>
          <a:bodyPr wrap="square" rtlCol="0">
            <a:spAutoFit/>
          </a:bodyPr>
          <a:lstStyle/>
          <a:p>
            <a:r>
              <a:rPr lang="en-GB" b="1" dirty="0"/>
              <a:t>Combined data</a:t>
            </a:r>
          </a:p>
        </p:txBody>
      </p:sp>
    </p:spTree>
    <p:extLst>
      <p:ext uri="{BB962C8B-B14F-4D97-AF65-F5344CB8AC3E}">
        <p14:creationId xmlns:p14="http://schemas.microsoft.com/office/powerpoint/2010/main" val="259968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10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2000"/>
                                        <p:tgtEl>
                                          <p:spTgt spid="10"/>
                                        </p:tgtEl>
                                      </p:cBhvr>
                                    </p:animEffect>
                                  </p:childTnLst>
                                </p:cTn>
                              </p:par>
                            </p:childTnLst>
                          </p:cTn>
                        </p:par>
                        <p:par>
                          <p:cTn id="13" fill="hold">
                            <p:stCondLst>
                              <p:cond delay="2000"/>
                            </p:stCondLst>
                            <p:childTnLst>
                              <p:par>
                                <p:cTn id="14" presetID="22" presetClass="entr" presetSubtype="1"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2000"/>
                                        <p:tgtEl>
                                          <p:spTgt spid="22"/>
                                        </p:tgtEl>
                                      </p:cBhvr>
                                    </p:animEffect>
                                  </p:childTnLst>
                                </p:cTn>
                              </p:par>
                            </p:childTnLst>
                          </p:cTn>
                        </p:par>
                        <p:par>
                          <p:cTn id="17" fill="hold">
                            <p:stCondLst>
                              <p:cond delay="4000"/>
                            </p:stCondLst>
                            <p:childTnLst>
                              <p:par>
                                <p:cTn id="18" presetID="22" presetClass="entr" presetSubtype="1"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up)">
                                      <p:cBhvr>
                                        <p:cTn id="20" dur="20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1000"/>
                                        <p:tgtEl>
                                          <p:spTgt spid="26"/>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20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2" grpId="0" animBg="1"/>
      <p:bldP spid="23" grpId="0" animBg="1"/>
      <p:bldP spid="25" grpId="0"/>
      <p:bldP spid="26" grpId="0" animBg="1"/>
      <p:bldP spid="27" grpId="0" animBg="1"/>
    </p:bld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Joining Two Tables</a:t>
            </a:r>
          </a:p>
        </p:txBody>
      </p:sp>
      <p:graphicFrame>
        <p:nvGraphicFramePr>
          <p:cNvPr id="5" name="Table 4">
            <a:extLst>
              <a:ext uri="{FF2B5EF4-FFF2-40B4-BE49-F238E27FC236}">
                <a16:creationId xmlns:a16="http://schemas.microsoft.com/office/drawing/2014/main" id="{AAE10826-EEB4-463C-A5D4-C6E96E00A12F}"/>
              </a:ext>
            </a:extLst>
          </p:cNvPr>
          <p:cNvGraphicFramePr>
            <a:graphicFrameLocks noGrp="1"/>
          </p:cNvGraphicFramePr>
          <p:nvPr/>
        </p:nvGraphicFramePr>
        <p:xfrm>
          <a:off x="619125" y="2653393"/>
          <a:ext cx="6352988" cy="3813810"/>
        </p:xfrm>
        <a:graphic>
          <a:graphicData uri="http://schemas.openxmlformats.org/drawingml/2006/table">
            <a:tbl>
              <a:tblPr firstRow="1" bandRow="1">
                <a:tableStyleId>{5C22544A-7EE6-4342-B048-85BDC9FD1C3A}</a:tableStyleId>
              </a:tblPr>
              <a:tblGrid>
                <a:gridCol w="395288">
                  <a:extLst>
                    <a:ext uri="{9D8B030D-6E8A-4147-A177-3AD203B41FA5}">
                      <a16:colId xmlns:a16="http://schemas.microsoft.com/office/drawing/2014/main" val="2118093387"/>
                    </a:ext>
                  </a:extLst>
                </a:gridCol>
                <a:gridCol w="684213">
                  <a:extLst>
                    <a:ext uri="{9D8B030D-6E8A-4147-A177-3AD203B41FA5}">
                      <a16:colId xmlns:a16="http://schemas.microsoft.com/office/drawing/2014/main" val="2785336854"/>
                    </a:ext>
                  </a:extLst>
                </a:gridCol>
                <a:gridCol w="1101535">
                  <a:extLst>
                    <a:ext uri="{9D8B030D-6E8A-4147-A177-3AD203B41FA5}">
                      <a16:colId xmlns:a16="http://schemas.microsoft.com/office/drawing/2014/main" val="817480638"/>
                    </a:ext>
                  </a:extLst>
                </a:gridCol>
                <a:gridCol w="520700">
                  <a:extLst>
                    <a:ext uri="{9D8B030D-6E8A-4147-A177-3AD203B41FA5}">
                      <a16:colId xmlns:a16="http://schemas.microsoft.com/office/drawing/2014/main" val="3492903121"/>
                    </a:ext>
                  </a:extLst>
                </a:gridCol>
                <a:gridCol w="395288">
                  <a:extLst>
                    <a:ext uri="{9D8B030D-6E8A-4147-A177-3AD203B41FA5}">
                      <a16:colId xmlns:a16="http://schemas.microsoft.com/office/drawing/2014/main" val="2638527360"/>
                    </a:ext>
                  </a:extLst>
                </a:gridCol>
                <a:gridCol w="896938">
                  <a:extLst>
                    <a:ext uri="{9D8B030D-6E8A-4147-A177-3AD203B41FA5}">
                      <a16:colId xmlns:a16="http://schemas.microsoft.com/office/drawing/2014/main" val="2033619082"/>
                    </a:ext>
                  </a:extLst>
                </a:gridCol>
                <a:gridCol w="1211263">
                  <a:extLst>
                    <a:ext uri="{9D8B030D-6E8A-4147-A177-3AD203B41FA5}">
                      <a16:colId xmlns:a16="http://schemas.microsoft.com/office/drawing/2014/main" val="3683807378"/>
                    </a:ext>
                  </a:extLst>
                </a:gridCol>
                <a:gridCol w="1147763">
                  <a:extLst>
                    <a:ext uri="{9D8B030D-6E8A-4147-A177-3AD203B41FA5}">
                      <a16:colId xmlns:a16="http://schemas.microsoft.com/office/drawing/2014/main" val="2991623495"/>
                    </a:ext>
                  </a:extLst>
                </a:gridCol>
              </a:tblGrid>
              <a:tr h="0">
                <a:tc>
                  <a:txBody>
                    <a:bodyPr/>
                    <a:lstStyle/>
                    <a:p>
                      <a:pPr algn="l"/>
                      <a:r>
                        <a:rPr lang="en-GB" sz="18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role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age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date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34</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2023-10-01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Annie</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34</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2023-12-21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Tester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26</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2023-10-01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Tester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26</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Tester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26</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Designer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35</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2023-10-01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Designer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35</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Designer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35</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2023-10-01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6" name="Rectangle 1">
            <a:extLst>
              <a:ext uri="{FF2B5EF4-FFF2-40B4-BE49-F238E27FC236}">
                <a16:creationId xmlns:a16="http://schemas.microsoft.com/office/drawing/2014/main" id="{C460184D-D803-F499-E82E-972FB39F9288}"/>
              </a:ext>
            </a:extLst>
          </p:cNvPr>
          <p:cNvSpPr>
            <a:spLocks noChangeArrowheads="1"/>
          </p:cNvSpPr>
          <p:nvPr/>
        </p:nvSpPr>
        <p:spPr bwMode="auto">
          <a:xfrm>
            <a:off x="619125" y="1461662"/>
            <a:ext cx="45576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laptop, returned</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Employee, Borrow;</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24" name="Table 23">
            <a:extLst>
              <a:ext uri="{FF2B5EF4-FFF2-40B4-BE49-F238E27FC236}">
                <a16:creationId xmlns:a16="http://schemas.microsoft.com/office/drawing/2014/main" id="{B01AC9AA-1E76-2F56-E08D-D0481FC0E9C7}"/>
              </a:ext>
            </a:extLst>
          </p:cNvPr>
          <p:cNvGraphicFramePr>
            <a:graphicFrameLocks noGrp="1"/>
          </p:cNvGraphicFramePr>
          <p:nvPr/>
        </p:nvGraphicFramePr>
        <p:xfrm>
          <a:off x="8624886" y="2653393"/>
          <a:ext cx="2728914" cy="3813810"/>
        </p:xfrm>
        <a:graphic>
          <a:graphicData uri="http://schemas.openxmlformats.org/drawingml/2006/table">
            <a:tbl>
              <a:tblPr firstRow="1" bandRow="1">
                <a:tableStyleId>{5C22544A-7EE6-4342-B048-85BDC9FD1C3A}</a:tableStyleId>
              </a:tblPr>
              <a:tblGrid>
                <a:gridCol w="684213">
                  <a:extLst>
                    <a:ext uri="{9D8B030D-6E8A-4147-A177-3AD203B41FA5}">
                      <a16:colId xmlns:a16="http://schemas.microsoft.com/office/drawing/2014/main" val="2785336854"/>
                    </a:ext>
                  </a:extLst>
                </a:gridCol>
                <a:gridCol w="896938">
                  <a:extLst>
                    <a:ext uri="{9D8B030D-6E8A-4147-A177-3AD203B41FA5}">
                      <a16:colId xmlns:a16="http://schemas.microsoft.com/office/drawing/2014/main" val="2033619082"/>
                    </a:ext>
                  </a:extLst>
                </a:gridCol>
                <a:gridCol w="1147763">
                  <a:extLst>
                    <a:ext uri="{9D8B030D-6E8A-4147-A177-3AD203B41FA5}">
                      <a16:colId xmlns:a16="http://schemas.microsoft.com/office/drawing/2014/main" val="2991623495"/>
                    </a:ext>
                  </a:extLst>
                </a:gridCol>
              </a:tblGrid>
              <a:tr h="0">
                <a:tc>
                  <a:txBody>
                    <a:bodyPr/>
                    <a:lstStyle/>
                    <a:p>
                      <a:pPr algn="l"/>
                      <a:r>
                        <a:rPr lang="en-GB" sz="18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1800" b="0">
                          <a:solidFill>
                            <a:schemeClr val="tx1"/>
                          </a:solidFill>
                          <a:effectLst/>
                        </a:rPr>
                        <a:t>Annie</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1800" b="0" dirty="0">
                          <a:solidFill>
                            <a:schemeClr val="tx1"/>
                          </a:solidFill>
                          <a:effectLst/>
                        </a:rPr>
                        <a:t>Erin</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2" name="TextBox 1">
            <a:extLst>
              <a:ext uri="{FF2B5EF4-FFF2-40B4-BE49-F238E27FC236}">
                <a16:creationId xmlns:a16="http://schemas.microsoft.com/office/drawing/2014/main" id="{C803A09E-15AD-D7A7-D9C3-CF1FF6E7DDBC}"/>
              </a:ext>
            </a:extLst>
          </p:cNvPr>
          <p:cNvSpPr txBox="1"/>
          <p:nvPr/>
        </p:nvSpPr>
        <p:spPr>
          <a:xfrm>
            <a:off x="545552" y="2256136"/>
            <a:ext cx="1771650" cy="369332"/>
          </a:xfrm>
          <a:prstGeom prst="rect">
            <a:avLst/>
          </a:prstGeom>
          <a:noFill/>
        </p:spPr>
        <p:txBody>
          <a:bodyPr wrap="square" rtlCol="0">
            <a:spAutoFit/>
          </a:bodyPr>
          <a:lstStyle/>
          <a:p>
            <a:r>
              <a:rPr lang="en-GB" b="1" dirty="0"/>
              <a:t>Combined data</a:t>
            </a:r>
          </a:p>
        </p:txBody>
      </p:sp>
    </p:spTree>
    <p:extLst>
      <p:ext uri="{BB962C8B-B14F-4D97-AF65-F5344CB8AC3E}">
        <p14:creationId xmlns:p14="http://schemas.microsoft.com/office/powerpoint/2010/main" val="628094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Display Data – Something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colour</a:t>
            </a:r>
            <a:r>
              <a:rPr lang="en-US" altLang="en-US" sz="4000" dirty="0">
                <a:solidFill>
                  <a:srgbClr val="000000"/>
                </a:solidFill>
                <a:latin typeface="Consolas" panose="020B0609020204030204" pitchFamily="49" charset="0"/>
              </a:rPr>
              <a:t>, score, height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datatypes;</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Tree>
    <p:extLst>
      <p:ext uri="{BB962C8B-B14F-4D97-AF65-F5344CB8AC3E}">
        <p14:creationId xmlns:p14="http://schemas.microsoft.com/office/powerpoint/2010/main" val="1599820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(1)</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28648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type</a:t>
            </a:r>
          </a:p>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Pet;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63489"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1001505"/>
            <a:ext cx="2590417" cy="1384995"/>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SELECT</a:t>
            </a:r>
          </a:p>
        </p:txBody>
      </p:sp>
      <p:sp>
        <p:nvSpPr>
          <p:cNvPr id="27" name="From - Arrow">
            <a:extLst>
              <a:ext uri="{FF2B5EF4-FFF2-40B4-BE49-F238E27FC236}">
                <a16:creationId xmlns:a16="http://schemas.microsoft.com/office/drawing/2014/main" id="{269837FC-7069-F1D9-E16A-87AF1D4A80CD}"/>
              </a:ext>
            </a:extLst>
          </p:cNvPr>
          <p:cNvSpPr/>
          <p:nvPr/>
        </p:nvSpPr>
        <p:spPr>
          <a:xfrm>
            <a:off x="154550" y="205451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BC0A24A5-7704-6A36-CD80-4ED2C2F64BD2}"/>
              </a:ext>
            </a:extLst>
          </p:cNvPr>
          <p:cNvSpPr txBox="1"/>
          <p:nvPr/>
        </p:nvSpPr>
        <p:spPr>
          <a:xfrm>
            <a:off x="4667406"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extLst>
              <p:ext uri="{D42A27DB-BD31-4B8C-83A1-F6EECF244321}">
                <p14:modId xmlns:p14="http://schemas.microsoft.com/office/powerpoint/2010/main" val="202819405"/>
              </p:ext>
            </p:extLst>
          </p:nvPr>
        </p:nvGraphicFramePr>
        <p:xfrm>
          <a:off x="2749212"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extLst>
              <p:ext uri="{D42A27DB-BD31-4B8C-83A1-F6EECF244321}">
                <p14:modId xmlns:p14="http://schemas.microsoft.com/office/powerpoint/2010/main" val="1980545247"/>
              </p:ext>
            </p:extLst>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5700866" y="2386500"/>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812AA0D-71D1-9B9D-4AED-E09E855A4185}"/>
              </a:ext>
            </a:extLst>
          </p:cNvPr>
          <p:cNvSpPr/>
          <p:nvPr/>
        </p:nvSpPr>
        <p:spPr>
          <a:xfrm>
            <a:off x="482740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7417818"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124330"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54550" y="173454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7216257" y="2911786"/>
            <a:ext cx="960176" cy="369332"/>
          </a:xfrm>
          <a:prstGeom prst="rect">
            <a:avLst/>
          </a:prstGeom>
          <a:noFill/>
        </p:spPr>
        <p:txBody>
          <a:bodyPr wrap="square" rtlCol="0">
            <a:spAutoFit/>
          </a:bodyPr>
          <a:lstStyle/>
          <a:p>
            <a:pPr algn="ctr"/>
            <a:r>
              <a:rPr lang="en-GB" b="1" dirty="0"/>
              <a:t>Output</a:t>
            </a:r>
          </a:p>
        </p:txBody>
      </p:sp>
      <p:cxnSp>
        <p:nvCxnSpPr>
          <p:cNvPr id="5" name="Name - Arrow">
            <a:extLst>
              <a:ext uri="{FF2B5EF4-FFF2-40B4-BE49-F238E27FC236}">
                <a16:creationId xmlns:a16="http://schemas.microsoft.com/office/drawing/2014/main" id="{74743580-1BBD-44D1-9B4B-3FCD69A573CA}"/>
              </a:ext>
            </a:extLst>
          </p:cNvPr>
          <p:cNvCxnSpPr>
            <a:cxnSpLocks/>
            <a:stCxn id="25" idx="2"/>
            <a:endCxn id="29" idx="0"/>
          </p:cNvCxnSpPr>
          <p:nvPr/>
        </p:nvCxnSpPr>
        <p:spPr>
          <a:xfrm flipH="1">
            <a:off x="5729994" y="2755832"/>
            <a:ext cx="396352" cy="5941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a:endCxn id="30" idx="0"/>
          </p:cNvCxnSpPr>
          <p:nvPr/>
        </p:nvCxnSpPr>
        <p:spPr>
          <a:xfrm>
            <a:off x="6126346" y="2755832"/>
            <a:ext cx="393984" cy="5941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Output - Table">
            <a:extLst>
              <a:ext uri="{FF2B5EF4-FFF2-40B4-BE49-F238E27FC236}">
                <a16:creationId xmlns:a16="http://schemas.microsoft.com/office/drawing/2014/main" id="{FE9A9C9B-4CA8-4DC8-AA69-A07BDFBF0F34}"/>
              </a:ext>
            </a:extLst>
          </p:cNvPr>
          <p:cNvGraphicFramePr>
            <a:graphicFrameLocks noGrp="1"/>
          </p:cNvGraphicFramePr>
          <p:nvPr>
            <p:extLst>
              <p:ext uri="{D42A27DB-BD31-4B8C-83A1-F6EECF244321}">
                <p14:modId xmlns:p14="http://schemas.microsoft.com/office/powerpoint/2010/main" val="2316997827"/>
              </p:ext>
            </p:extLst>
          </p:nvPr>
        </p:nvGraphicFramePr>
        <p:xfrm>
          <a:off x="7928628" y="3412808"/>
          <a:ext cx="1599883"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Tree>
    <p:extLst>
      <p:ext uri="{BB962C8B-B14F-4D97-AF65-F5344CB8AC3E}">
        <p14:creationId xmlns:p14="http://schemas.microsoft.com/office/powerpoint/2010/main" val="148167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1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animEffect transition="in" filter="wipe(left)">
                                      <p:cBhvr>
                                        <p:cTn id="25" dur="1000"/>
                                        <p:tgtEl>
                                          <p:spTgt spid="19">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9">
                                            <p:txEl>
                                              <p:pRg st="1" end="1"/>
                                            </p:txEl>
                                          </p:spTgt>
                                        </p:tgtEl>
                                        <p:attrNameLst>
                                          <p:attrName>style.visibility</p:attrName>
                                        </p:attrNameLst>
                                      </p:cBhvr>
                                      <p:to>
                                        <p:strVal val="visible"/>
                                      </p:to>
                                    </p:set>
                                    <p:animEffect transition="in" filter="wipe(left)">
                                      <p:cBhvr>
                                        <p:cTn id="30" dur="1000"/>
                                        <p:tgtEl>
                                          <p:spTgt spid="19">
                                            <p:txEl>
                                              <p:pRg st="1" end="1"/>
                                            </p:txEl>
                                          </p:spTgt>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9">
                                            <p:txEl>
                                              <p:pRg st="2" end="2"/>
                                            </p:txEl>
                                          </p:spTgt>
                                        </p:tgtEl>
                                        <p:attrNameLst>
                                          <p:attrName>style.visibility</p:attrName>
                                        </p:attrNameLst>
                                      </p:cBhvr>
                                      <p:to>
                                        <p:strVal val="visible"/>
                                      </p:to>
                                    </p:set>
                                    <p:animEffect transition="in" filter="wipe(left)">
                                      <p:cBhvr>
                                        <p:cTn id="34" dur="1000"/>
                                        <p:tgtEl>
                                          <p:spTgt spid="19">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10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left)">
                                      <p:cBhvr>
                                        <p:cTn id="48" dur="1000"/>
                                        <p:tgtEl>
                                          <p:spTgt spid="26"/>
                                        </p:tgtEl>
                                      </p:cBhvr>
                                    </p:animEffect>
                                  </p:childTnLst>
                                </p:cTn>
                              </p:par>
                            </p:childTnLst>
                          </p:cTn>
                        </p:par>
                        <p:par>
                          <p:cTn id="49" fill="hold">
                            <p:stCondLst>
                              <p:cond delay="1500"/>
                            </p:stCondLst>
                            <p:childTnLst>
                              <p:par>
                                <p:cTn id="50" presetID="22" presetClass="entr" presetSubtype="8" fill="hold"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20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1" nodeType="clickEffect">
                                  <p:stCondLst>
                                    <p:cond delay="0"/>
                                  </p:stCondLst>
                                  <p:childTnLst>
                                    <p:animEffect transition="out" filter="wipe(left)">
                                      <p:cBhvr>
                                        <p:cTn id="56" dur="500"/>
                                        <p:tgtEl>
                                          <p:spTgt spid="27"/>
                                        </p:tgtEl>
                                      </p:cBhvr>
                                    </p:animEffect>
                                    <p:set>
                                      <p:cBhvr>
                                        <p:cTn id="57" dur="1" fill="hold">
                                          <p:stCondLst>
                                            <p:cond delay="499"/>
                                          </p:stCondLst>
                                        </p:cTn>
                                        <p:tgtEl>
                                          <p:spTgt spid="27"/>
                                        </p:tgtEl>
                                        <p:attrNameLst>
                                          <p:attrName>style.visibility</p:attrName>
                                        </p:attrNameLst>
                                      </p:cBhvr>
                                      <p:to>
                                        <p:strVal val="hidden"/>
                                      </p:to>
                                    </p:se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10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up)">
                                      <p:cBhvr>
                                        <p:cTn id="70" dur="500"/>
                                        <p:tgtEl>
                                          <p:spTgt spid="5"/>
                                        </p:tgtEl>
                                      </p:cBhvr>
                                    </p:animEffec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up)">
                                      <p:cBhvr>
                                        <p:cTn id="74" dur="1500"/>
                                        <p:tgtEl>
                                          <p:spTgt spid="29"/>
                                        </p:tgtEl>
                                      </p:cBhvr>
                                    </p:animEffect>
                                  </p:childTnLst>
                                </p:cTn>
                              </p:par>
                            </p:childTnLst>
                          </p:cTn>
                        </p:par>
                        <p:par>
                          <p:cTn id="75" fill="hold">
                            <p:stCondLst>
                              <p:cond delay="2500"/>
                            </p:stCondLst>
                            <p:childTnLst>
                              <p:par>
                                <p:cTn id="76" presetID="22" presetClass="entr" presetSubtype="1" fill="hold" nodeType="after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wipe(up)">
                                      <p:cBhvr>
                                        <p:cTn id="78" dur="500"/>
                                        <p:tgtEl>
                                          <p:spTgt spid="9"/>
                                        </p:tgtEl>
                                      </p:cBhvr>
                                    </p:animEffect>
                                  </p:childTnLst>
                                </p:cTn>
                              </p:par>
                            </p:childTnLst>
                          </p:cTn>
                        </p:par>
                        <p:par>
                          <p:cTn id="79" fill="hold">
                            <p:stCondLst>
                              <p:cond delay="3000"/>
                            </p:stCondLst>
                            <p:childTnLst>
                              <p:par>
                                <p:cTn id="80" presetID="22" presetClass="entr" presetSubtype="1" fill="hold" grpId="0" nodeType="after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wipe(up)">
                                      <p:cBhvr>
                                        <p:cTn id="82" dur="1500"/>
                                        <p:tgtEl>
                                          <p:spTgt spid="3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xit" presetSubtype="8" fill="hold" grpId="1" nodeType="clickEffect">
                                  <p:stCondLst>
                                    <p:cond delay="0"/>
                                  </p:stCondLst>
                                  <p:childTnLst>
                                    <p:animEffect transition="out" filter="wipe(left)">
                                      <p:cBhvr>
                                        <p:cTn id="86" dur="500"/>
                                        <p:tgtEl>
                                          <p:spTgt spid="31"/>
                                        </p:tgtEl>
                                      </p:cBhvr>
                                    </p:animEffect>
                                    <p:set>
                                      <p:cBhvr>
                                        <p:cTn id="87" dur="1" fill="hold">
                                          <p:stCondLst>
                                            <p:cond delay="499"/>
                                          </p:stCondLst>
                                        </p:cTn>
                                        <p:tgtEl>
                                          <p:spTgt spid="31"/>
                                        </p:tgtEl>
                                        <p:attrNameLst>
                                          <p:attrName>style.visibility</p:attrName>
                                        </p:attrNameLst>
                                      </p:cBhvr>
                                      <p:to>
                                        <p:strVal val="hidden"/>
                                      </p:to>
                                    </p:se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wipe(left)">
                                      <p:cBhvr>
                                        <p:cTn id="91" dur="500"/>
                                        <p:tgtEl>
                                          <p:spTgt spid="32"/>
                                        </p:tgtEl>
                                      </p:cBhvr>
                                    </p:animEffect>
                                  </p:childTnLst>
                                </p:cTn>
                              </p:par>
                            </p:childTnLst>
                          </p:cTn>
                        </p:par>
                        <p:par>
                          <p:cTn id="92" fill="hold">
                            <p:stCondLst>
                              <p:cond delay="1000"/>
                            </p:stCondLst>
                            <p:childTnLst>
                              <p:par>
                                <p:cTn id="93" presetID="22" presetClass="entr" presetSubtype="8" fill="hold" grpId="0" nodeType="after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wipe(left)">
                                      <p:cBhvr>
                                        <p:cTn id="95" dur="1000"/>
                                        <p:tgtEl>
                                          <p:spTgt spid="28"/>
                                        </p:tgtEl>
                                      </p:cBhvr>
                                    </p:animEffect>
                                  </p:childTnLst>
                                </p:cTn>
                              </p:par>
                            </p:childTnLst>
                          </p:cTn>
                        </p:par>
                        <p:par>
                          <p:cTn id="96" fill="hold">
                            <p:stCondLst>
                              <p:cond delay="2000"/>
                            </p:stCondLst>
                            <p:childTnLst>
                              <p:par>
                                <p:cTn id="97" presetID="22" presetClass="entr" presetSubtype="8" fill="hold" nodeType="after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wipe(left)">
                                      <p:cBhvr>
                                        <p:cTn id="99"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28" grpId="0" animBg="1"/>
      <p:bldP spid="29" grpId="0" animBg="1"/>
      <p:bldP spid="30" grpId="0" animBg="1"/>
      <p:bldP spid="31" grpId="0" animBg="1"/>
      <p:bldP spid="31" grpId="1" animBg="1"/>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(1)</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28648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type</a:t>
            </a:r>
          </a:p>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Pet;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63489"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1001505"/>
            <a:ext cx="2590417" cy="1384995"/>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a:t>
            </a:r>
          </a:p>
          <a:p>
            <a:pPr lvl="1"/>
            <a:r>
              <a:rPr lang="en-GB" sz="2800" dirty="0">
                <a:solidFill>
                  <a:srgbClr val="7030A0"/>
                </a:solidFill>
              </a:rPr>
              <a:t>2.  </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2749212"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124330"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9" name="Output - Table">
            <a:extLst>
              <a:ext uri="{FF2B5EF4-FFF2-40B4-BE49-F238E27FC236}">
                <a16:creationId xmlns:a16="http://schemas.microsoft.com/office/drawing/2014/main" id="{FE9A9C9B-4CA8-4DC8-AA69-A07BDFBF0F34}"/>
              </a:ext>
            </a:extLst>
          </p:cNvPr>
          <p:cNvGraphicFramePr>
            <a:graphicFrameLocks noGrp="1"/>
          </p:cNvGraphicFramePr>
          <p:nvPr/>
        </p:nvGraphicFramePr>
        <p:xfrm>
          <a:off x="7928628" y="3412808"/>
          <a:ext cx="1599883"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Mouse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Tree>
    <p:extLst>
      <p:ext uri="{BB962C8B-B14F-4D97-AF65-F5344CB8AC3E}">
        <p14:creationId xmlns:p14="http://schemas.microsoft.com/office/powerpoint/2010/main" val="693302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use &lt;, &gt;, = in SQL operations</a:t>
            </a:r>
          </a:p>
        </p:txBody>
      </p:sp>
    </p:spTree>
    <p:extLst>
      <p:ext uri="{BB962C8B-B14F-4D97-AF65-F5344CB8AC3E}">
        <p14:creationId xmlns:p14="http://schemas.microsoft.com/office/powerpoint/2010/main" val="2698216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Comparison Operators</a:t>
            </a:r>
          </a:p>
        </p:txBody>
      </p:sp>
      <p:sp>
        <p:nvSpPr>
          <p:cNvPr id="3" name="Content Placeholder 2"/>
          <p:cNvSpPr>
            <a:spLocks noGrp="1"/>
          </p:cNvSpPr>
          <p:nvPr>
            <p:ph idx="1"/>
          </p:nvPr>
        </p:nvSpPr>
        <p:spPr/>
        <p:txBody>
          <a:bodyPr>
            <a:normAutofit lnSpcReduction="10000"/>
          </a:bodyPr>
          <a:lstStyle/>
          <a:p>
            <a:pPr marL="0" indent="0">
              <a:buNone/>
            </a:pPr>
            <a:r>
              <a:rPr lang="en-GB" sz="4000" dirty="0"/>
              <a:t>=	Equal to (same as)</a:t>
            </a:r>
          </a:p>
          <a:p>
            <a:pPr marL="0" indent="0">
              <a:buNone/>
            </a:pPr>
            <a:r>
              <a:rPr lang="en-GB" sz="4000" dirty="0"/>
              <a:t>&gt;	Greater than	</a:t>
            </a:r>
          </a:p>
          <a:p>
            <a:pPr marL="0" indent="0">
              <a:buNone/>
            </a:pPr>
            <a:r>
              <a:rPr lang="en-GB" sz="4000" dirty="0"/>
              <a:t>&gt;=	Greater than or equal to	</a:t>
            </a:r>
          </a:p>
          <a:p>
            <a:pPr marL="0" indent="0">
              <a:buNone/>
            </a:pPr>
            <a:r>
              <a:rPr lang="en-GB" sz="4000" dirty="0"/>
              <a:t>&lt;=	Less than or equal to	</a:t>
            </a:r>
          </a:p>
          <a:p>
            <a:pPr marL="0" indent="0">
              <a:buNone/>
            </a:pPr>
            <a:r>
              <a:rPr lang="en-GB" sz="4000" dirty="0"/>
              <a:t>&lt;	Less than</a:t>
            </a:r>
          </a:p>
          <a:p>
            <a:pPr marL="0" indent="0">
              <a:buNone/>
            </a:pPr>
            <a:r>
              <a:rPr lang="en-GB" sz="4000" dirty="0"/>
              <a:t>&lt;&gt;	Not equal to (not the same as)</a:t>
            </a:r>
          </a:p>
        </p:txBody>
      </p:sp>
    </p:spTree>
    <p:extLst>
      <p:ext uri="{BB962C8B-B14F-4D97-AF65-F5344CB8AC3E}">
        <p14:creationId xmlns:p14="http://schemas.microsoft.com/office/powerpoint/2010/main" val="1378454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 database?</a:t>
            </a:r>
          </a:p>
        </p:txBody>
      </p:sp>
      <p:sp>
        <p:nvSpPr>
          <p:cNvPr id="3" name="Content Placeholder 2"/>
          <p:cNvSpPr>
            <a:spLocks noGrp="1"/>
          </p:cNvSpPr>
          <p:nvPr>
            <p:ph idx="1"/>
          </p:nvPr>
        </p:nvSpPr>
        <p:spPr/>
        <p:txBody>
          <a:bodyPr/>
          <a:lstStyle/>
          <a:p>
            <a:r>
              <a:rPr lang="en-GB" dirty="0"/>
              <a:t>A database is used to store information</a:t>
            </a:r>
          </a:p>
          <a:p>
            <a:r>
              <a:rPr lang="en-GB" dirty="0"/>
              <a:t>Computerised</a:t>
            </a:r>
          </a:p>
          <a:p>
            <a:r>
              <a:rPr lang="en-GB" dirty="0"/>
              <a:t>Able to search for information</a:t>
            </a:r>
          </a:p>
        </p:txBody>
      </p:sp>
    </p:spTree>
    <p:extLst>
      <p:ext uri="{BB962C8B-B14F-4D97-AF65-F5344CB8AC3E}">
        <p14:creationId xmlns:p14="http://schemas.microsoft.com/office/powerpoint/2010/main" val="184224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Comparison Operators</a:t>
            </a:r>
          </a:p>
        </p:txBody>
      </p:sp>
      <p:sp>
        <p:nvSpPr>
          <p:cNvPr id="3" name="Content Placeholder 2"/>
          <p:cNvSpPr>
            <a:spLocks noGrp="1"/>
          </p:cNvSpPr>
          <p:nvPr>
            <p:ph idx="1"/>
          </p:nvPr>
        </p:nvSpPr>
        <p:spPr/>
        <p:txBody>
          <a:bodyPr>
            <a:normAutofit lnSpcReduction="10000"/>
          </a:bodyPr>
          <a:lstStyle/>
          <a:p>
            <a:pPr marL="0" indent="0">
              <a:buNone/>
            </a:pPr>
            <a:r>
              <a:rPr lang="en-GB" sz="4000" dirty="0"/>
              <a:t>	Equal to (same as)</a:t>
            </a:r>
          </a:p>
          <a:p>
            <a:pPr marL="0" indent="0">
              <a:buNone/>
            </a:pPr>
            <a:r>
              <a:rPr lang="en-GB" sz="4000" dirty="0"/>
              <a:t>	Greater than	</a:t>
            </a:r>
          </a:p>
          <a:p>
            <a:pPr marL="0" indent="0">
              <a:buNone/>
            </a:pPr>
            <a:r>
              <a:rPr lang="en-GB" sz="4000" dirty="0"/>
              <a:t>	Greater than or equal to	</a:t>
            </a:r>
          </a:p>
          <a:p>
            <a:pPr marL="0" indent="0">
              <a:buNone/>
            </a:pPr>
            <a:r>
              <a:rPr lang="en-GB" sz="4000" dirty="0"/>
              <a:t>	Less than or equal to	</a:t>
            </a:r>
          </a:p>
          <a:p>
            <a:pPr marL="0" indent="0">
              <a:buNone/>
            </a:pPr>
            <a:r>
              <a:rPr lang="en-GB" sz="4000" dirty="0"/>
              <a:t>	Less than</a:t>
            </a:r>
          </a:p>
          <a:p>
            <a:pPr marL="0" indent="0">
              <a:buNone/>
            </a:pPr>
            <a:r>
              <a:rPr lang="en-GB" sz="4000" dirty="0"/>
              <a:t>	Not equal to (not the same as)</a:t>
            </a:r>
          </a:p>
        </p:txBody>
      </p:sp>
    </p:spTree>
    <p:extLst>
      <p:ext uri="{BB962C8B-B14F-4D97-AF65-F5344CB8AC3E}">
        <p14:creationId xmlns:p14="http://schemas.microsoft.com/office/powerpoint/2010/main" val="2397342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Attributes Types</a:t>
            </a:r>
          </a:p>
        </p:txBody>
      </p:sp>
      <p:graphicFrame>
        <p:nvGraphicFramePr>
          <p:cNvPr id="5" name="Table 4"/>
          <p:cNvGraphicFramePr>
            <a:graphicFrameLocks noGrp="1"/>
          </p:cNvGraphicFramePr>
          <p:nvPr>
            <p:extLst>
              <p:ext uri="{D42A27DB-BD31-4B8C-83A1-F6EECF244321}">
                <p14:modId xmlns:p14="http://schemas.microsoft.com/office/powerpoint/2010/main" val="3969298644"/>
              </p:ext>
            </p:extLst>
          </p:nvPr>
        </p:nvGraphicFramePr>
        <p:xfrm>
          <a:off x="838199" y="1690688"/>
          <a:ext cx="10700657" cy="4732535"/>
        </p:xfrm>
        <a:graphic>
          <a:graphicData uri="http://schemas.openxmlformats.org/drawingml/2006/table">
            <a:tbl>
              <a:tblPr firstRow="1" bandRow="1">
                <a:tableStyleId>{5C22544A-7EE6-4342-B048-85BDC9FD1C3A}</a:tableStyleId>
              </a:tblPr>
              <a:tblGrid>
                <a:gridCol w="2304620">
                  <a:extLst>
                    <a:ext uri="{9D8B030D-6E8A-4147-A177-3AD203B41FA5}">
                      <a16:colId xmlns:a16="http://schemas.microsoft.com/office/drawing/2014/main" val="3886860534"/>
                    </a:ext>
                  </a:extLst>
                </a:gridCol>
                <a:gridCol w="4829151">
                  <a:extLst>
                    <a:ext uri="{9D8B030D-6E8A-4147-A177-3AD203B41FA5}">
                      <a16:colId xmlns:a16="http://schemas.microsoft.com/office/drawing/2014/main" val="2462689531"/>
                    </a:ext>
                  </a:extLst>
                </a:gridCol>
                <a:gridCol w="3566886">
                  <a:extLst>
                    <a:ext uri="{9D8B030D-6E8A-4147-A177-3AD203B41FA5}">
                      <a16:colId xmlns:a16="http://schemas.microsoft.com/office/drawing/2014/main" val="2428889176"/>
                    </a:ext>
                  </a:extLst>
                </a:gridCol>
              </a:tblGrid>
              <a:tr h="720000">
                <a:tc>
                  <a:txBody>
                    <a:bodyPr/>
                    <a:lstStyle/>
                    <a:p>
                      <a:r>
                        <a:rPr lang="en-GB" sz="4000"/>
                        <a:t>Type</a:t>
                      </a:r>
                    </a:p>
                  </a:txBody>
                  <a:tcPr anchor="ctr"/>
                </a:tc>
                <a:tc>
                  <a:txBody>
                    <a:bodyPr/>
                    <a:lstStyle/>
                    <a:p>
                      <a:r>
                        <a:rPr lang="en-GB" sz="4000"/>
                        <a:t>Description</a:t>
                      </a:r>
                      <a:endParaRPr lang="en-GB"/>
                    </a:p>
                  </a:txBody>
                  <a:tcPr anchor="ctr"/>
                </a:tc>
                <a:tc>
                  <a:txBody>
                    <a:bodyPr/>
                    <a:lstStyle/>
                    <a:p>
                      <a:r>
                        <a:rPr lang="en-GB" sz="4000"/>
                        <a:t>Examples</a:t>
                      </a:r>
                    </a:p>
                  </a:txBody>
                  <a:tcPr anchor="ctr"/>
                </a:tc>
                <a:extLst>
                  <a:ext uri="{0D108BD9-81ED-4DB2-BD59-A6C34878D82A}">
                    <a16:rowId xmlns:a16="http://schemas.microsoft.com/office/drawing/2014/main" val="2306187331"/>
                  </a:ext>
                </a:extLst>
              </a:tr>
              <a:tr h="802507">
                <a:tc>
                  <a:txBody>
                    <a:bodyPr/>
                    <a:lstStyle/>
                    <a:p>
                      <a:r>
                        <a:rPr lang="en-GB" sz="3600" dirty="0"/>
                        <a:t>text</a:t>
                      </a:r>
                    </a:p>
                  </a:txBody>
                  <a:tcPr anchor="ctr"/>
                </a:tc>
                <a:tc>
                  <a:txBody>
                    <a:bodyPr/>
                    <a:lstStyle/>
                    <a:p>
                      <a:r>
                        <a:rPr lang="en-GB" sz="3600" dirty="0"/>
                        <a:t>One or more characters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600" dirty="0"/>
                        <a:t>"Hello", "01871"</a:t>
                      </a:r>
                    </a:p>
                  </a:txBody>
                  <a:tcPr anchor="ctr"/>
                </a:tc>
                <a:extLst>
                  <a:ext uri="{0D108BD9-81ED-4DB2-BD59-A6C34878D82A}">
                    <a16:rowId xmlns:a16="http://schemas.microsoft.com/office/drawing/2014/main" val="3461540582"/>
                  </a:ext>
                </a:extLst>
              </a:tr>
              <a:tr h="802507">
                <a:tc>
                  <a:txBody>
                    <a:bodyPr/>
                    <a:lstStyle/>
                    <a:p>
                      <a:r>
                        <a:rPr lang="en-GB" sz="3600" dirty="0"/>
                        <a:t>number</a:t>
                      </a:r>
                    </a:p>
                  </a:txBody>
                  <a:tcPr anchor="ctr"/>
                </a:tc>
                <a:tc>
                  <a:txBody>
                    <a:bodyPr/>
                    <a:lstStyle/>
                    <a:p>
                      <a:r>
                        <a:rPr lang="en-GB" sz="3600" dirty="0"/>
                        <a:t>Integer or real</a:t>
                      </a:r>
                    </a:p>
                  </a:txBody>
                  <a:tcPr anchor="ctr"/>
                </a:tc>
                <a:tc>
                  <a:txBody>
                    <a:bodyPr/>
                    <a:lstStyle/>
                    <a:p>
                      <a:r>
                        <a:rPr lang="en-GB" sz="3600" dirty="0"/>
                        <a:t>0, 0.0, 87, - 3.14</a:t>
                      </a:r>
                    </a:p>
                  </a:txBody>
                  <a:tcPr anchor="ctr"/>
                </a:tc>
                <a:extLst>
                  <a:ext uri="{0D108BD9-81ED-4DB2-BD59-A6C34878D82A}">
                    <a16:rowId xmlns:a16="http://schemas.microsoft.com/office/drawing/2014/main" val="3725072174"/>
                  </a:ext>
                </a:extLst>
              </a:tr>
              <a:tr h="802507">
                <a:tc>
                  <a:txBody>
                    <a:bodyPr/>
                    <a:lstStyle/>
                    <a:p>
                      <a:r>
                        <a:rPr lang="en-GB" sz="3600" dirty="0"/>
                        <a:t>date</a:t>
                      </a:r>
                    </a:p>
                  </a:txBody>
                  <a:tcPr anchor="ctr"/>
                </a:tc>
                <a:tc>
                  <a:txBody>
                    <a:bodyPr/>
                    <a:lstStyle/>
                    <a:p>
                      <a:r>
                        <a:rPr lang="en-GB" sz="3600" dirty="0"/>
                        <a:t>Year, Month, Day</a:t>
                      </a:r>
                    </a:p>
                  </a:txBody>
                  <a:tcPr anchor="ctr"/>
                </a:tc>
                <a:tc>
                  <a:txBody>
                    <a:bodyPr/>
                    <a:lstStyle/>
                    <a:p>
                      <a:r>
                        <a:rPr lang="en-GB" sz="3600" dirty="0"/>
                        <a:t>"2023-11-21"</a:t>
                      </a:r>
                    </a:p>
                  </a:txBody>
                  <a:tcPr anchor="ctr"/>
                </a:tc>
                <a:extLst>
                  <a:ext uri="{0D108BD9-81ED-4DB2-BD59-A6C34878D82A}">
                    <a16:rowId xmlns:a16="http://schemas.microsoft.com/office/drawing/2014/main" val="2280682125"/>
                  </a:ext>
                </a:extLst>
              </a:tr>
              <a:tr h="802507">
                <a:tc>
                  <a:txBody>
                    <a:bodyPr/>
                    <a:lstStyle/>
                    <a:p>
                      <a:r>
                        <a:rPr lang="en-GB" sz="3600" dirty="0"/>
                        <a:t>time</a:t>
                      </a:r>
                    </a:p>
                  </a:txBody>
                  <a:tcPr anchor="ctr"/>
                </a:tc>
                <a:tc>
                  <a:txBody>
                    <a:bodyPr/>
                    <a:lstStyle/>
                    <a:p>
                      <a:r>
                        <a:rPr lang="en-GB" sz="3600" dirty="0"/>
                        <a:t>Hours, Minutes, Seconds</a:t>
                      </a:r>
                    </a:p>
                  </a:txBody>
                  <a:tcPr anchor="ctr"/>
                </a:tc>
                <a:tc>
                  <a:txBody>
                    <a:bodyPr/>
                    <a:lstStyle/>
                    <a:p>
                      <a:r>
                        <a:rPr lang="en-GB" sz="3600" dirty="0"/>
                        <a:t>"14:00</a:t>
                      </a:r>
                      <a:r>
                        <a:rPr lang="en-GB" sz="3600" dirty="0">
                          <a:sym typeface="Wingdings" panose="05000000000000000000" pitchFamily="2" charset="2"/>
                        </a:rPr>
                        <a:t>:00</a:t>
                      </a:r>
                      <a:r>
                        <a:rPr lang="en-GB" sz="3600" dirty="0"/>
                        <a:t>"</a:t>
                      </a:r>
                    </a:p>
                  </a:txBody>
                  <a:tcPr anchor="ctr"/>
                </a:tc>
                <a:extLst>
                  <a:ext uri="{0D108BD9-81ED-4DB2-BD59-A6C34878D82A}">
                    <a16:rowId xmlns:a16="http://schemas.microsoft.com/office/drawing/2014/main" val="40948160"/>
                  </a:ext>
                </a:extLst>
              </a:tr>
              <a:tr h="802507">
                <a:tc>
                  <a:txBody>
                    <a:bodyPr/>
                    <a:lstStyle/>
                    <a:p>
                      <a:r>
                        <a:rPr lang="en-GB" sz="3600"/>
                        <a:t>Boolean</a:t>
                      </a:r>
                    </a:p>
                  </a:txBody>
                  <a:tcPr anchor="ctr"/>
                </a:tc>
                <a:tc>
                  <a:txBody>
                    <a:bodyPr/>
                    <a:lstStyle/>
                    <a:p>
                      <a:r>
                        <a:rPr lang="en-GB" sz="3600"/>
                        <a:t>Binary – two states</a:t>
                      </a:r>
                    </a:p>
                  </a:txBody>
                  <a:tcPr anchor="ctr"/>
                </a:tc>
                <a:tc>
                  <a:txBody>
                    <a:bodyPr/>
                    <a:lstStyle/>
                    <a:p>
                      <a:r>
                        <a:rPr lang="en-GB" sz="3600" dirty="0"/>
                        <a:t>TRUE / FALSE</a:t>
                      </a:r>
                    </a:p>
                  </a:txBody>
                  <a:tcPr anchor="ctr"/>
                </a:tc>
                <a:extLst>
                  <a:ext uri="{0D108BD9-81ED-4DB2-BD59-A6C34878D82A}">
                    <a16:rowId xmlns:a16="http://schemas.microsoft.com/office/drawing/2014/main" val="788213604"/>
                  </a:ext>
                </a:extLst>
              </a:tr>
            </a:tbl>
          </a:graphicData>
        </a:graphic>
      </p:graphicFrame>
    </p:spTree>
    <p:extLst>
      <p:ext uri="{BB962C8B-B14F-4D97-AF65-F5344CB8AC3E}">
        <p14:creationId xmlns:p14="http://schemas.microsoft.com/office/powerpoint/2010/main" val="140495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Attributes Types</a:t>
            </a:r>
          </a:p>
        </p:txBody>
      </p:sp>
      <p:graphicFrame>
        <p:nvGraphicFramePr>
          <p:cNvPr id="5" name="Table 4"/>
          <p:cNvGraphicFramePr>
            <a:graphicFrameLocks noGrp="1"/>
          </p:cNvGraphicFramePr>
          <p:nvPr>
            <p:extLst>
              <p:ext uri="{D42A27DB-BD31-4B8C-83A1-F6EECF244321}">
                <p14:modId xmlns:p14="http://schemas.microsoft.com/office/powerpoint/2010/main" val="870573768"/>
              </p:ext>
            </p:extLst>
          </p:nvPr>
        </p:nvGraphicFramePr>
        <p:xfrm>
          <a:off x="838199" y="1690688"/>
          <a:ext cx="10700657" cy="4732535"/>
        </p:xfrm>
        <a:graphic>
          <a:graphicData uri="http://schemas.openxmlformats.org/drawingml/2006/table">
            <a:tbl>
              <a:tblPr firstRow="1" bandRow="1">
                <a:tableStyleId>{5C22544A-7EE6-4342-B048-85BDC9FD1C3A}</a:tableStyleId>
              </a:tblPr>
              <a:tblGrid>
                <a:gridCol w="2304620">
                  <a:extLst>
                    <a:ext uri="{9D8B030D-6E8A-4147-A177-3AD203B41FA5}">
                      <a16:colId xmlns:a16="http://schemas.microsoft.com/office/drawing/2014/main" val="3886860534"/>
                    </a:ext>
                  </a:extLst>
                </a:gridCol>
                <a:gridCol w="4829151">
                  <a:extLst>
                    <a:ext uri="{9D8B030D-6E8A-4147-A177-3AD203B41FA5}">
                      <a16:colId xmlns:a16="http://schemas.microsoft.com/office/drawing/2014/main" val="2462689531"/>
                    </a:ext>
                  </a:extLst>
                </a:gridCol>
                <a:gridCol w="3566886">
                  <a:extLst>
                    <a:ext uri="{9D8B030D-6E8A-4147-A177-3AD203B41FA5}">
                      <a16:colId xmlns:a16="http://schemas.microsoft.com/office/drawing/2014/main" val="2428889176"/>
                    </a:ext>
                  </a:extLst>
                </a:gridCol>
              </a:tblGrid>
              <a:tr h="720000">
                <a:tc>
                  <a:txBody>
                    <a:bodyPr/>
                    <a:lstStyle/>
                    <a:p>
                      <a:r>
                        <a:rPr lang="en-GB" sz="4000"/>
                        <a:t>Type</a:t>
                      </a:r>
                    </a:p>
                  </a:txBody>
                  <a:tcPr anchor="ctr"/>
                </a:tc>
                <a:tc>
                  <a:txBody>
                    <a:bodyPr/>
                    <a:lstStyle/>
                    <a:p>
                      <a:r>
                        <a:rPr lang="en-GB" sz="4000"/>
                        <a:t>Description</a:t>
                      </a:r>
                      <a:endParaRPr lang="en-GB"/>
                    </a:p>
                  </a:txBody>
                  <a:tcPr anchor="ctr"/>
                </a:tc>
                <a:tc>
                  <a:txBody>
                    <a:bodyPr/>
                    <a:lstStyle/>
                    <a:p>
                      <a:r>
                        <a:rPr lang="en-GB" sz="4000"/>
                        <a:t>Examples</a:t>
                      </a:r>
                    </a:p>
                  </a:txBody>
                  <a:tcPr anchor="ctr"/>
                </a:tc>
                <a:extLst>
                  <a:ext uri="{0D108BD9-81ED-4DB2-BD59-A6C34878D82A}">
                    <a16:rowId xmlns:a16="http://schemas.microsoft.com/office/drawing/2014/main" val="2306187331"/>
                  </a:ext>
                </a:extLst>
              </a:tr>
              <a:tr h="802507">
                <a:tc>
                  <a:txBody>
                    <a:bodyPr/>
                    <a:lstStyle/>
                    <a:p>
                      <a:endParaRPr lang="en-GB" sz="3600" dirty="0"/>
                    </a:p>
                  </a:txBody>
                  <a:tcPr anchor="ctr"/>
                </a:tc>
                <a:tc>
                  <a:txBody>
                    <a:bodyPr/>
                    <a:lstStyle/>
                    <a:p>
                      <a:r>
                        <a:rPr lang="en-GB" sz="3600" dirty="0"/>
                        <a:t>One or more characters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600" dirty="0"/>
                        <a:t>"Hello", "01871"</a:t>
                      </a:r>
                    </a:p>
                  </a:txBody>
                  <a:tcPr anchor="ctr"/>
                </a:tc>
                <a:extLst>
                  <a:ext uri="{0D108BD9-81ED-4DB2-BD59-A6C34878D82A}">
                    <a16:rowId xmlns:a16="http://schemas.microsoft.com/office/drawing/2014/main" val="3461540582"/>
                  </a:ext>
                </a:extLst>
              </a:tr>
              <a:tr h="802507">
                <a:tc>
                  <a:txBody>
                    <a:bodyPr/>
                    <a:lstStyle/>
                    <a:p>
                      <a:endParaRPr lang="en-GB" sz="3600" dirty="0"/>
                    </a:p>
                  </a:txBody>
                  <a:tcPr anchor="ctr"/>
                </a:tc>
                <a:tc>
                  <a:txBody>
                    <a:bodyPr/>
                    <a:lstStyle/>
                    <a:p>
                      <a:r>
                        <a:rPr lang="en-GB" sz="3600" dirty="0"/>
                        <a:t>Integer or real</a:t>
                      </a:r>
                    </a:p>
                  </a:txBody>
                  <a:tcPr anchor="ctr"/>
                </a:tc>
                <a:tc>
                  <a:txBody>
                    <a:bodyPr/>
                    <a:lstStyle/>
                    <a:p>
                      <a:r>
                        <a:rPr lang="en-GB" sz="3600" dirty="0"/>
                        <a:t>0, 0.0, 87, - 3.14</a:t>
                      </a:r>
                    </a:p>
                  </a:txBody>
                  <a:tcPr anchor="ctr"/>
                </a:tc>
                <a:extLst>
                  <a:ext uri="{0D108BD9-81ED-4DB2-BD59-A6C34878D82A}">
                    <a16:rowId xmlns:a16="http://schemas.microsoft.com/office/drawing/2014/main" val="3725072174"/>
                  </a:ext>
                </a:extLst>
              </a:tr>
              <a:tr h="802507">
                <a:tc>
                  <a:txBody>
                    <a:bodyPr/>
                    <a:lstStyle/>
                    <a:p>
                      <a:endParaRPr lang="en-GB" sz="3600" dirty="0"/>
                    </a:p>
                  </a:txBody>
                  <a:tcPr anchor="ctr"/>
                </a:tc>
                <a:tc>
                  <a:txBody>
                    <a:bodyPr/>
                    <a:lstStyle/>
                    <a:p>
                      <a:r>
                        <a:rPr lang="en-GB" sz="3600" dirty="0"/>
                        <a:t>Year, Month, Day</a:t>
                      </a:r>
                    </a:p>
                  </a:txBody>
                  <a:tcPr anchor="ctr"/>
                </a:tc>
                <a:tc>
                  <a:txBody>
                    <a:bodyPr/>
                    <a:lstStyle/>
                    <a:p>
                      <a:r>
                        <a:rPr lang="en-GB" sz="3600" dirty="0"/>
                        <a:t>"2023-11-21"</a:t>
                      </a:r>
                    </a:p>
                  </a:txBody>
                  <a:tcPr anchor="ctr"/>
                </a:tc>
                <a:extLst>
                  <a:ext uri="{0D108BD9-81ED-4DB2-BD59-A6C34878D82A}">
                    <a16:rowId xmlns:a16="http://schemas.microsoft.com/office/drawing/2014/main" val="2280682125"/>
                  </a:ext>
                </a:extLst>
              </a:tr>
              <a:tr h="802507">
                <a:tc>
                  <a:txBody>
                    <a:bodyPr/>
                    <a:lstStyle/>
                    <a:p>
                      <a:endParaRPr lang="en-GB" sz="3600" dirty="0"/>
                    </a:p>
                  </a:txBody>
                  <a:tcPr anchor="ctr"/>
                </a:tc>
                <a:tc>
                  <a:txBody>
                    <a:bodyPr/>
                    <a:lstStyle/>
                    <a:p>
                      <a:r>
                        <a:rPr lang="en-GB" sz="3600" dirty="0"/>
                        <a:t>Hours, Minutes, Seconds</a:t>
                      </a:r>
                    </a:p>
                  </a:txBody>
                  <a:tcPr anchor="ctr"/>
                </a:tc>
                <a:tc>
                  <a:txBody>
                    <a:bodyPr/>
                    <a:lstStyle/>
                    <a:p>
                      <a:r>
                        <a:rPr lang="en-GB" sz="3600" dirty="0"/>
                        <a:t>"14:00:00"</a:t>
                      </a:r>
                    </a:p>
                  </a:txBody>
                  <a:tcPr anchor="ctr"/>
                </a:tc>
                <a:extLst>
                  <a:ext uri="{0D108BD9-81ED-4DB2-BD59-A6C34878D82A}">
                    <a16:rowId xmlns:a16="http://schemas.microsoft.com/office/drawing/2014/main" val="40948160"/>
                  </a:ext>
                </a:extLst>
              </a:tr>
              <a:tr h="802507">
                <a:tc>
                  <a:txBody>
                    <a:bodyPr/>
                    <a:lstStyle/>
                    <a:p>
                      <a:endParaRPr lang="en-GB" sz="3600" dirty="0"/>
                    </a:p>
                  </a:txBody>
                  <a:tcPr anchor="ctr"/>
                </a:tc>
                <a:tc>
                  <a:txBody>
                    <a:bodyPr/>
                    <a:lstStyle/>
                    <a:p>
                      <a:r>
                        <a:rPr lang="en-GB" sz="3600"/>
                        <a:t>Binary – two states</a:t>
                      </a:r>
                    </a:p>
                  </a:txBody>
                  <a:tcPr anchor="ctr"/>
                </a:tc>
                <a:tc>
                  <a:txBody>
                    <a:bodyPr/>
                    <a:lstStyle/>
                    <a:p>
                      <a:r>
                        <a:rPr lang="en-GB" sz="3600" dirty="0"/>
                        <a:t>TRUE / FALSE</a:t>
                      </a:r>
                    </a:p>
                  </a:txBody>
                  <a:tcPr anchor="ctr"/>
                </a:tc>
                <a:extLst>
                  <a:ext uri="{0D108BD9-81ED-4DB2-BD59-A6C34878D82A}">
                    <a16:rowId xmlns:a16="http://schemas.microsoft.com/office/drawing/2014/main" val="788213604"/>
                  </a:ext>
                </a:extLst>
              </a:tr>
            </a:tbl>
          </a:graphicData>
        </a:graphic>
      </p:graphicFrame>
    </p:spTree>
    <p:extLst>
      <p:ext uri="{BB962C8B-B14F-4D97-AF65-F5344CB8AC3E}">
        <p14:creationId xmlns:p14="http://schemas.microsoft.com/office/powerpoint/2010/main" val="152940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Text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"Red"</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664658" y="5665569"/>
            <a:ext cx="8862683"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record is displayed</a:t>
            </a:r>
            <a:endParaRPr lang="en-GB" sz="3600" dirty="0">
              <a:solidFill>
                <a:srgbClr val="7030A0"/>
              </a:solidFill>
              <a:latin typeface="Consolas" panose="020B0609020204030204" pitchFamily="49" charset="0"/>
            </a:endParaRPr>
          </a:p>
        </p:txBody>
      </p:sp>
      <p:sp>
        <p:nvSpPr>
          <p:cNvPr id="4" name="Callout: Bent Line with No Border 3">
            <a:extLst>
              <a:ext uri="{FF2B5EF4-FFF2-40B4-BE49-F238E27FC236}">
                <a16:creationId xmlns:a16="http://schemas.microsoft.com/office/drawing/2014/main" id="{973BE903-2B4C-5BCA-8CFF-AD26E80D1A76}"/>
              </a:ext>
            </a:extLst>
          </p:cNvPr>
          <p:cNvSpPr/>
          <p:nvPr/>
        </p:nvSpPr>
        <p:spPr>
          <a:xfrm>
            <a:off x="8995677" y="2451634"/>
            <a:ext cx="2137144" cy="862642"/>
          </a:xfrm>
          <a:prstGeom prst="callout2">
            <a:avLst>
              <a:gd name="adj1" fmla="val 51425"/>
              <a:gd name="adj2" fmla="val -1745"/>
              <a:gd name="adj3" fmla="val 51948"/>
              <a:gd name="adj4" fmla="val -25940"/>
              <a:gd name="adj5" fmla="val 98451"/>
              <a:gd name="adj6" fmla="val -44544"/>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Value </a:t>
            </a:r>
          </a:p>
        </p:txBody>
      </p:sp>
      <p:sp>
        <p:nvSpPr>
          <p:cNvPr id="6" name="Callout: Bent Line with No Border 5">
            <a:extLst>
              <a:ext uri="{FF2B5EF4-FFF2-40B4-BE49-F238E27FC236}">
                <a16:creationId xmlns:a16="http://schemas.microsoft.com/office/drawing/2014/main" id="{00EF8586-C5C9-BBB7-2263-DED3452C407B}"/>
              </a:ext>
            </a:extLst>
          </p:cNvPr>
          <p:cNvSpPr/>
          <p:nvPr/>
        </p:nvSpPr>
        <p:spPr>
          <a:xfrm>
            <a:off x="1991377" y="4304138"/>
            <a:ext cx="962796" cy="862642"/>
          </a:xfrm>
          <a:prstGeom prst="callout2">
            <a:avLst>
              <a:gd name="adj1" fmla="val 48750"/>
              <a:gd name="adj2" fmla="val 104056"/>
              <a:gd name="adj3" fmla="val 48589"/>
              <a:gd name="adj4" fmla="val 142331"/>
              <a:gd name="adj5" fmla="val -44946"/>
              <a:gd name="adj6" fmla="val 20219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Field</a:t>
            </a:r>
          </a:p>
        </p:txBody>
      </p:sp>
      <p:grpSp>
        <p:nvGrpSpPr>
          <p:cNvPr id="16" name="Group 15">
            <a:extLst>
              <a:ext uri="{FF2B5EF4-FFF2-40B4-BE49-F238E27FC236}">
                <a16:creationId xmlns:a16="http://schemas.microsoft.com/office/drawing/2014/main" id="{BF181095-D978-47A3-6622-982A1296D1CD}"/>
              </a:ext>
            </a:extLst>
          </p:cNvPr>
          <p:cNvGrpSpPr/>
          <p:nvPr/>
        </p:nvGrpSpPr>
        <p:grpSpPr>
          <a:xfrm>
            <a:off x="4235937" y="4029846"/>
            <a:ext cx="3946770" cy="703220"/>
            <a:chOff x="8269095" y="2156158"/>
            <a:chExt cx="3751385" cy="703220"/>
          </a:xfrm>
        </p:grpSpPr>
        <p:cxnSp>
          <p:nvCxnSpPr>
            <p:cNvPr id="11" name="Straight Connector 10">
              <a:extLst>
                <a:ext uri="{FF2B5EF4-FFF2-40B4-BE49-F238E27FC236}">
                  <a16:creationId xmlns:a16="http://schemas.microsoft.com/office/drawing/2014/main" id="{870E1721-1E88-DB64-39CC-562ABFE4D4A9}"/>
                </a:ext>
              </a:extLst>
            </p:cNvPr>
            <p:cNvCxnSpPr>
              <a:cxnSpLocks/>
            </p:cNvCxnSpPr>
            <p:nvPr/>
          </p:nvCxnSpPr>
          <p:spPr>
            <a:xfrm>
              <a:off x="8269095" y="2156158"/>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651EB76-E65E-753B-6139-1AF409330CF7}"/>
                </a:ext>
              </a:extLst>
            </p:cNvPr>
            <p:cNvCxnSpPr>
              <a:cxnSpLocks/>
            </p:cNvCxnSpPr>
            <p:nvPr/>
          </p:nvCxnSpPr>
          <p:spPr>
            <a:xfrm flipV="1">
              <a:off x="10144788" y="2156158"/>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DE07E5D-06E8-3DE4-D84D-5B99B0240450}"/>
                </a:ext>
              </a:extLst>
            </p:cNvPr>
            <p:cNvSpPr txBox="1"/>
            <p:nvPr/>
          </p:nvSpPr>
          <p:spPr>
            <a:xfrm>
              <a:off x="9366051" y="2336158"/>
              <a:ext cx="1557472" cy="523220"/>
            </a:xfrm>
            <a:prstGeom prst="rect">
              <a:avLst/>
            </a:prstGeom>
            <a:noFill/>
          </p:spPr>
          <p:txBody>
            <a:bodyPr wrap="none" rtlCol="0">
              <a:spAutoFit/>
            </a:bodyPr>
            <a:lstStyle/>
            <a:p>
              <a:pPr algn="ctr"/>
              <a:r>
                <a:rPr lang="en-GB" sz="2800" b="1" dirty="0">
                  <a:solidFill>
                    <a:srgbClr val="7030A0"/>
                  </a:solidFill>
                </a:rPr>
                <a:t>Condition</a:t>
              </a:r>
            </a:p>
          </p:txBody>
        </p:sp>
      </p:grpSp>
      <p:sp>
        <p:nvSpPr>
          <p:cNvPr id="5" name="Callout: Bent Line with No Border 4">
            <a:extLst>
              <a:ext uri="{FF2B5EF4-FFF2-40B4-BE49-F238E27FC236}">
                <a16:creationId xmlns:a16="http://schemas.microsoft.com/office/drawing/2014/main" id="{87B61908-2A1E-ED5C-FE12-C6DCD5EF3C3F}"/>
              </a:ext>
            </a:extLst>
          </p:cNvPr>
          <p:cNvSpPr/>
          <p:nvPr/>
        </p:nvSpPr>
        <p:spPr>
          <a:xfrm>
            <a:off x="7817992" y="1770919"/>
            <a:ext cx="2137144" cy="862642"/>
          </a:xfrm>
          <a:prstGeom prst="callout2">
            <a:avLst>
              <a:gd name="adj1" fmla="val 51425"/>
              <a:gd name="adj2" fmla="val -1745"/>
              <a:gd name="adj3" fmla="val 51948"/>
              <a:gd name="adj4" fmla="val -25940"/>
              <a:gd name="adj5" fmla="val 193655"/>
              <a:gd name="adj6" fmla="val -6379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Comparison</a:t>
            </a:r>
          </a:p>
        </p:txBody>
      </p:sp>
      <p:sp>
        <p:nvSpPr>
          <p:cNvPr id="13" name="TextBox 12">
            <a:extLst>
              <a:ext uri="{FF2B5EF4-FFF2-40B4-BE49-F238E27FC236}">
                <a16:creationId xmlns:a16="http://schemas.microsoft.com/office/drawing/2014/main" id="{55A11A63-969F-4B38-8776-DA4F6EC83E0A}"/>
              </a:ext>
            </a:extLst>
          </p:cNvPr>
          <p:cNvSpPr txBox="1"/>
          <p:nvPr/>
        </p:nvSpPr>
        <p:spPr>
          <a:xfrm>
            <a:off x="7708235" y="-5485"/>
            <a:ext cx="4483765" cy="1200329"/>
          </a:xfrm>
          <a:prstGeom prst="rect">
            <a:avLst/>
          </a:prstGeom>
          <a:noFill/>
          <a:ln w="19050">
            <a:solidFill>
              <a:srgbClr val="FF0000"/>
            </a:solidFill>
          </a:ln>
        </p:spPr>
        <p:txBody>
          <a:bodyPr wrap="square" rtlCol="0">
            <a:spAutoFit/>
          </a:bodyPr>
          <a:lstStyle/>
          <a:p>
            <a:r>
              <a:rPr lang="en-GB" sz="3600" dirty="0">
                <a:solidFill>
                  <a:srgbClr val="FF0000"/>
                </a:solidFill>
                <a:latin typeface="Consolas" panose="020B0609020204030204" pitchFamily="49" charset="0"/>
              </a:rPr>
              <a:t>NB</a:t>
            </a:r>
            <a:r>
              <a:rPr lang="en-GB" sz="3600" dirty="0">
                <a:solidFill>
                  <a:srgbClr val="7030A0"/>
                </a:solidFill>
                <a:latin typeface="Consolas" panose="020B0609020204030204" pitchFamily="49" charset="0"/>
              </a:rPr>
              <a:t>: Values are case sensitive!</a:t>
            </a:r>
          </a:p>
        </p:txBody>
      </p:sp>
    </p:spTree>
    <p:extLst>
      <p:ext uri="{BB962C8B-B14F-4D97-AF65-F5344CB8AC3E}">
        <p14:creationId xmlns:p14="http://schemas.microsoft.com/office/powerpoint/2010/main" val="366289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outVertical)">
                                      <p:cBhvr>
                                        <p:cTn id="21" dur="1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10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wipe(left)">
                                      <p:cBhvr>
                                        <p:cTn id="41" dur="2000"/>
                                        <p:tgtEl>
                                          <p:spTgt spid="10">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P spid="4" grpId="0" animBg="1"/>
      <p:bldP spid="6" grpId="0" animBg="1"/>
      <p:bldP spid="5"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Text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"Red"</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6F588E78-1F97-1E63-F2E2-0B7BF0B99B62}"/>
              </a:ext>
            </a:extLst>
          </p:cNvPr>
          <p:cNvSpPr txBox="1"/>
          <p:nvPr/>
        </p:nvSpPr>
        <p:spPr>
          <a:xfrm>
            <a:off x="1485609" y="5665569"/>
            <a:ext cx="9220794" cy="646331"/>
          </a:xfrm>
          <a:prstGeom prst="rect">
            <a:avLst/>
          </a:prstGeom>
          <a:noFill/>
        </p:spPr>
        <p:txBody>
          <a:bodyPr wrap="none" rtlCol="0">
            <a:spAutoFit/>
          </a:bodyPr>
          <a:lstStyle/>
          <a:p>
            <a:pPr algn="ctr"/>
            <a:r>
              <a:rPr lang="en-GB" sz="3600" dirty="0">
                <a:solidFill>
                  <a:srgbClr val="7030A0"/>
                </a:solidFill>
              </a:rPr>
              <a:t>If the                    is </a:t>
            </a:r>
            <a:r>
              <a:rPr lang="en-GB" sz="3600" dirty="0">
                <a:solidFill>
                  <a:srgbClr val="7030A0"/>
                </a:solidFill>
                <a:latin typeface="Consolas" panose="020B0609020204030204" pitchFamily="49" charset="0"/>
              </a:rPr>
              <a:t>     </a:t>
            </a:r>
            <a:r>
              <a:rPr lang="en-GB" sz="3600" dirty="0">
                <a:solidFill>
                  <a:srgbClr val="7030A0"/>
                </a:solidFill>
              </a:rPr>
              <a:t> the record is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929584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(2)</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524726"/>
            <a:ext cx="342914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3 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type = "</a:t>
            </a:r>
            <a:r>
              <a:rPr lang="en-US" altLang="en-US" sz="2000" dirty="0">
                <a:solidFill>
                  <a:srgbClr val="183691"/>
                </a:solidFill>
                <a:latin typeface="Consolas" panose="020B0609020204030204" pitchFamily="49" charset="0"/>
              </a:rPr>
              <a:t>Cat</a:t>
            </a:r>
            <a:r>
              <a:rPr lang="en-US" altLang="en-US" sz="2000" dirty="0">
                <a:solidFill>
                  <a:srgbClr val="000000"/>
                </a:solidFill>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60585"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500914"/>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p:txBody>
      </p:sp>
      <p:sp>
        <p:nvSpPr>
          <p:cNvPr id="27" name="From - Arrow">
            <a:extLst>
              <a:ext uri="{FF2B5EF4-FFF2-40B4-BE49-F238E27FC236}">
                <a16:creationId xmlns:a16="http://schemas.microsoft.com/office/drawing/2014/main" id="{269837FC-7069-F1D9-E16A-87AF1D4A80CD}"/>
              </a:ext>
            </a:extLst>
          </p:cNvPr>
          <p:cNvSpPr/>
          <p:nvPr/>
        </p:nvSpPr>
        <p:spPr>
          <a:xfrm>
            <a:off x="161263" y="190944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BC0A24A5-7704-6A36-CD80-4ED2C2F64BD2}"/>
              </a:ext>
            </a:extLst>
          </p:cNvPr>
          <p:cNvSpPr txBox="1"/>
          <p:nvPr/>
        </p:nvSpPr>
        <p:spPr>
          <a:xfrm>
            <a:off x="4667406"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extLst>
              <p:ext uri="{D42A27DB-BD31-4B8C-83A1-F6EECF244321}">
                <p14:modId xmlns:p14="http://schemas.microsoft.com/office/powerpoint/2010/main" val="2580159429"/>
              </p:ext>
            </p:extLst>
          </p:nvPr>
        </p:nvGraphicFramePr>
        <p:xfrm>
          <a:off x="2746308"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extLst>
              <p:ext uri="{D42A27DB-BD31-4B8C-83A1-F6EECF244321}">
                <p14:modId xmlns:p14="http://schemas.microsoft.com/office/powerpoint/2010/main" val="2244949562"/>
              </p:ext>
            </p:extLst>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4" name="Output - Table">
            <a:extLst>
              <a:ext uri="{FF2B5EF4-FFF2-40B4-BE49-F238E27FC236}">
                <a16:creationId xmlns:a16="http://schemas.microsoft.com/office/drawing/2014/main" id="{31F6E6FA-42D3-E5C9-36B8-B7C6109BDE21}"/>
              </a:ext>
            </a:extLst>
          </p:cNvPr>
          <p:cNvGraphicFramePr>
            <a:graphicFrameLocks noGrp="1"/>
          </p:cNvGraphicFramePr>
          <p:nvPr>
            <p:extLst>
              <p:ext uri="{D42A27DB-BD31-4B8C-83A1-F6EECF244321}">
                <p14:modId xmlns:p14="http://schemas.microsoft.com/office/powerpoint/2010/main" val="1986849049"/>
              </p:ext>
            </p:extLst>
          </p:nvPr>
        </p:nvGraphicFramePr>
        <p:xfrm>
          <a:off x="7941154" y="3412595"/>
          <a:ext cx="1254888" cy="129540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5">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16</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7</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9</a:t>
                      </a:r>
                    </a:p>
                  </a:txBody>
                  <a:tcPr marL="9525" marR="9525" marT="9525" marB="9525" anchor="ctr"/>
                </a:tc>
                <a:extLst>
                  <a:ext uri="{0D108BD9-81ED-4DB2-BD59-A6C34878D82A}">
                    <a16:rowId xmlns:a16="http://schemas.microsoft.com/office/drawing/2014/main" val="812093042"/>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6072253" y="2051901"/>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812AA0D-71D1-9B9D-4AED-E09E855A4185}"/>
              </a:ext>
            </a:extLst>
          </p:cNvPr>
          <p:cNvSpPr/>
          <p:nvPr/>
        </p:nvSpPr>
        <p:spPr>
          <a:xfrm>
            <a:off x="482740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7438073" y="392827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28707" y="3349977"/>
            <a:ext cx="468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61263" y="1585067"/>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7178301" y="2911786"/>
            <a:ext cx="960176" cy="369332"/>
          </a:xfrm>
          <a:prstGeom prst="rect">
            <a:avLst/>
          </a:prstGeom>
          <a:noFill/>
        </p:spPr>
        <p:txBody>
          <a:bodyPr wrap="square" rtlCol="0">
            <a:spAutoFit/>
          </a:bodyPr>
          <a:lstStyle/>
          <a:p>
            <a:pPr algn="ctr"/>
            <a:r>
              <a:rPr lang="en-GB" b="1" dirty="0"/>
              <a:t>Output</a:t>
            </a:r>
          </a:p>
        </p:txBody>
      </p:sp>
      <p:sp>
        <p:nvSpPr>
          <p:cNvPr id="18" name="Pepper - Row">
            <a:extLst>
              <a:ext uri="{FF2B5EF4-FFF2-40B4-BE49-F238E27FC236}">
                <a16:creationId xmlns:a16="http://schemas.microsoft.com/office/drawing/2014/main" id="{D91C0E01-A6BE-4A60-8F93-0BBA5801C23F}"/>
              </a:ext>
            </a:extLst>
          </p:cNvPr>
          <p:cNvSpPr/>
          <p:nvPr/>
        </p:nvSpPr>
        <p:spPr>
          <a:xfrm>
            <a:off x="5311221" y="3725694"/>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nowy - Row">
            <a:extLst>
              <a:ext uri="{FF2B5EF4-FFF2-40B4-BE49-F238E27FC236}">
                <a16:creationId xmlns:a16="http://schemas.microsoft.com/office/drawing/2014/main" id="{CE0478C3-5F85-4F8D-AAFC-F12F58437907}"/>
              </a:ext>
            </a:extLst>
          </p:cNvPr>
          <p:cNvSpPr/>
          <p:nvPr/>
        </p:nvSpPr>
        <p:spPr>
          <a:xfrm>
            <a:off x="5308481" y="4382898"/>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Kitty - Row">
            <a:extLst>
              <a:ext uri="{FF2B5EF4-FFF2-40B4-BE49-F238E27FC236}">
                <a16:creationId xmlns:a16="http://schemas.microsoft.com/office/drawing/2014/main" id="{BE13FF1D-AE89-48DE-9545-FC614FA1848F}"/>
              </a:ext>
            </a:extLst>
          </p:cNvPr>
          <p:cNvSpPr/>
          <p:nvPr/>
        </p:nvSpPr>
        <p:spPr>
          <a:xfrm>
            <a:off x="5308480" y="5346528"/>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Pepper - Yellow">
            <a:extLst>
              <a:ext uri="{FF2B5EF4-FFF2-40B4-BE49-F238E27FC236}">
                <a16:creationId xmlns:a16="http://schemas.microsoft.com/office/drawing/2014/main" id="{E3E80C3B-A12B-4BB4-8CEF-16AB911AA2D2}"/>
              </a:ext>
            </a:extLst>
          </p:cNvPr>
          <p:cNvSpPr/>
          <p:nvPr/>
        </p:nvSpPr>
        <p:spPr>
          <a:xfrm>
            <a:off x="6135722" y="3725897"/>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nowy - Yellow">
            <a:extLst>
              <a:ext uri="{FF2B5EF4-FFF2-40B4-BE49-F238E27FC236}">
                <a16:creationId xmlns:a16="http://schemas.microsoft.com/office/drawing/2014/main" id="{F2A2FD4D-D5A1-4882-9270-445588B3BF14}"/>
              </a:ext>
            </a:extLst>
          </p:cNvPr>
          <p:cNvSpPr/>
          <p:nvPr/>
        </p:nvSpPr>
        <p:spPr>
          <a:xfrm>
            <a:off x="6135722" y="4387830"/>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Kitty - Yellow">
            <a:extLst>
              <a:ext uri="{FF2B5EF4-FFF2-40B4-BE49-F238E27FC236}">
                <a16:creationId xmlns:a16="http://schemas.microsoft.com/office/drawing/2014/main" id="{02546B7F-2DFC-4F0E-BC48-161A956E6261}"/>
              </a:ext>
            </a:extLst>
          </p:cNvPr>
          <p:cNvSpPr/>
          <p:nvPr/>
        </p:nvSpPr>
        <p:spPr>
          <a:xfrm>
            <a:off x="6141738" y="5353678"/>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Where - Arrow">
            <a:extLst>
              <a:ext uri="{FF2B5EF4-FFF2-40B4-BE49-F238E27FC236}">
                <a16:creationId xmlns:a16="http://schemas.microsoft.com/office/drawing/2014/main" id="{570E26B8-2533-45CC-B630-78104B4BF6E3}"/>
              </a:ext>
            </a:extLst>
          </p:cNvPr>
          <p:cNvSpPr/>
          <p:nvPr/>
        </p:nvSpPr>
        <p:spPr>
          <a:xfrm>
            <a:off x="161263" y="2224917"/>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Where 2 - Arrow">
            <a:extLst>
              <a:ext uri="{FF2B5EF4-FFF2-40B4-BE49-F238E27FC236}">
                <a16:creationId xmlns:a16="http://schemas.microsoft.com/office/drawing/2014/main" id="{9FC6139A-DFAA-47AE-9247-10271BCD7ACF}"/>
              </a:ext>
            </a:extLst>
          </p:cNvPr>
          <p:cNvSpPr/>
          <p:nvPr/>
        </p:nvSpPr>
        <p:spPr>
          <a:xfrm rot="5400000">
            <a:off x="6269019" y="298204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Where">
            <a:extLst>
              <a:ext uri="{FF2B5EF4-FFF2-40B4-BE49-F238E27FC236}">
                <a16:creationId xmlns:a16="http://schemas.microsoft.com/office/drawing/2014/main" id="{D1DD8C35-F278-4C99-90DE-19CCA4DEF251}"/>
              </a:ext>
            </a:extLst>
          </p:cNvPr>
          <p:cNvSpPr txBox="1"/>
          <p:nvPr/>
        </p:nvSpPr>
        <p:spPr>
          <a:xfrm>
            <a:off x="6020827" y="2554178"/>
            <a:ext cx="960176" cy="369332"/>
          </a:xfrm>
          <a:prstGeom prst="rect">
            <a:avLst/>
          </a:prstGeom>
          <a:noFill/>
        </p:spPr>
        <p:txBody>
          <a:bodyPr wrap="square" rtlCol="0">
            <a:spAutoFit/>
          </a:bodyPr>
          <a:lstStyle/>
          <a:p>
            <a:pPr algn="ctr"/>
            <a:r>
              <a:rPr lang="en-GB" b="1" dirty="0"/>
              <a:t>WHERE</a:t>
            </a:r>
          </a:p>
        </p:txBody>
      </p:sp>
      <p:cxnSp>
        <p:nvCxnSpPr>
          <p:cNvPr id="5" name="Name - Arrow">
            <a:extLst>
              <a:ext uri="{FF2B5EF4-FFF2-40B4-BE49-F238E27FC236}">
                <a16:creationId xmlns:a16="http://schemas.microsoft.com/office/drawing/2014/main" id="{74743580-1BBD-44D1-9B4B-3FCD69A573CA}"/>
              </a:ext>
            </a:extLst>
          </p:cNvPr>
          <p:cNvCxnSpPr>
            <a:cxnSpLocks/>
            <a:stCxn id="25" idx="1"/>
            <a:endCxn id="29" idx="0"/>
          </p:cNvCxnSpPr>
          <p:nvPr/>
        </p:nvCxnSpPr>
        <p:spPr>
          <a:xfrm flipH="1">
            <a:off x="5729994" y="2236567"/>
            <a:ext cx="342259" cy="1113410"/>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3"/>
            <a:endCxn id="30" idx="0"/>
          </p:cNvCxnSpPr>
          <p:nvPr/>
        </p:nvCxnSpPr>
        <p:spPr>
          <a:xfrm>
            <a:off x="6923213" y="2236567"/>
            <a:ext cx="239494" cy="1113410"/>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71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1500"/>
                                        <p:tgtEl>
                                          <p:spTgt spid="6">
                                            <p:txEl>
                                              <p:pRg st="1" end="1"/>
                                            </p:txEl>
                                          </p:spTgt>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1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wipe(left)">
                                      <p:cBhvr>
                                        <p:cTn id="29" dur="1000"/>
                                        <p:tgtEl>
                                          <p:spTgt spid="19">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
                                            <p:txEl>
                                              <p:pRg st="1" end="1"/>
                                            </p:txEl>
                                          </p:spTgt>
                                        </p:tgtEl>
                                        <p:attrNameLst>
                                          <p:attrName>style.visibility</p:attrName>
                                        </p:attrNameLst>
                                      </p:cBhvr>
                                      <p:to>
                                        <p:strVal val="visible"/>
                                      </p:to>
                                    </p:set>
                                    <p:animEffect transition="in" filter="wipe(left)">
                                      <p:cBhvr>
                                        <p:cTn id="34" dur="1000"/>
                                        <p:tgtEl>
                                          <p:spTgt spid="19">
                                            <p:txEl>
                                              <p:pRg st="1" end="1"/>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9">
                                            <p:txEl>
                                              <p:pRg st="2" end="2"/>
                                            </p:txEl>
                                          </p:spTgt>
                                        </p:tgtEl>
                                        <p:attrNameLst>
                                          <p:attrName>style.visibility</p:attrName>
                                        </p:attrNameLst>
                                      </p:cBhvr>
                                      <p:to>
                                        <p:strVal val="visible"/>
                                      </p:to>
                                    </p:set>
                                    <p:animEffect transition="in" filter="wipe(left)">
                                      <p:cBhvr>
                                        <p:cTn id="38" dur="1000"/>
                                        <p:tgtEl>
                                          <p:spTgt spid="19">
                                            <p:txEl>
                                              <p:pRg st="2" end="2"/>
                                            </p:txEl>
                                          </p:spTgt>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19">
                                            <p:txEl>
                                              <p:pRg st="3" end="3"/>
                                            </p:txEl>
                                          </p:spTgt>
                                        </p:tgtEl>
                                        <p:attrNameLst>
                                          <p:attrName>style.visibility</p:attrName>
                                        </p:attrNameLst>
                                      </p:cBhvr>
                                      <p:to>
                                        <p:strVal val="visible"/>
                                      </p:to>
                                    </p:set>
                                    <p:animEffect transition="in" filter="wipe(left)">
                                      <p:cBhvr>
                                        <p:cTn id="42" dur="1000"/>
                                        <p:tgtEl>
                                          <p:spTgt spid="19">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10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left)">
                                      <p:cBhvr>
                                        <p:cTn id="56" dur="1000"/>
                                        <p:tgtEl>
                                          <p:spTgt spid="26"/>
                                        </p:tgtEl>
                                      </p:cBhvr>
                                    </p:animEffect>
                                  </p:childTnLst>
                                </p:cTn>
                              </p:par>
                            </p:childTnLst>
                          </p:cTn>
                        </p:par>
                        <p:par>
                          <p:cTn id="57" fill="hold">
                            <p:stCondLst>
                              <p:cond delay="1500"/>
                            </p:stCondLst>
                            <p:childTnLst>
                              <p:par>
                                <p:cTn id="58" presetID="22" presetClass="entr" presetSubtype="8"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20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xit" presetSubtype="8" fill="hold" grpId="1" nodeType="clickEffect">
                                  <p:stCondLst>
                                    <p:cond delay="0"/>
                                  </p:stCondLst>
                                  <p:childTnLst>
                                    <p:animEffect transition="out" filter="wipe(left)">
                                      <p:cBhvr>
                                        <p:cTn id="64" dur="500"/>
                                        <p:tgtEl>
                                          <p:spTgt spid="27"/>
                                        </p:tgtEl>
                                      </p:cBhvr>
                                    </p:animEffect>
                                    <p:set>
                                      <p:cBhvr>
                                        <p:cTn id="65" dur="1" fill="hold">
                                          <p:stCondLst>
                                            <p:cond delay="499"/>
                                          </p:stCondLst>
                                        </p:cTn>
                                        <p:tgtEl>
                                          <p:spTgt spid="27"/>
                                        </p:tgtEl>
                                        <p:attrNameLst>
                                          <p:attrName>style.visibility</p:attrName>
                                        </p:attrNameLst>
                                      </p:cBhvr>
                                      <p:to>
                                        <p:strVal val="hidden"/>
                                      </p:to>
                                    </p:se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left)">
                                      <p:cBhvr>
                                        <p:cTn id="69" dur="1000"/>
                                        <p:tgtEl>
                                          <p:spTgt spid="3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left)">
                                      <p:cBhvr>
                                        <p:cTn id="74" dur="500"/>
                                        <p:tgtEl>
                                          <p:spTgt spid="37"/>
                                        </p:tgtEl>
                                      </p:cBhvr>
                                    </p:animEffect>
                                  </p:childTnLst>
                                </p:cTn>
                              </p:par>
                            </p:childTnLst>
                          </p:cTn>
                        </p:par>
                        <p:par>
                          <p:cTn id="75" fill="hold">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wipe(up)">
                                      <p:cBhvr>
                                        <p:cTn id="78" dur="1000"/>
                                        <p:tgtEl>
                                          <p:spTgt spid="3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
                                        </p:tgtEl>
                                        <p:attrNameLst>
                                          <p:attrName>style.visibility</p:attrName>
                                        </p:attrNameLst>
                                      </p:cBhvr>
                                      <p:to>
                                        <p:strVal val="visible"/>
                                      </p:to>
                                    </p:set>
                                    <p:animEffect transition="in" filter="wipe(left)">
                                      <p:cBhvr>
                                        <p:cTn id="83" dur="500"/>
                                        <p:tgtEl>
                                          <p:spTgt spid="2"/>
                                        </p:tgtEl>
                                      </p:cBhvr>
                                    </p:animEffec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wipe(left)">
                                      <p:cBhvr>
                                        <p:cTn id="87" dur="150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wipe(left)">
                                      <p:cBhvr>
                                        <p:cTn id="92" dur="500"/>
                                        <p:tgtEl>
                                          <p:spTgt spid="33"/>
                                        </p:tgtEl>
                                      </p:cBhvr>
                                    </p:animEffect>
                                  </p:childTnLst>
                                </p:cTn>
                              </p:par>
                            </p:childTnLst>
                          </p:cTn>
                        </p:par>
                        <p:par>
                          <p:cTn id="93" fill="hold">
                            <p:stCondLst>
                              <p:cond delay="500"/>
                            </p:stCondLst>
                            <p:childTnLst>
                              <p:par>
                                <p:cTn id="94" presetID="22" presetClass="entr" presetSubtype="8" fill="hold" grpId="0" nodeType="after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wipe(left)">
                                      <p:cBhvr>
                                        <p:cTn id="96" dur="1500"/>
                                        <p:tgtEl>
                                          <p:spTgt spid="20"/>
                                        </p:tgtEl>
                                      </p:cBhvr>
                                    </p:animEffect>
                                  </p:childTnLst>
                                </p:cTn>
                              </p:par>
                            </p:childTnLst>
                          </p:cTn>
                        </p:par>
                        <p:par>
                          <p:cTn id="97" fill="hold">
                            <p:stCondLst>
                              <p:cond delay="2000"/>
                            </p:stCondLst>
                            <p:childTnLst>
                              <p:par>
                                <p:cTn id="98" presetID="22" presetClass="entr" presetSubtype="8" fill="hold" grpId="0" nodeType="after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wipe(left)">
                                      <p:cBhvr>
                                        <p:cTn id="100" dur="500"/>
                                        <p:tgtEl>
                                          <p:spTgt spid="34"/>
                                        </p:tgtEl>
                                      </p:cBhvr>
                                    </p:animEffect>
                                  </p:childTnLst>
                                </p:cTn>
                              </p:par>
                            </p:childTnLst>
                          </p:cTn>
                        </p:par>
                        <p:par>
                          <p:cTn id="101" fill="hold">
                            <p:stCondLst>
                              <p:cond delay="2500"/>
                            </p:stCondLst>
                            <p:childTnLst>
                              <p:par>
                                <p:cTn id="102" presetID="22" presetClass="entr" presetSubtype="8" fill="hold" grpId="0" nodeType="after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wipe(left)">
                                      <p:cBhvr>
                                        <p:cTn id="104" dur="1500"/>
                                        <p:tgtEl>
                                          <p:spTgt spid="2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xit" presetSubtype="8" fill="hold" grpId="1" nodeType="clickEffect">
                                  <p:stCondLst>
                                    <p:cond delay="0"/>
                                  </p:stCondLst>
                                  <p:childTnLst>
                                    <p:animEffect transition="out" filter="wipe(left)">
                                      <p:cBhvr>
                                        <p:cTn id="108" dur="500"/>
                                        <p:tgtEl>
                                          <p:spTgt spid="35"/>
                                        </p:tgtEl>
                                      </p:cBhvr>
                                    </p:animEffect>
                                    <p:set>
                                      <p:cBhvr>
                                        <p:cTn id="109" dur="1" fill="hold">
                                          <p:stCondLst>
                                            <p:cond delay="499"/>
                                          </p:stCondLst>
                                        </p:cTn>
                                        <p:tgtEl>
                                          <p:spTgt spid="35"/>
                                        </p:tgtEl>
                                        <p:attrNameLst>
                                          <p:attrName>style.visibility</p:attrName>
                                        </p:attrNameLst>
                                      </p:cBhvr>
                                      <p:to>
                                        <p:strVal val="hidden"/>
                                      </p:to>
                                    </p:set>
                                  </p:childTnLst>
                                </p:cTn>
                              </p:par>
                            </p:childTnLst>
                          </p:cTn>
                        </p:par>
                        <p:par>
                          <p:cTn id="110" fill="hold">
                            <p:stCondLst>
                              <p:cond delay="500"/>
                            </p:stCondLst>
                            <p:childTnLst>
                              <p:par>
                                <p:cTn id="111" presetID="22" presetClass="entr" presetSubtype="8" fill="hold" grpId="0" nodeType="afterEffect">
                                  <p:stCondLst>
                                    <p:cond delay="0"/>
                                  </p:stCondLst>
                                  <p:childTnLst>
                                    <p:set>
                                      <p:cBhvr>
                                        <p:cTn id="112" dur="1" fill="hold">
                                          <p:stCondLst>
                                            <p:cond delay="0"/>
                                          </p:stCondLst>
                                        </p:cTn>
                                        <p:tgtEl>
                                          <p:spTgt spid="31"/>
                                        </p:tgtEl>
                                        <p:attrNameLst>
                                          <p:attrName>style.visibility</p:attrName>
                                        </p:attrNameLst>
                                      </p:cBhvr>
                                      <p:to>
                                        <p:strVal val="visible"/>
                                      </p:to>
                                    </p:set>
                                    <p:animEffect transition="in" filter="wipe(left)">
                                      <p:cBhvr>
                                        <p:cTn id="113" dur="1000"/>
                                        <p:tgtEl>
                                          <p:spTgt spid="31"/>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wipe(left)">
                                      <p:cBhvr>
                                        <p:cTn id="118" dur="500"/>
                                        <p:tgtEl>
                                          <p:spTgt spid="25"/>
                                        </p:tgtEl>
                                      </p:cBhvr>
                                    </p:animEffect>
                                  </p:childTnLst>
                                </p:cTn>
                              </p:par>
                            </p:childTnLst>
                          </p:cTn>
                        </p:par>
                        <p:par>
                          <p:cTn id="119" fill="hold">
                            <p:stCondLst>
                              <p:cond delay="500"/>
                            </p:stCondLst>
                            <p:childTnLst>
                              <p:par>
                                <p:cTn id="120" presetID="22" presetClass="entr" presetSubtype="1" fill="hold" nodeType="afterEffect">
                                  <p:stCondLst>
                                    <p:cond delay="0"/>
                                  </p:stCondLst>
                                  <p:childTnLst>
                                    <p:set>
                                      <p:cBhvr>
                                        <p:cTn id="121" dur="1" fill="hold">
                                          <p:stCondLst>
                                            <p:cond delay="0"/>
                                          </p:stCondLst>
                                        </p:cTn>
                                        <p:tgtEl>
                                          <p:spTgt spid="5"/>
                                        </p:tgtEl>
                                        <p:attrNameLst>
                                          <p:attrName>style.visibility</p:attrName>
                                        </p:attrNameLst>
                                      </p:cBhvr>
                                      <p:to>
                                        <p:strVal val="visible"/>
                                      </p:to>
                                    </p:set>
                                    <p:animEffect transition="in" filter="wipe(up)">
                                      <p:cBhvr>
                                        <p:cTn id="122" dur="500"/>
                                        <p:tgtEl>
                                          <p:spTgt spid="5"/>
                                        </p:tgtEl>
                                      </p:cBhvr>
                                    </p:animEffect>
                                  </p:childTnLst>
                                </p:cTn>
                              </p:par>
                            </p:childTnLst>
                          </p:cTn>
                        </p:par>
                        <p:par>
                          <p:cTn id="123" fill="hold">
                            <p:stCondLst>
                              <p:cond delay="1000"/>
                            </p:stCondLst>
                            <p:childTnLst>
                              <p:par>
                                <p:cTn id="124" presetID="22" presetClass="entr" presetSubtype="1" fill="hold" grpId="0" nodeType="afterEffect">
                                  <p:stCondLst>
                                    <p:cond delay="0"/>
                                  </p:stCondLst>
                                  <p:childTnLst>
                                    <p:set>
                                      <p:cBhvr>
                                        <p:cTn id="125" dur="1" fill="hold">
                                          <p:stCondLst>
                                            <p:cond delay="0"/>
                                          </p:stCondLst>
                                        </p:cTn>
                                        <p:tgtEl>
                                          <p:spTgt spid="29"/>
                                        </p:tgtEl>
                                        <p:attrNameLst>
                                          <p:attrName>style.visibility</p:attrName>
                                        </p:attrNameLst>
                                      </p:cBhvr>
                                      <p:to>
                                        <p:strVal val="visible"/>
                                      </p:to>
                                    </p:set>
                                    <p:animEffect transition="in" filter="wipe(up)">
                                      <p:cBhvr>
                                        <p:cTn id="126" dur="1500"/>
                                        <p:tgtEl>
                                          <p:spTgt spid="29"/>
                                        </p:tgtEl>
                                      </p:cBhvr>
                                    </p:animEffect>
                                  </p:childTnLst>
                                </p:cTn>
                              </p:par>
                            </p:childTnLst>
                          </p:cTn>
                        </p:par>
                        <p:par>
                          <p:cTn id="127" fill="hold">
                            <p:stCondLst>
                              <p:cond delay="2500"/>
                            </p:stCondLst>
                            <p:childTnLst>
                              <p:par>
                                <p:cTn id="128" presetID="22" presetClass="entr" presetSubtype="1" fill="hold" nodeType="afterEffect">
                                  <p:stCondLst>
                                    <p:cond delay="0"/>
                                  </p:stCondLst>
                                  <p:childTnLst>
                                    <p:set>
                                      <p:cBhvr>
                                        <p:cTn id="129" dur="1" fill="hold">
                                          <p:stCondLst>
                                            <p:cond delay="0"/>
                                          </p:stCondLst>
                                        </p:cTn>
                                        <p:tgtEl>
                                          <p:spTgt spid="9"/>
                                        </p:tgtEl>
                                        <p:attrNameLst>
                                          <p:attrName>style.visibility</p:attrName>
                                        </p:attrNameLst>
                                      </p:cBhvr>
                                      <p:to>
                                        <p:strVal val="visible"/>
                                      </p:to>
                                    </p:set>
                                    <p:animEffect transition="in" filter="wipe(up)">
                                      <p:cBhvr>
                                        <p:cTn id="130" dur="500"/>
                                        <p:tgtEl>
                                          <p:spTgt spid="9"/>
                                        </p:tgtEl>
                                      </p:cBhvr>
                                    </p:animEffect>
                                  </p:childTnLst>
                                </p:cTn>
                              </p:par>
                            </p:childTnLst>
                          </p:cTn>
                        </p:par>
                        <p:par>
                          <p:cTn id="131" fill="hold">
                            <p:stCondLst>
                              <p:cond delay="3000"/>
                            </p:stCondLst>
                            <p:childTnLst>
                              <p:par>
                                <p:cTn id="132" presetID="22" presetClass="entr" presetSubtype="1" fill="hold" grpId="0" nodeType="afterEffect">
                                  <p:stCondLst>
                                    <p:cond delay="0"/>
                                  </p:stCondLst>
                                  <p:childTnLst>
                                    <p:set>
                                      <p:cBhvr>
                                        <p:cTn id="133" dur="1" fill="hold">
                                          <p:stCondLst>
                                            <p:cond delay="0"/>
                                          </p:stCondLst>
                                        </p:cTn>
                                        <p:tgtEl>
                                          <p:spTgt spid="30"/>
                                        </p:tgtEl>
                                        <p:attrNameLst>
                                          <p:attrName>style.visibility</p:attrName>
                                        </p:attrNameLst>
                                      </p:cBhvr>
                                      <p:to>
                                        <p:strVal val="visible"/>
                                      </p:to>
                                    </p:set>
                                    <p:animEffect transition="in" filter="wipe(up)">
                                      <p:cBhvr>
                                        <p:cTn id="134" dur="1500"/>
                                        <p:tgtEl>
                                          <p:spTgt spid="30"/>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xit" presetSubtype="8" fill="hold" grpId="1" nodeType="clickEffect">
                                  <p:stCondLst>
                                    <p:cond delay="0"/>
                                  </p:stCondLst>
                                  <p:childTnLst>
                                    <p:animEffect transition="out" filter="wipe(left)">
                                      <p:cBhvr>
                                        <p:cTn id="138" dur="500"/>
                                        <p:tgtEl>
                                          <p:spTgt spid="31"/>
                                        </p:tgtEl>
                                      </p:cBhvr>
                                    </p:animEffect>
                                    <p:set>
                                      <p:cBhvr>
                                        <p:cTn id="139" dur="1" fill="hold">
                                          <p:stCondLst>
                                            <p:cond delay="499"/>
                                          </p:stCondLst>
                                        </p:cTn>
                                        <p:tgtEl>
                                          <p:spTgt spid="31"/>
                                        </p:tgtEl>
                                        <p:attrNameLst>
                                          <p:attrName>style.visibility</p:attrName>
                                        </p:attrNameLst>
                                      </p:cBhvr>
                                      <p:to>
                                        <p:strVal val="hidden"/>
                                      </p:to>
                                    </p:set>
                                  </p:childTnLst>
                                </p:cTn>
                              </p:par>
                              <p:par>
                                <p:cTn id="140" presetID="22" presetClass="entr" presetSubtype="8" fill="hold" grpId="0" nodeType="with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wipe(left)">
                                      <p:cBhvr>
                                        <p:cTn id="142" dur="500"/>
                                        <p:tgtEl>
                                          <p:spTgt spid="32"/>
                                        </p:tgtEl>
                                      </p:cBhvr>
                                    </p:animEffect>
                                  </p:childTnLst>
                                </p:cTn>
                              </p:par>
                            </p:childTnLst>
                          </p:cTn>
                        </p:par>
                        <p:par>
                          <p:cTn id="143" fill="hold">
                            <p:stCondLst>
                              <p:cond delay="500"/>
                            </p:stCondLst>
                            <p:childTnLst>
                              <p:par>
                                <p:cTn id="144" presetID="22" presetClass="entr" presetSubtype="8" fill="hold" grpId="0" nodeType="afterEffect">
                                  <p:stCondLst>
                                    <p:cond delay="0"/>
                                  </p:stCondLst>
                                  <p:childTnLst>
                                    <p:set>
                                      <p:cBhvr>
                                        <p:cTn id="145" dur="1" fill="hold">
                                          <p:stCondLst>
                                            <p:cond delay="0"/>
                                          </p:stCondLst>
                                        </p:cTn>
                                        <p:tgtEl>
                                          <p:spTgt spid="28"/>
                                        </p:tgtEl>
                                        <p:attrNameLst>
                                          <p:attrName>style.visibility</p:attrName>
                                        </p:attrNameLst>
                                      </p:cBhvr>
                                      <p:to>
                                        <p:strVal val="visible"/>
                                      </p:to>
                                    </p:set>
                                    <p:animEffect transition="in" filter="wipe(left)">
                                      <p:cBhvr>
                                        <p:cTn id="146" dur="1000"/>
                                        <p:tgtEl>
                                          <p:spTgt spid="28"/>
                                        </p:tgtEl>
                                      </p:cBhvr>
                                    </p:animEffect>
                                  </p:childTnLst>
                                </p:cTn>
                              </p:par>
                            </p:childTnLst>
                          </p:cTn>
                        </p:par>
                        <p:par>
                          <p:cTn id="147" fill="hold">
                            <p:stCondLst>
                              <p:cond delay="1500"/>
                            </p:stCondLst>
                            <p:childTnLst>
                              <p:par>
                                <p:cTn id="148" presetID="22" presetClass="entr" presetSubtype="8" fill="hold" nodeType="afterEffect">
                                  <p:stCondLst>
                                    <p:cond delay="0"/>
                                  </p:stCondLst>
                                  <p:childTnLst>
                                    <p:set>
                                      <p:cBhvr>
                                        <p:cTn id="149" dur="1" fill="hold">
                                          <p:stCondLst>
                                            <p:cond delay="0"/>
                                          </p:stCondLst>
                                        </p:cTn>
                                        <p:tgtEl>
                                          <p:spTgt spid="24"/>
                                        </p:tgtEl>
                                        <p:attrNameLst>
                                          <p:attrName>style.visibility</p:attrName>
                                        </p:attrNameLst>
                                      </p:cBhvr>
                                      <p:to>
                                        <p:strVal val="visible"/>
                                      </p:to>
                                    </p:set>
                                    <p:animEffect transition="in" filter="wipe(left)">
                                      <p:cBhvr>
                                        <p:cTn id="150"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28" grpId="0" animBg="1"/>
      <p:bldP spid="29" grpId="0" animBg="1"/>
      <p:bldP spid="30" grpId="0" animBg="1"/>
      <p:bldP spid="31" grpId="0" animBg="1"/>
      <p:bldP spid="31" grpId="1" animBg="1"/>
      <p:bldP spid="32" grpId="0"/>
      <p:bldP spid="18" grpId="0" animBg="1"/>
      <p:bldP spid="20" grpId="0" animBg="1"/>
      <p:bldP spid="21" grpId="0" animBg="1"/>
      <p:bldP spid="2" grpId="0" animBg="1"/>
      <p:bldP spid="33" grpId="0" animBg="1"/>
      <p:bldP spid="34" grpId="0" animBg="1"/>
      <p:bldP spid="35" grpId="0" animBg="1"/>
      <p:bldP spid="35" grpId="1" animBg="1"/>
      <p:bldP spid="36" grpId="0" animBg="1"/>
      <p:bldP spid="37"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(2)</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524726"/>
            <a:ext cx="342914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3 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type = "</a:t>
            </a:r>
            <a:r>
              <a:rPr lang="en-US" altLang="en-US" sz="2000" dirty="0">
                <a:solidFill>
                  <a:srgbClr val="183691"/>
                </a:solidFill>
                <a:latin typeface="Consolas" panose="020B0609020204030204" pitchFamily="49" charset="0"/>
              </a:rPr>
              <a:t>Cat</a:t>
            </a:r>
            <a:r>
              <a:rPr lang="en-US" altLang="en-US" sz="2000" dirty="0">
                <a:solidFill>
                  <a:srgbClr val="000000"/>
                </a:solidFill>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60585"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500914"/>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a:t>
            </a:r>
          </a:p>
          <a:p>
            <a:pPr lvl="1"/>
            <a:r>
              <a:rPr lang="en-GB" sz="2800" dirty="0">
                <a:solidFill>
                  <a:srgbClr val="7030A0"/>
                </a:solidFill>
              </a:rPr>
              <a:t>2.   </a:t>
            </a:r>
          </a:p>
          <a:p>
            <a:pPr lvl="1"/>
            <a:r>
              <a:rPr lang="en-GB" sz="2800" dirty="0">
                <a:solidFill>
                  <a:srgbClr val="7030A0"/>
                </a:solidFill>
              </a:rPr>
              <a:t>3.   </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2746308"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4" name="Output - Table">
            <a:extLst>
              <a:ext uri="{FF2B5EF4-FFF2-40B4-BE49-F238E27FC236}">
                <a16:creationId xmlns:a16="http://schemas.microsoft.com/office/drawing/2014/main" id="{31F6E6FA-42D3-E5C9-36B8-B7C6109BDE21}"/>
              </a:ext>
            </a:extLst>
          </p:cNvPr>
          <p:cNvGraphicFramePr>
            <a:graphicFrameLocks noGrp="1"/>
          </p:cNvGraphicFramePr>
          <p:nvPr/>
        </p:nvGraphicFramePr>
        <p:xfrm>
          <a:off x="7941154" y="3412595"/>
          <a:ext cx="1254888" cy="129540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5">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16</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7</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9</a:t>
                      </a:r>
                    </a:p>
                  </a:txBody>
                  <a:tcPr marL="9525" marR="9525" marT="9525" marB="9525" anchor="ctr"/>
                </a:tc>
                <a:extLst>
                  <a:ext uri="{0D108BD9-81ED-4DB2-BD59-A6C34878D82A}">
                    <a16:rowId xmlns:a16="http://schemas.microsoft.com/office/drawing/2014/main" val="812093042"/>
                  </a:ext>
                </a:extLst>
              </a:tr>
            </a:tbl>
          </a:graphicData>
        </a:graphic>
      </p:graphicFrame>
      <p:sp>
        <p:nvSpPr>
          <p:cNvPr id="26" name="Temp - Arrow">
            <a:extLst>
              <a:ext uri="{FF2B5EF4-FFF2-40B4-BE49-F238E27FC236}">
                <a16:creationId xmlns:a16="http://schemas.microsoft.com/office/drawing/2014/main" id="{0812AA0D-71D1-9B9D-4AED-E09E855A4185}"/>
              </a:ext>
            </a:extLst>
          </p:cNvPr>
          <p:cNvSpPr/>
          <p:nvPr/>
        </p:nvSpPr>
        <p:spPr>
          <a:xfrm>
            <a:off x="482740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7438073" y="392827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28707" y="3349977"/>
            <a:ext cx="468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Pepper - Row">
            <a:extLst>
              <a:ext uri="{FF2B5EF4-FFF2-40B4-BE49-F238E27FC236}">
                <a16:creationId xmlns:a16="http://schemas.microsoft.com/office/drawing/2014/main" id="{D91C0E01-A6BE-4A60-8F93-0BBA5801C23F}"/>
              </a:ext>
            </a:extLst>
          </p:cNvPr>
          <p:cNvSpPr/>
          <p:nvPr/>
        </p:nvSpPr>
        <p:spPr>
          <a:xfrm>
            <a:off x="5311221" y="3725694"/>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nowy - Row">
            <a:extLst>
              <a:ext uri="{FF2B5EF4-FFF2-40B4-BE49-F238E27FC236}">
                <a16:creationId xmlns:a16="http://schemas.microsoft.com/office/drawing/2014/main" id="{CE0478C3-5F85-4F8D-AAFC-F12F58437907}"/>
              </a:ext>
            </a:extLst>
          </p:cNvPr>
          <p:cNvSpPr/>
          <p:nvPr/>
        </p:nvSpPr>
        <p:spPr>
          <a:xfrm>
            <a:off x="5308481" y="4382898"/>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Kitty - Row">
            <a:extLst>
              <a:ext uri="{FF2B5EF4-FFF2-40B4-BE49-F238E27FC236}">
                <a16:creationId xmlns:a16="http://schemas.microsoft.com/office/drawing/2014/main" id="{BE13FF1D-AE89-48DE-9545-FC614FA1848F}"/>
              </a:ext>
            </a:extLst>
          </p:cNvPr>
          <p:cNvSpPr/>
          <p:nvPr/>
        </p:nvSpPr>
        <p:spPr>
          <a:xfrm>
            <a:off x="5308480" y="5346528"/>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Pepper - Yellow">
            <a:extLst>
              <a:ext uri="{FF2B5EF4-FFF2-40B4-BE49-F238E27FC236}">
                <a16:creationId xmlns:a16="http://schemas.microsoft.com/office/drawing/2014/main" id="{E3E80C3B-A12B-4BB4-8CEF-16AB911AA2D2}"/>
              </a:ext>
            </a:extLst>
          </p:cNvPr>
          <p:cNvSpPr/>
          <p:nvPr/>
        </p:nvSpPr>
        <p:spPr>
          <a:xfrm>
            <a:off x="6135722" y="3725897"/>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nowy - Yellow">
            <a:extLst>
              <a:ext uri="{FF2B5EF4-FFF2-40B4-BE49-F238E27FC236}">
                <a16:creationId xmlns:a16="http://schemas.microsoft.com/office/drawing/2014/main" id="{F2A2FD4D-D5A1-4882-9270-445588B3BF14}"/>
              </a:ext>
            </a:extLst>
          </p:cNvPr>
          <p:cNvSpPr/>
          <p:nvPr/>
        </p:nvSpPr>
        <p:spPr>
          <a:xfrm>
            <a:off x="6135722" y="4387830"/>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Kitty - Yellow">
            <a:extLst>
              <a:ext uri="{FF2B5EF4-FFF2-40B4-BE49-F238E27FC236}">
                <a16:creationId xmlns:a16="http://schemas.microsoft.com/office/drawing/2014/main" id="{02546B7F-2DFC-4F0E-BC48-161A956E6261}"/>
              </a:ext>
            </a:extLst>
          </p:cNvPr>
          <p:cNvSpPr/>
          <p:nvPr/>
        </p:nvSpPr>
        <p:spPr>
          <a:xfrm>
            <a:off x="6141738" y="5353678"/>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Where 2 - Arrow">
            <a:extLst>
              <a:ext uri="{FF2B5EF4-FFF2-40B4-BE49-F238E27FC236}">
                <a16:creationId xmlns:a16="http://schemas.microsoft.com/office/drawing/2014/main" id="{9FC6139A-DFAA-47AE-9247-10271BCD7ACF}"/>
              </a:ext>
            </a:extLst>
          </p:cNvPr>
          <p:cNvSpPr/>
          <p:nvPr/>
        </p:nvSpPr>
        <p:spPr>
          <a:xfrm rot="5400000">
            <a:off x="6269019" y="298204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74743580-1BBD-44D1-9B4B-3FCD69A573CA}"/>
              </a:ext>
            </a:extLst>
          </p:cNvPr>
          <p:cNvCxnSpPr>
            <a:cxnSpLocks/>
            <a:endCxn id="29" idx="0"/>
          </p:cNvCxnSpPr>
          <p:nvPr/>
        </p:nvCxnSpPr>
        <p:spPr>
          <a:xfrm flipH="1">
            <a:off x="5729994" y="2236567"/>
            <a:ext cx="342259" cy="1113410"/>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endCxn id="30" idx="0"/>
          </p:cNvCxnSpPr>
          <p:nvPr/>
        </p:nvCxnSpPr>
        <p:spPr>
          <a:xfrm>
            <a:off x="6923213" y="2236567"/>
            <a:ext cx="239494" cy="1113410"/>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660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Number</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score, height</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height &lt; </a:t>
            </a:r>
            <a:r>
              <a:rPr lang="en-US" altLang="en-US" sz="4400" dirty="0">
                <a:solidFill>
                  <a:srgbClr val="0086B3"/>
                </a:solidFill>
                <a:latin typeface="Consolas" panose="020B0609020204030204" pitchFamily="49" charset="0"/>
              </a:rPr>
              <a:t>1.1</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610704" y="5665569"/>
            <a:ext cx="8970597"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grpSp>
        <p:nvGrpSpPr>
          <p:cNvPr id="4" name="Group 3">
            <a:extLst>
              <a:ext uri="{FF2B5EF4-FFF2-40B4-BE49-F238E27FC236}">
                <a16:creationId xmlns:a16="http://schemas.microsoft.com/office/drawing/2014/main" id="{432720F6-91B9-89B6-4B76-AEE68AF5098D}"/>
              </a:ext>
            </a:extLst>
          </p:cNvPr>
          <p:cNvGrpSpPr/>
          <p:nvPr/>
        </p:nvGrpSpPr>
        <p:grpSpPr>
          <a:xfrm>
            <a:off x="6134100" y="4001294"/>
            <a:ext cx="2195944" cy="1134107"/>
            <a:chOff x="6078651" y="2149231"/>
            <a:chExt cx="8132274" cy="1134107"/>
          </a:xfrm>
        </p:grpSpPr>
        <p:cxnSp>
          <p:nvCxnSpPr>
            <p:cNvPr id="8" name="Straight Connector 7">
              <a:extLst>
                <a:ext uri="{FF2B5EF4-FFF2-40B4-BE49-F238E27FC236}">
                  <a16:creationId xmlns:a16="http://schemas.microsoft.com/office/drawing/2014/main" id="{B6EC09FC-B0B0-944B-BFBC-36CF9AC74828}"/>
                </a:ext>
              </a:extLst>
            </p:cNvPr>
            <p:cNvCxnSpPr>
              <a:cxnSpLocks/>
            </p:cNvCxnSpPr>
            <p:nvPr/>
          </p:nvCxnSpPr>
          <p:spPr>
            <a:xfrm>
              <a:off x="8269096" y="2149231"/>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D87003C-85F5-2875-9F9C-98F107A43EBA}"/>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E44B587-6529-CB28-4761-5569B8233C52}"/>
                </a:ext>
              </a:extLst>
            </p:cNvPr>
            <p:cNvSpPr txBox="1"/>
            <p:nvPr/>
          </p:nvSpPr>
          <p:spPr>
            <a:xfrm>
              <a:off x="6078651" y="2329231"/>
              <a:ext cx="8132274" cy="954107"/>
            </a:xfrm>
            <a:prstGeom prst="rect">
              <a:avLst/>
            </a:prstGeom>
            <a:noFill/>
          </p:spPr>
          <p:txBody>
            <a:bodyPr wrap="square" rtlCol="0">
              <a:spAutoFit/>
            </a:bodyPr>
            <a:lstStyle/>
            <a:p>
              <a:pPr algn="ctr"/>
              <a:r>
                <a:rPr lang="en-GB" sz="2800" b="1" dirty="0">
                  <a:solidFill>
                    <a:srgbClr val="7030A0"/>
                  </a:solidFill>
                </a:rPr>
                <a:t>Integer or Real</a:t>
              </a:r>
            </a:p>
          </p:txBody>
        </p:sp>
      </p:grpSp>
    </p:spTree>
    <p:extLst>
      <p:ext uri="{BB962C8B-B14F-4D97-AF65-F5344CB8AC3E}">
        <p14:creationId xmlns:p14="http://schemas.microsoft.com/office/powerpoint/2010/main" val="279694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3000"/>
                                        <p:tgtEl>
                                          <p:spTgt spid="3">
                                            <p:txEl>
                                              <p:pRg st="0" end="0"/>
                                            </p:txEl>
                                          </p:spTgt>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outVertical)">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Number</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score, height</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height &lt; </a:t>
            </a:r>
            <a:r>
              <a:rPr lang="en-US" altLang="en-US" sz="4400" dirty="0">
                <a:solidFill>
                  <a:srgbClr val="0086B3"/>
                </a:solidFill>
                <a:latin typeface="Consolas" panose="020B0609020204030204" pitchFamily="49" charset="0"/>
              </a:rPr>
              <a:t>1.1</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5" name="TextBox 4">
            <a:extLst>
              <a:ext uri="{FF2B5EF4-FFF2-40B4-BE49-F238E27FC236}">
                <a16:creationId xmlns:a16="http://schemas.microsoft.com/office/drawing/2014/main" id="{5822FB63-4B4A-604A-FAE8-2ECE9D3336F1}"/>
              </a:ext>
            </a:extLst>
          </p:cNvPr>
          <p:cNvSpPr txBox="1"/>
          <p:nvPr/>
        </p:nvSpPr>
        <p:spPr>
          <a:xfrm>
            <a:off x="1484065" y="5665569"/>
            <a:ext cx="9223872"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     </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483862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Date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dob,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nice</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dob &gt; </a:t>
            </a:r>
            <a:r>
              <a:rPr lang="en-US" altLang="en-US" sz="4400" dirty="0">
                <a:solidFill>
                  <a:srgbClr val="183691"/>
                </a:solidFill>
                <a:latin typeface="Consolas" panose="020B0609020204030204" pitchFamily="49" charset="0"/>
              </a:rPr>
              <a:t>"1999-12-31"</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610704" y="5665569"/>
            <a:ext cx="8970597"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grpSp>
        <p:nvGrpSpPr>
          <p:cNvPr id="4" name="Group 3">
            <a:extLst>
              <a:ext uri="{FF2B5EF4-FFF2-40B4-BE49-F238E27FC236}">
                <a16:creationId xmlns:a16="http://schemas.microsoft.com/office/drawing/2014/main" id="{860451F6-55B1-DDC3-8240-875A85DA400D}"/>
              </a:ext>
            </a:extLst>
          </p:cNvPr>
          <p:cNvGrpSpPr/>
          <p:nvPr/>
        </p:nvGrpSpPr>
        <p:grpSpPr>
          <a:xfrm>
            <a:off x="6865131" y="4001294"/>
            <a:ext cx="2906209" cy="707500"/>
            <a:chOff x="8269096" y="2149231"/>
            <a:chExt cx="3751385" cy="707500"/>
          </a:xfrm>
        </p:grpSpPr>
        <p:cxnSp>
          <p:nvCxnSpPr>
            <p:cNvPr id="8" name="Straight Connector 7">
              <a:extLst>
                <a:ext uri="{FF2B5EF4-FFF2-40B4-BE49-F238E27FC236}">
                  <a16:creationId xmlns:a16="http://schemas.microsoft.com/office/drawing/2014/main" id="{92AB2604-1114-296B-DF65-A3795D21E052}"/>
                </a:ext>
              </a:extLst>
            </p:cNvPr>
            <p:cNvCxnSpPr>
              <a:cxnSpLocks/>
            </p:cNvCxnSpPr>
            <p:nvPr/>
          </p:nvCxnSpPr>
          <p:spPr>
            <a:xfrm>
              <a:off x="8269096" y="2149231"/>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9B3FC9F-46AB-8266-0753-9469CEC6A5E8}"/>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CB964CF-78EC-A6B3-5C0F-DEB42908FC81}"/>
                </a:ext>
              </a:extLst>
            </p:cNvPr>
            <p:cNvSpPr txBox="1"/>
            <p:nvPr/>
          </p:nvSpPr>
          <p:spPr>
            <a:xfrm>
              <a:off x="8534911" y="2333511"/>
              <a:ext cx="3219752" cy="523220"/>
            </a:xfrm>
            <a:prstGeom prst="rect">
              <a:avLst/>
            </a:prstGeom>
            <a:noFill/>
          </p:spPr>
          <p:txBody>
            <a:bodyPr wrap="square" rtlCol="0">
              <a:spAutoFit/>
            </a:bodyPr>
            <a:lstStyle/>
            <a:p>
              <a:pPr algn="ctr"/>
              <a:r>
                <a:rPr lang="en-GB" sz="2800" b="1" dirty="0" err="1">
                  <a:solidFill>
                    <a:srgbClr val="7030A0"/>
                  </a:solidFill>
                </a:rPr>
                <a:t>YYYY</a:t>
              </a:r>
              <a:r>
                <a:rPr lang="en-GB" sz="2800" b="1" dirty="0">
                  <a:solidFill>
                    <a:srgbClr val="7030A0"/>
                  </a:solidFill>
                </a:rPr>
                <a:t>-MM-DD</a:t>
              </a:r>
            </a:p>
          </p:txBody>
        </p:sp>
      </p:grpSp>
    </p:spTree>
    <p:extLst>
      <p:ext uri="{BB962C8B-B14F-4D97-AF65-F5344CB8AC3E}">
        <p14:creationId xmlns:p14="http://schemas.microsoft.com/office/powerpoint/2010/main" val="365682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250"/>
                                        <p:tgtEl>
                                          <p:spTgt spid="3">
                                            <p:txEl>
                                              <p:pRg st="0" end="0"/>
                                            </p:txEl>
                                          </p:spTgt>
                                        </p:tgtEl>
                                      </p:cBhvr>
                                    </p:animEffect>
                                  </p:childTnLst>
                                </p:cTn>
                              </p:par>
                            </p:childTnLst>
                          </p:cTn>
                        </p:par>
                        <p:par>
                          <p:cTn id="8" fill="hold">
                            <p:stCondLst>
                              <p:cond delay="225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outVertical)">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69E68C3-B6C9-4117-911E-3D36F6079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638"/>
            <a:ext cx="12192000" cy="6815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4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Date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dob,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nice</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dob &gt; </a:t>
            </a:r>
            <a:r>
              <a:rPr lang="en-US" altLang="en-US" sz="4400" dirty="0">
                <a:solidFill>
                  <a:srgbClr val="183691"/>
                </a:solidFill>
                <a:latin typeface="Consolas" panose="020B0609020204030204" pitchFamily="49" charset="0"/>
              </a:rPr>
              <a:t>"1999-12-31"</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14CEF0DA-2F39-457F-8C37-914C2EA08B19}"/>
              </a:ext>
            </a:extLst>
          </p:cNvPr>
          <p:cNvSpPr txBox="1"/>
          <p:nvPr/>
        </p:nvSpPr>
        <p:spPr>
          <a:xfrm>
            <a:off x="1484064" y="5665569"/>
            <a:ext cx="9223872"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     </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818404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Time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dob,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nice</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&gt;= </a:t>
            </a:r>
            <a:r>
              <a:rPr lang="en-US" altLang="en-US" sz="4400" dirty="0">
                <a:solidFill>
                  <a:srgbClr val="183691"/>
                </a:solidFill>
                <a:latin typeface="Consolas" panose="020B0609020204030204" pitchFamily="49" charset="0"/>
              </a:rPr>
              <a:t>"13:10:00"</a:t>
            </a:r>
            <a:r>
              <a:rPr lang="en-US" altLang="en-US" sz="4400" dirty="0">
                <a:solidFill>
                  <a:srgbClr val="000000"/>
                </a:solidFill>
                <a:latin typeface="Consolas" panose="020B0609020204030204" pitchFamily="49" charset="0"/>
              </a:rPr>
              <a:t>;</a:t>
            </a:r>
            <a:r>
              <a:rPr lang="en-US" altLang="en-US" sz="4400" dirty="0">
                <a:solidFill>
                  <a:srgbClr val="B2B2B2"/>
                </a:solidFill>
                <a:latin typeface="Consolas" panose="020B0609020204030204" pitchFamily="49" charset="0"/>
              </a:rPr>
              <a:t> </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610702" y="5665569"/>
            <a:ext cx="8970597"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grpSp>
        <p:nvGrpSpPr>
          <p:cNvPr id="7" name="Group 6">
            <a:extLst>
              <a:ext uri="{FF2B5EF4-FFF2-40B4-BE49-F238E27FC236}">
                <a16:creationId xmlns:a16="http://schemas.microsoft.com/office/drawing/2014/main" id="{2B4E7A30-D1F0-3CDA-1468-D9BF41B96117}"/>
              </a:ext>
            </a:extLst>
          </p:cNvPr>
          <p:cNvGrpSpPr/>
          <p:nvPr/>
        </p:nvGrpSpPr>
        <p:grpSpPr>
          <a:xfrm>
            <a:off x="7157231" y="3991545"/>
            <a:ext cx="2353115" cy="707500"/>
            <a:chOff x="8269096" y="2149231"/>
            <a:chExt cx="3751385" cy="707500"/>
          </a:xfrm>
        </p:grpSpPr>
        <p:cxnSp>
          <p:nvCxnSpPr>
            <p:cNvPr id="8" name="Straight Connector 7">
              <a:extLst>
                <a:ext uri="{FF2B5EF4-FFF2-40B4-BE49-F238E27FC236}">
                  <a16:creationId xmlns:a16="http://schemas.microsoft.com/office/drawing/2014/main" id="{C6E16DF4-0F9F-CD08-4EA3-42E8C86AFD2D}"/>
                </a:ext>
              </a:extLst>
            </p:cNvPr>
            <p:cNvCxnSpPr>
              <a:cxnSpLocks/>
            </p:cNvCxnSpPr>
            <p:nvPr/>
          </p:nvCxnSpPr>
          <p:spPr>
            <a:xfrm>
              <a:off x="8269096" y="2149231"/>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3EB81C-DBA9-D000-F007-8E2CCD88B8BF}"/>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3696ED5-948B-5EE0-11B6-C6D9C2D7321E}"/>
                </a:ext>
              </a:extLst>
            </p:cNvPr>
            <p:cNvSpPr txBox="1"/>
            <p:nvPr/>
          </p:nvSpPr>
          <p:spPr>
            <a:xfrm>
              <a:off x="8534911" y="2333511"/>
              <a:ext cx="3219752" cy="523220"/>
            </a:xfrm>
            <a:prstGeom prst="rect">
              <a:avLst/>
            </a:prstGeom>
            <a:noFill/>
          </p:spPr>
          <p:txBody>
            <a:bodyPr wrap="square" rtlCol="0">
              <a:spAutoFit/>
            </a:bodyPr>
            <a:lstStyle/>
            <a:p>
              <a:pPr algn="ctr"/>
              <a:r>
                <a:rPr lang="en-GB" sz="2800" b="1" dirty="0" err="1">
                  <a:solidFill>
                    <a:srgbClr val="7030A0"/>
                  </a:solidFill>
                </a:rPr>
                <a:t>HH:MM:SS</a:t>
              </a:r>
              <a:endParaRPr lang="en-GB" sz="2800" b="1" dirty="0">
                <a:solidFill>
                  <a:srgbClr val="7030A0"/>
                </a:solidFill>
              </a:endParaRPr>
            </a:p>
          </p:txBody>
        </p:sp>
      </p:grpSp>
    </p:spTree>
    <p:extLst>
      <p:ext uri="{BB962C8B-B14F-4D97-AF65-F5344CB8AC3E}">
        <p14:creationId xmlns:p14="http://schemas.microsoft.com/office/powerpoint/2010/main" val="97087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Time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made,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nice</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&gt;= </a:t>
            </a:r>
            <a:r>
              <a:rPr lang="en-US" altLang="en-US" sz="4400" dirty="0">
                <a:solidFill>
                  <a:srgbClr val="183691"/>
                </a:solidFill>
                <a:latin typeface="Consolas" panose="020B0609020204030204" pitchFamily="49" charset="0"/>
              </a:rPr>
              <a:t>"13:10:00"</a:t>
            </a:r>
            <a:r>
              <a:rPr lang="en-US" altLang="en-US" sz="4400" dirty="0">
                <a:solidFill>
                  <a:srgbClr val="000000"/>
                </a:solidFill>
                <a:latin typeface="Consolas" panose="020B0609020204030204" pitchFamily="49" charset="0"/>
              </a:rPr>
              <a:t>;</a:t>
            </a:r>
            <a:r>
              <a:rPr lang="en-US" altLang="en-US" sz="4400" dirty="0">
                <a:solidFill>
                  <a:srgbClr val="B2B2B2"/>
                </a:solidFill>
                <a:latin typeface="Consolas" panose="020B0609020204030204" pitchFamily="49" charset="0"/>
              </a:rPr>
              <a:t> </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603AE2F4-C86D-42FE-AD98-E287192AF3B2}"/>
              </a:ext>
            </a:extLst>
          </p:cNvPr>
          <p:cNvSpPr txBox="1"/>
          <p:nvPr/>
        </p:nvSpPr>
        <p:spPr>
          <a:xfrm>
            <a:off x="1484064" y="5665569"/>
            <a:ext cx="9223872"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     </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1368737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Boolean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nice = </a:t>
            </a:r>
            <a:r>
              <a:rPr lang="en-US" altLang="en-US" sz="4400" dirty="0">
                <a:solidFill>
                  <a:srgbClr val="A71D5D"/>
                </a:solidFill>
                <a:latin typeface="Consolas" panose="020B0609020204030204" pitchFamily="49" charset="0"/>
              </a:rPr>
              <a:t>TRUE</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909629" y="5665569"/>
            <a:ext cx="8372741"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row is displayed</a:t>
            </a:r>
            <a:endParaRPr lang="en-GB" sz="3600" dirty="0">
              <a:solidFill>
                <a:srgbClr val="7030A0"/>
              </a:solidFill>
              <a:latin typeface="Consolas" panose="020B0609020204030204" pitchFamily="49" charset="0"/>
            </a:endParaRPr>
          </a:p>
        </p:txBody>
      </p:sp>
      <p:grpSp>
        <p:nvGrpSpPr>
          <p:cNvPr id="4" name="Group 3">
            <a:extLst>
              <a:ext uri="{FF2B5EF4-FFF2-40B4-BE49-F238E27FC236}">
                <a16:creationId xmlns:a16="http://schemas.microsoft.com/office/drawing/2014/main" id="{59CF0C5A-2A1C-0624-F18F-CDF39083B546}"/>
              </a:ext>
            </a:extLst>
          </p:cNvPr>
          <p:cNvGrpSpPr/>
          <p:nvPr/>
        </p:nvGrpSpPr>
        <p:grpSpPr>
          <a:xfrm>
            <a:off x="5719696" y="3897525"/>
            <a:ext cx="2195944" cy="703220"/>
            <a:chOff x="6078651" y="2149231"/>
            <a:chExt cx="8132274" cy="703220"/>
          </a:xfrm>
        </p:grpSpPr>
        <p:cxnSp>
          <p:nvCxnSpPr>
            <p:cNvPr id="8" name="Straight Connector 7">
              <a:extLst>
                <a:ext uri="{FF2B5EF4-FFF2-40B4-BE49-F238E27FC236}">
                  <a16:creationId xmlns:a16="http://schemas.microsoft.com/office/drawing/2014/main" id="{3B366A2D-DC00-4658-19CC-6A81A9EDFD2B}"/>
                </a:ext>
              </a:extLst>
            </p:cNvPr>
            <p:cNvCxnSpPr>
              <a:cxnSpLocks/>
            </p:cNvCxnSpPr>
            <p:nvPr/>
          </p:nvCxnSpPr>
          <p:spPr>
            <a:xfrm>
              <a:off x="8123452" y="2149231"/>
              <a:ext cx="3999581"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D3AABC-3D18-191B-9E7F-61C5E2646D32}"/>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18886A4-8AD0-5580-5EF7-80668B73DE08}"/>
                </a:ext>
              </a:extLst>
            </p:cNvPr>
            <p:cNvSpPr txBox="1"/>
            <p:nvPr/>
          </p:nvSpPr>
          <p:spPr>
            <a:xfrm>
              <a:off x="6078651" y="2329231"/>
              <a:ext cx="8132274" cy="523220"/>
            </a:xfrm>
            <a:prstGeom prst="rect">
              <a:avLst/>
            </a:prstGeom>
            <a:noFill/>
          </p:spPr>
          <p:txBody>
            <a:bodyPr wrap="square" rtlCol="0">
              <a:spAutoFit/>
            </a:bodyPr>
            <a:lstStyle/>
            <a:p>
              <a:pPr algn="ctr"/>
              <a:r>
                <a:rPr lang="en-GB" sz="2800" b="1" dirty="0">
                  <a:solidFill>
                    <a:srgbClr val="7030A0"/>
                  </a:solidFill>
                </a:rPr>
                <a:t>TRUE / FALSE</a:t>
              </a:r>
            </a:p>
          </p:txBody>
        </p:sp>
      </p:grpSp>
    </p:spTree>
    <p:extLst>
      <p:ext uri="{BB962C8B-B14F-4D97-AF65-F5344CB8AC3E}">
        <p14:creationId xmlns:p14="http://schemas.microsoft.com/office/powerpoint/2010/main" val="173627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25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outVertical)">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Boolean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nice = </a:t>
            </a:r>
            <a:r>
              <a:rPr lang="en-US" altLang="en-US" sz="4400" dirty="0">
                <a:solidFill>
                  <a:srgbClr val="A71D5D"/>
                </a:solidFill>
                <a:latin typeface="Consolas" panose="020B0609020204030204" pitchFamily="49" charset="0"/>
              </a:rPr>
              <a:t>TRUE</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6338AAB7-A615-4C50-A03B-E1AB41A922B5}"/>
              </a:ext>
            </a:extLst>
          </p:cNvPr>
          <p:cNvSpPr txBox="1"/>
          <p:nvPr/>
        </p:nvSpPr>
        <p:spPr>
          <a:xfrm>
            <a:off x="1484064" y="5665569"/>
            <a:ext cx="9223872"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     </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9084993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use AND / OR in SQL operations</a:t>
            </a:r>
          </a:p>
        </p:txBody>
      </p:sp>
    </p:spTree>
    <p:extLst>
      <p:ext uri="{BB962C8B-B14F-4D97-AF65-F5344CB8AC3E}">
        <p14:creationId xmlns:p14="http://schemas.microsoft.com/office/powerpoint/2010/main" val="3589467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complex</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"Green"</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AND</a:t>
            </a:r>
            <a:r>
              <a:rPr lang="en-US" altLang="en-US" sz="4400" dirty="0">
                <a:solidFill>
                  <a:srgbClr val="000000"/>
                </a:solidFill>
                <a:latin typeface="Consolas" panose="020B0609020204030204" pitchFamily="49" charset="0"/>
              </a:rPr>
              <a:t> nice = </a:t>
            </a:r>
            <a:r>
              <a:rPr lang="en-US" altLang="en-US" sz="4400" dirty="0">
                <a:solidFill>
                  <a:srgbClr val="A71D5D"/>
                </a:solidFill>
                <a:latin typeface="Consolas" panose="020B0609020204030204" pitchFamily="49" charset="0"/>
              </a:rPr>
              <a:t>FALSE</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grpSp>
        <p:nvGrpSpPr>
          <p:cNvPr id="7" name="Group 6">
            <a:extLst>
              <a:ext uri="{FF2B5EF4-FFF2-40B4-BE49-F238E27FC236}">
                <a16:creationId xmlns:a16="http://schemas.microsoft.com/office/drawing/2014/main" id="{C7B59F06-E9C9-56FF-C7CA-BC1A6DABE3C1}"/>
              </a:ext>
            </a:extLst>
          </p:cNvPr>
          <p:cNvGrpSpPr/>
          <p:nvPr/>
        </p:nvGrpSpPr>
        <p:grpSpPr>
          <a:xfrm>
            <a:off x="2349547" y="4572579"/>
            <a:ext cx="1670447" cy="703220"/>
            <a:chOff x="7051690" y="2149231"/>
            <a:chExt cx="6186193" cy="703220"/>
          </a:xfrm>
        </p:grpSpPr>
        <p:cxnSp>
          <p:nvCxnSpPr>
            <p:cNvPr id="8" name="Straight Connector 7">
              <a:extLst>
                <a:ext uri="{FF2B5EF4-FFF2-40B4-BE49-F238E27FC236}">
                  <a16:creationId xmlns:a16="http://schemas.microsoft.com/office/drawing/2014/main" id="{504F6D83-7C0F-AFE6-255C-BE3D2970C6C6}"/>
                </a:ext>
              </a:extLst>
            </p:cNvPr>
            <p:cNvCxnSpPr>
              <a:cxnSpLocks/>
            </p:cNvCxnSpPr>
            <p:nvPr/>
          </p:nvCxnSpPr>
          <p:spPr>
            <a:xfrm>
              <a:off x="8269096" y="2149231"/>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4CD9DF2-526D-D925-7470-E7FE044F3C4C}"/>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0A4A61-4850-194C-06F8-BE48E3E6EB23}"/>
                </a:ext>
              </a:extLst>
            </p:cNvPr>
            <p:cNvSpPr txBox="1"/>
            <p:nvPr/>
          </p:nvSpPr>
          <p:spPr>
            <a:xfrm>
              <a:off x="7051690" y="2329231"/>
              <a:ext cx="6186193" cy="523220"/>
            </a:xfrm>
            <a:prstGeom prst="rect">
              <a:avLst/>
            </a:prstGeom>
            <a:noFill/>
            <a:ln>
              <a:noFill/>
            </a:ln>
          </p:spPr>
          <p:txBody>
            <a:bodyPr wrap="square" rtlCol="0">
              <a:spAutoFit/>
            </a:bodyPr>
            <a:lstStyle/>
            <a:p>
              <a:pPr algn="ctr"/>
              <a:r>
                <a:rPr lang="en-GB" sz="2800" b="1" dirty="0">
                  <a:solidFill>
                    <a:srgbClr val="7030A0"/>
                  </a:solidFill>
                </a:rPr>
                <a:t>AND / OR</a:t>
              </a:r>
            </a:p>
          </p:txBody>
        </p:sp>
      </p:grpSp>
      <p:sp>
        <p:nvSpPr>
          <p:cNvPr id="12" name="TextBox 11">
            <a:extLst>
              <a:ext uri="{FF2B5EF4-FFF2-40B4-BE49-F238E27FC236}">
                <a16:creationId xmlns:a16="http://schemas.microsoft.com/office/drawing/2014/main" id="{AF313AC3-2051-D946-A4BD-CB8D61AE849C}"/>
              </a:ext>
            </a:extLst>
          </p:cNvPr>
          <p:cNvSpPr txBox="1"/>
          <p:nvPr/>
        </p:nvSpPr>
        <p:spPr>
          <a:xfrm>
            <a:off x="1228353" y="5975354"/>
            <a:ext cx="9735294" cy="646331"/>
          </a:xfrm>
          <a:prstGeom prst="rect">
            <a:avLst/>
          </a:prstGeom>
          <a:noFill/>
        </p:spPr>
        <p:txBody>
          <a:bodyPr wrap="none" rtlCol="0">
            <a:spAutoFit/>
          </a:bodyPr>
          <a:lstStyle/>
          <a:p>
            <a:pPr algn="ctr"/>
            <a:r>
              <a:rPr lang="en-GB" sz="3600" dirty="0">
                <a:solidFill>
                  <a:srgbClr val="7030A0"/>
                </a:solidFill>
              </a:rPr>
              <a:t>If the overall condition is </a:t>
            </a:r>
            <a:r>
              <a:rPr lang="en-GB" sz="3600" dirty="0">
                <a:solidFill>
                  <a:srgbClr val="7030A0"/>
                </a:solidFill>
                <a:latin typeface="Consolas" panose="020B0609020204030204" pitchFamily="49" charset="0"/>
              </a:rPr>
              <a:t>TRUE</a:t>
            </a:r>
            <a:r>
              <a:rPr lang="en-GB" sz="3600" dirty="0">
                <a:solidFill>
                  <a:srgbClr val="7030A0"/>
                </a:solidFill>
              </a:rPr>
              <a:t> the row is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8301249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225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outVertical)">
                                      <p:cBhvr>
                                        <p:cTn id="25" dur="1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wipe(left)">
                                      <p:cBhvr>
                                        <p:cTn id="30"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Complex</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"Green"</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AND</a:t>
            </a:r>
            <a:r>
              <a:rPr lang="en-US" altLang="en-US" sz="4400" dirty="0">
                <a:solidFill>
                  <a:srgbClr val="000000"/>
                </a:solidFill>
                <a:latin typeface="Consolas" panose="020B0609020204030204" pitchFamily="49" charset="0"/>
              </a:rPr>
              <a:t> nice = </a:t>
            </a:r>
            <a:r>
              <a:rPr lang="en-US" altLang="en-US" sz="4400" dirty="0">
                <a:solidFill>
                  <a:srgbClr val="A71D5D"/>
                </a:solidFill>
                <a:latin typeface="Consolas" panose="020B0609020204030204" pitchFamily="49" charset="0"/>
              </a:rPr>
              <a:t>FALSE</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12" name="TextBox 11">
            <a:extLst>
              <a:ext uri="{FF2B5EF4-FFF2-40B4-BE49-F238E27FC236}">
                <a16:creationId xmlns:a16="http://schemas.microsoft.com/office/drawing/2014/main" id="{AF313AC3-2051-D946-A4BD-CB8D61AE849C}"/>
              </a:ext>
            </a:extLst>
          </p:cNvPr>
          <p:cNvSpPr txBox="1"/>
          <p:nvPr/>
        </p:nvSpPr>
        <p:spPr>
          <a:xfrm>
            <a:off x="1061648" y="5975354"/>
            <a:ext cx="10068718" cy="646331"/>
          </a:xfrm>
          <a:prstGeom prst="rect">
            <a:avLst/>
          </a:prstGeom>
          <a:noFill/>
        </p:spPr>
        <p:txBody>
          <a:bodyPr wrap="none" rtlCol="0">
            <a:spAutoFit/>
          </a:bodyPr>
          <a:lstStyle/>
          <a:p>
            <a:pPr algn="ctr"/>
            <a:r>
              <a:rPr lang="en-GB" sz="3600" dirty="0">
                <a:solidFill>
                  <a:srgbClr val="7030A0"/>
                </a:solidFill>
              </a:rPr>
              <a:t>If the               condition is              the row is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697990193"/>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(3)</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370838"/>
            <a:ext cx="328808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type = "</a:t>
            </a:r>
            <a:r>
              <a:rPr lang="en-US" altLang="en-US" sz="2000" dirty="0">
                <a:solidFill>
                  <a:srgbClr val="183691"/>
                </a:solidFill>
                <a:latin typeface="Consolas" panose="020B0609020204030204" pitchFamily="49" charset="0"/>
              </a:rPr>
              <a:t>Cat</a:t>
            </a:r>
            <a:r>
              <a:rPr lang="en-US" altLang="en-US" sz="2000" dirty="0">
                <a:solidFill>
                  <a:srgbClr val="000000"/>
                </a:solidFill>
                <a:latin typeface="Consolas" panose="020B0609020204030204" pitchFamily="49" charset="0"/>
              </a:rPr>
              <a:t>"</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4</a:t>
            </a:r>
            <a:r>
              <a:rPr kumimoji="0" lang="en-US" altLang="en-US" sz="2000" b="0" i="0" u="none" strike="noStrike" cap="none" normalizeH="0" baseline="0" dirty="0">
                <a:ln>
                  <a:noFill/>
                </a:ln>
                <a:solidFill>
                  <a:srgbClr val="B2B2B2"/>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AND</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10</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50073"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p:txBody>
      </p:sp>
      <p:sp>
        <p:nvSpPr>
          <p:cNvPr id="27" name="From - Arrow">
            <a:extLst>
              <a:ext uri="{FF2B5EF4-FFF2-40B4-BE49-F238E27FC236}">
                <a16:creationId xmlns:a16="http://schemas.microsoft.com/office/drawing/2014/main" id="{269837FC-7069-F1D9-E16A-87AF1D4A80CD}"/>
              </a:ext>
            </a:extLst>
          </p:cNvPr>
          <p:cNvSpPr/>
          <p:nvPr/>
        </p:nvSpPr>
        <p:spPr>
          <a:xfrm>
            <a:off x="154554" y="175125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BC0A24A5-7704-6A36-CD80-4ED2C2F64BD2}"/>
              </a:ext>
            </a:extLst>
          </p:cNvPr>
          <p:cNvSpPr txBox="1"/>
          <p:nvPr/>
        </p:nvSpPr>
        <p:spPr>
          <a:xfrm>
            <a:off x="4667406"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extLst>
              <p:ext uri="{D42A27DB-BD31-4B8C-83A1-F6EECF244321}">
                <p14:modId xmlns:p14="http://schemas.microsoft.com/office/powerpoint/2010/main" val="3891865962"/>
              </p:ext>
            </p:extLst>
          </p:nvPr>
        </p:nvGraphicFramePr>
        <p:xfrm>
          <a:off x="2735796"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extLst>
              <p:ext uri="{D42A27DB-BD31-4B8C-83A1-F6EECF244321}">
                <p14:modId xmlns:p14="http://schemas.microsoft.com/office/powerpoint/2010/main" val="1053373086"/>
              </p:ext>
            </p:extLst>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4" name="Output - Table">
            <a:extLst>
              <a:ext uri="{FF2B5EF4-FFF2-40B4-BE49-F238E27FC236}">
                <a16:creationId xmlns:a16="http://schemas.microsoft.com/office/drawing/2014/main" id="{31F6E6FA-42D3-E5C9-36B8-B7C6109BDE21}"/>
              </a:ext>
            </a:extLst>
          </p:cNvPr>
          <p:cNvGraphicFramePr>
            <a:graphicFrameLocks noGrp="1"/>
          </p:cNvGraphicFramePr>
          <p:nvPr>
            <p:extLst>
              <p:ext uri="{D42A27DB-BD31-4B8C-83A1-F6EECF244321}">
                <p14:modId xmlns:p14="http://schemas.microsoft.com/office/powerpoint/2010/main" val="2815896556"/>
              </p:ext>
            </p:extLst>
          </p:nvPr>
        </p:nvGraphicFramePr>
        <p:xfrm>
          <a:off x="7925112" y="3412595"/>
          <a:ext cx="1254888" cy="9715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5">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7</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9</a:t>
                      </a:r>
                    </a:p>
                  </a:txBody>
                  <a:tcPr marL="9525" marR="9525" marT="9525" marB="9525" anchor="ctr"/>
                </a:tc>
                <a:extLst>
                  <a:ext uri="{0D108BD9-81ED-4DB2-BD59-A6C34878D82A}">
                    <a16:rowId xmlns:a16="http://schemas.microsoft.com/office/drawing/2014/main" val="812093042"/>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6925016" y="2338402"/>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812AA0D-71D1-9B9D-4AED-E09E855A4185}"/>
              </a:ext>
            </a:extLst>
          </p:cNvPr>
          <p:cNvSpPr/>
          <p:nvPr/>
        </p:nvSpPr>
        <p:spPr>
          <a:xfrm>
            <a:off x="4821052"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7418531" y="392827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36326" y="3349977"/>
            <a:ext cx="43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54555" y="143018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7162259" y="2911786"/>
            <a:ext cx="960176" cy="369332"/>
          </a:xfrm>
          <a:prstGeom prst="rect">
            <a:avLst/>
          </a:prstGeom>
          <a:noFill/>
        </p:spPr>
        <p:txBody>
          <a:bodyPr wrap="square" rtlCol="0">
            <a:spAutoFit/>
          </a:bodyPr>
          <a:lstStyle/>
          <a:p>
            <a:pPr algn="ctr"/>
            <a:r>
              <a:rPr lang="en-GB" b="1" dirty="0"/>
              <a:t>Output</a:t>
            </a:r>
          </a:p>
        </p:txBody>
      </p:sp>
      <p:sp>
        <p:nvSpPr>
          <p:cNvPr id="20" name="Snowy - Row">
            <a:extLst>
              <a:ext uri="{FF2B5EF4-FFF2-40B4-BE49-F238E27FC236}">
                <a16:creationId xmlns:a16="http://schemas.microsoft.com/office/drawing/2014/main" id="{CE0478C3-5F85-4F8D-AAFC-F12F58437907}"/>
              </a:ext>
            </a:extLst>
          </p:cNvPr>
          <p:cNvSpPr/>
          <p:nvPr/>
        </p:nvSpPr>
        <p:spPr>
          <a:xfrm>
            <a:off x="5289231" y="4382898"/>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Kitty - Row">
            <a:extLst>
              <a:ext uri="{FF2B5EF4-FFF2-40B4-BE49-F238E27FC236}">
                <a16:creationId xmlns:a16="http://schemas.microsoft.com/office/drawing/2014/main" id="{BE13FF1D-AE89-48DE-9545-FC614FA1848F}"/>
              </a:ext>
            </a:extLst>
          </p:cNvPr>
          <p:cNvSpPr/>
          <p:nvPr/>
        </p:nvSpPr>
        <p:spPr>
          <a:xfrm>
            <a:off x="5289230" y="5346528"/>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nowy - Yellow">
            <a:extLst>
              <a:ext uri="{FF2B5EF4-FFF2-40B4-BE49-F238E27FC236}">
                <a16:creationId xmlns:a16="http://schemas.microsoft.com/office/drawing/2014/main" id="{F2A2FD4D-D5A1-4882-9270-445588B3BF14}"/>
              </a:ext>
            </a:extLst>
          </p:cNvPr>
          <p:cNvSpPr/>
          <p:nvPr/>
        </p:nvSpPr>
        <p:spPr>
          <a:xfrm>
            <a:off x="6135722" y="4379964"/>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Kitty - Yellow">
            <a:extLst>
              <a:ext uri="{FF2B5EF4-FFF2-40B4-BE49-F238E27FC236}">
                <a16:creationId xmlns:a16="http://schemas.microsoft.com/office/drawing/2014/main" id="{02546B7F-2DFC-4F0E-BC48-161A956E6261}"/>
              </a:ext>
            </a:extLst>
          </p:cNvPr>
          <p:cNvSpPr/>
          <p:nvPr/>
        </p:nvSpPr>
        <p:spPr>
          <a:xfrm>
            <a:off x="6141738" y="5346058"/>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Where - Arrow">
            <a:extLst>
              <a:ext uri="{FF2B5EF4-FFF2-40B4-BE49-F238E27FC236}">
                <a16:creationId xmlns:a16="http://schemas.microsoft.com/office/drawing/2014/main" id="{570E26B8-2533-45CC-B630-78104B4BF6E3}"/>
              </a:ext>
            </a:extLst>
          </p:cNvPr>
          <p:cNvSpPr/>
          <p:nvPr/>
        </p:nvSpPr>
        <p:spPr>
          <a:xfrm>
            <a:off x="154554" y="207232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Where">
            <a:extLst>
              <a:ext uri="{FF2B5EF4-FFF2-40B4-BE49-F238E27FC236}">
                <a16:creationId xmlns:a16="http://schemas.microsoft.com/office/drawing/2014/main" id="{D1DD8C35-F278-4C99-90DE-19CCA4DEF251}"/>
              </a:ext>
            </a:extLst>
          </p:cNvPr>
          <p:cNvSpPr txBox="1"/>
          <p:nvPr/>
        </p:nvSpPr>
        <p:spPr>
          <a:xfrm>
            <a:off x="5729994" y="2338402"/>
            <a:ext cx="908750" cy="369332"/>
          </a:xfrm>
          <a:prstGeom prst="rect">
            <a:avLst/>
          </a:prstGeom>
          <a:noFill/>
        </p:spPr>
        <p:txBody>
          <a:bodyPr wrap="square" rtlCol="0">
            <a:spAutoFit/>
          </a:bodyPr>
          <a:lstStyle/>
          <a:p>
            <a:pPr algn="r"/>
            <a:r>
              <a:rPr lang="en-GB" b="1" dirty="0"/>
              <a:t>WHERE</a:t>
            </a:r>
          </a:p>
        </p:txBody>
      </p:sp>
      <p:cxnSp>
        <p:nvCxnSpPr>
          <p:cNvPr id="5" name="Name - Arrow">
            <a:extLst>
              <a:ext uri="{FF2B5EF4-FFF2-40B4-BE49-F238E27FC236}">
                <a16:creationId xmlns:a16="http://schemas.microsoft.com/office/drawing/2014/main" id="{74743580-1BBD-44D1-9B4B-3FCD69A573CA}"/>
              </a:ext>
            </a:extLst>
          </p:cNvPr>
          <p:cNvCxnSpPr>
            <a:cxnSpLocks/>
            <a:stCxn id="25" idx="2"/>
            <a:endCxn id="29" idx="0"/>
          </p:cNvCxnSpPr>
          <p:nvPr/>
        </p:nvCxnSpPr>
        <p:spPr>
          <a:xfrm flipH="1">
            <a:off x="5729994" y="2707734"/>
            <a:ext cx="1620502" cy="642243"/>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a:endCxn id="30" idx="0"/>
          </p:cNvCxnSpPr>
          <p:nvPr/>
        </p:nvCxnSpPr>
        <p:spPr>
          <a:xfrm flipH="1">
            <a:off x="7152326" y="2707734"/>
            <a:ext cx="198170" cy="642243"/>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Snowy - Purple">
            <a:extLst>
              <a:ext uri="{FF2B5EF4-FFF2-40B4-BE49-F238E27FC236}">
                <a16:creationId xmlns:a16="http://schemas.microsoft.com/office/drawing/2014/main" id="{3E43DA8B-85F2-4ED1-8CB9-4C679A6B601F}"/>
              </a:ext>
            </a:extLst>
          </p:cNvPr>
          <p:cNvSpPr/>
          <p:nvPr/>
        </p:nvSpPr>
        <p:spPr>
          <a:xfrm>
            <a:off x="6935425" y="4378805"/>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Kitty - Purple">
            <a:extLst>
              <a:ext uri="{FF2B5EF4-FFF2-40B4-BE49-F238E27FC236}">
                <a16:creationId xmlns:a16="http://schemas.microsoft.com/office/drawing/2014/main" id="{AB6F678D-D2D5-49A1-8AF3-02EE2A30680D}"/>
              </a:ext>
            </a:extLst>
          </p:cNvPr>
          <p:cNvSpPr/>
          <p:nvPr/>
        </p:nvSpPr>
        <p:spPr>
          <a:xfrm>
            <a:off x="6936366" y="5353678"/>
            <a:ext cx="432000"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Pepper - Yellow">
            <a:extLst>
              <a:ext uri="{FF2B5EF4-FFF2-40B4-BE49-F238E27FC236}">
                <a16:creationId xmlns:a16="http://schemas.microsoft.com/office/drawing/2014/main" id="{BDD628B9-0732-4AB7-93AF-03B17DA2D4A9}"/>
              </a:ext>
            </a:extLst>
          </p:cNvPr>
          <p:cNvSpPr/>
          <p:nvPr/>
        </p:nvSpPr>
        <p:spPr>
          <a:xfrm>
            <a:off x="6138387" y="3748527"/>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Type - Arrow">
            <a:extLst>
              <a:ext uri="{FF2B5EF4-FFF2-40B4-BE49-F238E27FC236}">
                <a16:creationId xmlns:a16="http://schemas.microsoft.com/office/drawing/2014/main" id="{B2F61D89-25E6-4B6D-C1B6-6EC2F5A92982}"/>
              </a:ext>
            </a:extLst>
          </p:cNvPr>
          <p:cNvCxnSpPr>
            <a:cxnSpLocks/>
            <a:stCxn id="37" idx="2"/>
          </p:cNvCxnSpPr>
          <p:nvPr/>
        </p:nvCxnSpPr>
        <p:spPr>
          <a:xfrm>
            <a:off x="6184369" y="2707734"/>
            <a:ext cx="301954" cy="701604"/>
          </a:xfrm>
          <a:prstGeom prst="straightConnector1">
            <a:avLst/>
          </a:prstGeom>
          <a:ln w="28575">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Insured - Arrow">
            <a:extLst>
              <a:ext uri="{FF2B5EF4-FFF2-40B4-BE49-F238E27FC236}">
                <a16:creationId xmlns:a16="http://schemas.microsoft.com/office/drawing/2014/main" id="{A690C114-1660-9D11-3BF9-99F60F168DE6}"/>
              </a:ext>
            </a:extLst>
          </p:cNvPr>
          <p:cNvCxnSpPr>
            <a:cxnSpLocks/>
            <a:stCxn id="37" idx="2"/>
          </p:cNvCxnSpPr>
          <p:nvPr/>
        </p:nvCxnSpPr>
        <p:spPr>
          <a:xfrm>
            <a:off x="6184369" y="2707734"/>
            <a:ext cx="908750" cy="701604"/>
          </a:xfrm>
          <a:prstGeom prst="straightConnector1">
            <a:avLst/>
          </a:prstGeom>
          <a:ln w="28575">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86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1500"/>
                                        <p:tgtEl>
                                          <p:spTgt spid="6">
                                            <p:txEl>
                                              <p:pRg st="1" end="1"/>
                                            </p:txEl>
                                          </p:spTgt>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1500"/>
                                        <p:tgtEl>
                                          <p:spTgt spid="6">
                                            <p:txEl>
                                              <p:pRg st="2" end="2"/>
                                            </p:txEl>
                                          </p:spTgt>
                                        </p:tgtEl>
                                      </p:cBhvr>
                                    </p:animEffect>
                                  </p:childTnLst>
                                </p:cTn>
                              </p:par>
                            </p:childTnLst>
                          </p:cTn>
                        </p:par>
                        <p:par>
                          <p:cTn id="25" fill="hold">
                            <p:stCondLst>
                              <p:cond delay="4500"/>
                            </p:stCondLst>
                            <p:childTnLst>
                              <p:par>
                                <p:cTn id="26" presetID="22" presetClass="entr" presetSubtype="8" fill="hold" grpId="0" nodeType="after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1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wipe(left)">
                                      <p:cBhvr>
                                        <p:cTn id="33" dur="1000"/>
                                        <p:tgtEl>
                                          <p:spTgt spid="19">
                                            <p:txEl>
                                              <p:pRg st="0" end="0"/>
                                            </p:txEl>
                                          </p:spTgt>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9">
                                            <p:txEl>
                                              <p:pRg st="1" end="1"/>
                                            </p:txEl>
                                          </p:spTgt>
                                        </p:tgtEl>
                                        <p:attrNameLst>
                                          <p:attrName>style.visibility</p:attrName>
                                        </p:attrNameLst>
                                      </p:cBhvr>
                                      <p:to>
                                        <p:strVal val="visible"/>
                                      </p:to>
                                    </p:set>
                                    <p:animEffect transition="in" filter="wipe(left)">
                                      <p:cBhvr>
                                        <p:cTn id="37" dur="1000"/>
                                        <p:tgtEl>
                                          <p:spTgt spid="19">
                                            <p:txEl>
                                              <p:pRg st="1" end="1"/>
                                            </p:txEl>
                                          </p:spTgt>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9">
                                            <p:txEl>
                                              <p:pRg st="2" end="2"/>
                                            </p:txEl>
                                          </p:spTgt>
                                        </p:tgtEl>
                                        <p:attrNameLst>
                                          <p:attrName>style.visibility</p:attrName>
                                        </p:attrNameLst>
                                      </p:cBhvr>
                                      <p:to>
                                        <p:strVal val="visible"/>
                                      </p:to>
                                    </p:set>
                                    <p:animEffect transition="in" filter="wipe(left)">
                                      <p:cBhvr>
                                        <p:cTn id="41" dur="1000"/>
                                        <p:tgtEl>
                                          <p:spTgt spid="19">
                                            <p:txEl>
                                              <p:pRg st="2" end="2"/>
                                            </p:txEl>
                                          </p:spTgt>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9">
                                            <p:txEl>
                                              <p:pRg st="3" end="3"/>
                                            </p:txEl>
                                          </p:spTgt>
                                        </p:tgtEl>
                                        <p:attrNameLst>
                                          <p:attrName>style.visibility</p:attrName>
                                        </p:attrNameLst>
                                      </p:cBhvr>
                                      <p:to>
                                        <p:strVal val="visible"/>
                                      </p:to>
                                    </p:set>
                                    <p:animEffect transition="in" filter="wipe(left)">
                                      <p:cBhvr>
                                        <p:cTn id="45" dur="1000"/>
                                        <p:tgtEl>
                                          <p:spTgt spid="19">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left)">
                                      <p:cBhvr>
                                        <p:cTn id="50" dur="1000"/>
                                        <p:tgtEl>
                                          <p:spTgt spid="27"/>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par>
                          <p:cTn id="55" fill="hold">
                            <p:stCondLst>
                              <p:cond delay="1500"/>
                            </p:stCondLst>
                            <p:childTnLst>
                              <p:par>
                                <p:cTn id="56" presetID="22" presetClass="entr" presetSubtype="8"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1000"/>
                                        <p:tgtEl>
                                          <p:spTgt spid="26"/>
                                        </p:tgtEl>
                                      </p:cBhvr>
                                    </p:animEffect>
                                  </p:childTnLst>
                                </p:cTn>
                              </p:par>
                            </p:childTnLst>
                          </p:cTn>
                        </p:par>
                        <p:par>
                          <p:cTn id="59" fill="hold">
                            <p:stCondLst>
                              <p:cond delay="2500"/>
                            </p:stCondLst>
                            <p:childTnLst>
                              <p:par>
                                <p:cTn id="60" presetID="22" presetClass="entr" presetSubtype="8" fill="hold"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20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8" fill="hold" grpId="1" nodeType="clickEffect">
                                  <p:stCondLst>
                                    <p:cond delay="0"/>
                                  </p:stCondLst>
                                  <p:childTnLst>
                                    <p:animEffect transition="out" filter="wipe(left)">
                                      <p:cBhvr>
                                        <p:cTn id="66" dur="500"/>
                                        <p:tgtEl>
                                          <p:spTgt spid="27"/>
                                        </p:tgtEl>
                                      </p:cBhvr>
                                    </p:animEffect>
                                    <p:set>
                                      <p:cBhvr>
                                        <p:cTn id="67" dur="1" fill="hold">
                                          <p:stCondLst>
                                            <p:cond delay="499"/>
                                          </p:stCondLst>
                                        </p:cTn>
                                        <p:tgtEl>
                                          <p:spTgt spid="27"/>
                                        </p:tgtEl>
                                        <p:attrNameLst>
                                          <p:attrName>style.visibility</p:attrName>
                                        </p:attrNameLst>
                                      </p:cBhvr>
                                      <p:to>
                                        <p:strVal val="hidden"/>
                                      </p:to>
                                    </p:se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left)">
                                      <p:cBhvr>
                                        <p:cTn id="71" dur="1000"/>
                                        <p:tgtEl>
                                          <p:spTgt spid="35"/>
                                        </p:tgtEl>
                                      </p:cBhvr>
                                    </p:animEffect>
                                  </p:childTnLst>
                                </p:cTn>
                              </p:par>
                            </p:childTnLst>
                          </p:cTn>
                        </p:par>
                        <p:par>
                          <p:cTn id="72" fill="hold">
                            <p:stCondLst>
                              <p:cond delay="1500"/>
                            </p:stCondLst>
                            <p:childTnLst>
                              <p:par>
                                <p:cTn id="73" presetID="22" presetClass="entr" presetSubtype="8" fill="hold" grpId="0" nodeType="after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childTnLst>
                          </p:cTn>
                        </p:par>
                        <p:par>
                          <p:cTn id="76" fill="hold">
                            <p:stCondLst>
                              <p:cond delay="2000"/>
                            </p:stCondLst>
                            <p:childTnLst>
                              <p:par>
                                <p:cTn id="77" presetID="22" presetClass="entr" presetSubtype="1" fill="hold"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wipe(up)">
                                      <p:cBhvr>
                                        <p:cTn id="79" dur="500"/>
                                        <p:tgtEl>
                                          <p:spTgt spid="18"/>
                                        </p:tgtEl>
                                      </p:cBhvr>
                                    </p:animEffect>
                                  </p:childTnLst>
                                </p:cTn>
                              </p:par>
                            </p:childTnLst>
                          </p:cTn>
                        </p:par>
                        <p:par>
                          <p:cTn id="80" fill="hold">
                            <p:stCondLst>
                              <p:cond delay="2500"/>
                            </p:stCondLst>
                            <p:childTnLst>
                              <p:par>
                                <p:cTn id="81" presetID="22" presetClass="entr" presetSubtype="1" fill="hold"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wipe(up)">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left)">
                                      <p:cBhvr>
                                        <p:cTn id="88" dur="500"/>
                                        <p:tgtEl>
                                          <p:spTgt spid="4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wipe(left)">
                                      <p:cBhvr>
                                        <p:cTn id="93" dur="500"/>
                                        <p:tgtEl>
                                          <p:spTgt spid="3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wipe(left)">
                                      <p:cBhvr>
                                        <p:cTn id="98" dur="500"/>
                                        <p:tgtEl>
                                          <p:spTgt spid="38"/>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20"/>
                                        </p:tgtEl>
                                        <p:attrNameLst>
                                          <p:attrName>style.visibility</p:attrName>
                                        </p:attrNameLst>
                                      </p:cBhvr>
                                      <p:to>
                                        <p:strVal val="visible"/>
                                      </p:to>
                                    </p:set>
                                    <p:animEffect transition="in" filter="wipe(left)">
                                      <p:cBhvr>
                                        <p:cTn id="103" dur="1500"/>
                                        <p:tgtEl>
                                          <p:spTgt spid="20"/>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left)">
                                      <p:cBhvr>
                                        <p:cTn id="108" dur="500"/>
                                        <p:tgtEl>
                                          <p:spTgt spid="34"/>
                                        </p:tgtEl>
                                      </p:cBhvr>
                                    </p:animEffect>
                                  </p:childTnLst>
                                </p:cTn>
                              </p:par>
                            </p:childTnLst>
                          </p:cTn>
                        </p:par>
                        <p:par>
                          <p:cTn id="109" fill="hold">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wipe(left)">
                                      <p:cBhvr>
                                        <p:cTn id="112" dur="500"/>
                                        <p:tgtEl>
                                          <p:spTgt spid="39"/>
                                        </p:tgtEl>
                                      </p:cBhvr>
                                    </p:animEffect>
                                  </p:childTnLst>
                                </p:cTn>
                              </p:par>
                            </p:childTnLst>
                          </p:cTn>
                        </p:par>
                        <p:par>
                          <p:cTn id="113" fill="hold">
                            <p:stCondLst>
                              <p:cond delay="1000"/>
                            </p:stCondLst>
                            <p:childTnLst>
                              <p:par>
                                <p:cTn id="114" presetID="22" presetClass="entr" presetSubtype="8" fill="hold" grpId="0" nodeType="afterEffect">
                                  <p:stCondLst>
                                    <p:cond delay="0"/>
                                  </p:stCondLst>
                                  <p:childTnLst>
                                    <p:set>
                                      <p:cBhvr>
                                        <p:cTn id="115" dur="1" fill="hold">
                                          <p:stCondLst>
                                            <p:cond delay="0"/>
                                          </p:stCondLst>
                                        </p:cTn>
                                        <p:tgtEl>
                                          <p:spTgt spid="21"/>
                                        </p:tgtEl>
                                        <p:attrNameLst>
                                          <p:attrName>style.visibility</p:attrName>
                                        </p:attrNameLst>
                                      </p:cBhvr>
                                      <p:to>
                                        <p:strVal val="visible"/>
                                      </p:to>
                                    </p:set>
                                    <p:animEffect transition="in" filter="wipe(left)">
                                      <p:cBhvr>
                                        <p:cTn id="116" dur="1500"/>
                                        <p:tgtEl>
                                          <p:spTgt spid="21"/>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xit" presetSubtype="8" fill="hold" grpId="1" nodeType="clickEffect">
                                  <p:stCondLst>
                                    <p:cond delay="0"/>
                                  </p:stCondLst>
                                  <p:childTnLst>
                                    <p:animEffect transition="out" filter="wipe(left)">
                                      <p:cBhvr>
                                        <p:cTn id="120" dur="500"/>
                                        <p:tgtEl>
                                          <p:spTgt spid="35"/>
                                        </p:tgtEl>
                                      </p:cBhvr>
                                    </p:animEffect>
                                    <p:set>
                                      <p:cBhvr>
                                        <p:cTn id="121" dur="1" fill="hold">
                                          <p:stCondLst>
                                            <p:cond delay="499"/>
                                          </p:stCondLst>
                                        </p:cTn>
                                        <p:tgtEl>
                                          <p:spTgt spid="35"/>
                                        </p:tgtEl>
                                        <p:attrNameLst>
                                          <p:attrName>style.visibility</p:attrName>
                                        </p:attrNameLst>
                                      </p:cBhvr>
                                      <p:to>
                                        <p:strVal val="hidden"/>
                                      </p:to>
                                    </p:set>
                                  </p:childTnLst>
                                </p:cTn>
                              </p:par>
                            </p:childTnLst>
                          </p:cTn>
                        </p:par>
                        <p:par>
                          <p:cTn id="122" fill="hold">
                            <p:stCondLst>
                              <p:cond delay="500"/>
                            </p:stCondLst>
                            <p:childTnLst>
                              <p:par>
                                <p:cTn id="123" presetID="22" presetClass="entr" presetSubtype="8" fill="hold" grpId="0" nodeType="afterEffect">
                                  <p:stCondLst>
                                    <p:cond delay="0"/>
                                  </p:stCondLst>
                                  <p:childTnLst>
                                    <p:set>
                                      <p:cBhvr>
                                        <p:cTn id="124" dur="1" fill="hold">
                                          <p:stCondLst>
                                            <p:cond delay="0"/>
                                          </p:stCondLst>
                                        </p:cTn>
                                        <p:tgtEl>
                                          <p:spTgt spid="31"/>
                                        </p:tgtEl>
                                        <p:attrNameLst>
                                          <p:attrName>style.visibility</p:attrName>
                                        </p:attrNameLst>
                                      </p:cBhvr>
                                      <p:to>
                                        <p:strVal val="visible"/>
                                      </p:to>
                                    </p:set>
                                    <p:animEffect transition="in" filter="wipe(left)">
                                      <p:cBhvr>
                                        <p:cTn id="125" dur="1000"/>
                                        <p:tgtEl>
                                          <p:spTgt spid="31"/>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wipe(left)">
                                      <p:cBhvr>
                                        <p:cTn id="130" dur="500"/>
                                        <p:tgtEl>
                                          <p:spTgt spid="25"/>
                                        </p:tgtEl>
                                      </p:cBhvr>
                                    </p:animEffect>
                                  </p:childTnLst>
                                </p:cTn>
                              </p:par>
                            </p:childTnLst>
                          </p:cTn>
                        </p:par>
                        <p:par>
                          <p:cTn id="131" fill="hold">
                            <p:stCondLst>
                              <p:cond delay="500"/>
                            </p:stCondLst>
                            <p:childTnLst>
                              <p:par>
                                <p:cTn id="132" presetID="22" presetClass="entr" presetSubtype="1" fill="hold" nodeType="afterEffect">
                                  <p:stCondLst>
                                    <p:cond delay="0"/>
                                  </p:stCondLst>
                                  <p:childTnLst>
                                    <p:set>
                                      <p:cBhvr>
                                        <p:cTn id="133" dur="1" fill="hold">
                                          <p:stCondLst>
                                            <p:cond delay="0"/>
                                          </p:stCondLst>
                                        </p:cTn>
                                        <p:tgtEl>
                                          <p:spTgt spid="5"/>
                                        </p:tgtEl>
                                        <p:attrNameLst>
                                          <p:attrName>style.visibility</p:attrName>
                                        </p:attrNameLst>
                                      </p:cBhvr>
                                      <p:to>
                                        <p:strVal val="visible"/>
                                      </p:to>
                                    </p:set>
                                    <p:animEffect transition="in" filter="wipe(up)">
                                      <p:cBhvr>
                                        <p:cTn id="134" dur="500"/>
                                        <p:tgtEl>
                                          <p:spTgt spid="5"/>
                                        </p:tgtEl>
                                      </p:cBhvr>
                                    </p:animEffect>
                                  </p:childTnLst>
                                </p:cTn>
                              </p:par>
                            </p:childTnLst>
                          </p:cTn>
                        </p:par>
                        <p:par>
                          <p:cTn id="135" fill="hold">
                            <p:stCondLst>
                              <p:cond delay="1000"/>
                            </p:stCondLst>
                            <p:childTnLst>
                              <p:par>
                                <p:cTn id="136" presetID="22" presetClass="entr" presetSubtype="1" fill="hold" grpId="0" nodeType="afterEffect">
                                  <p:stCondLst>
                                    <p:cond delay="0"/>
                                  </p:stCondLst>
                                  <p:childTnLst>
                                    <p:set>
                                      <p:cBhvr>
                                        <p:cTn id="137" dur="1" fill="hold">
                                          <p:stCondLst>
                                            <p:cond delay="0"/>
                                          </p:stCondLst>
                                        </p:cTn>
                                        <p:tgtEl>
                                          <p:spTgt spid="29"/>
                                        </p:tgtEl>
                                        <p:attrNameLst>
                                          <p:attrName>style.visibility</p:attrName>
                                        </p:attrNameLst>
                                      </p:cBhvr>
                                      <p:to>
                                        <p:strVal val="visible"/>
                                      </p:to>
                                    </p:set>
                                    <p:animEffect transition="in" filter="wipe(up)">
                                      <p:cBhvr>
                                        <p:cTn id="138" dur="1500"/>
                                        <p:tgtEl>
                                          <p:spTgt spid="29"/>
                                        </p:tgtEl>
                                      </p:cBhvr>
                                    </p:animEffect>
                                  </p:childTnLst>
                                </p:cTn>
                              </p:par>
                            </p:childTnLst>
                          </p:cTn>
                        </p:par>
                        <p:par>
                          <p:cTn id="139" fill="hold">
                            <p:stCondLst>
                              <p:cond delay="2500"/>
                            </p:stCondLst>
                            <p:childTnLst>
                              <p:par>
                                <p:cTn id="140" presetID="22" presetClass="entr" presetSubtype="1" fill="hold" nodeType="afterEffect">
                                  <p:stCondLst>
                                    <p:cond delay="0"/>
                                  </p:stCondLst>
                                  <p:childTnLst>
                                    <p:set>
                                      <p:cBhvr>
                                        <p:cTn id="141" dur="1" fill="hold">
                                          <p:stCondLst>
                                            <p:cond delay="0"/>
                                          </p:stCondLst>
                                        </p:cTn>
                                        <p:tgtEl>
                                          <p:spTgt spid="9"/>
                                        </p:tgtEl>
                                        <p:attrNameLst>
                                          <p:attrName>style.visibility</p:attrName>
                                        </p:attrNameLst>
                                      </p:cBhvr>
                                      <p:to>
                                        <p:strVal val="visible"/>
                                      </p:to>
                                    </p:set>
                                    <p:animEffect transition="in" filter="wipe(up)">
                                      <p:cBhvr>
                                        <p:cTn id="142" dur="500"/>
                                        <p:tgtEl>
                                          <p:spTgt spid="9"/>
                                        </p:tgtEl>
                                      </p:cBhvr>
                                    </p:animEffect>
                                  </p:childTnLst>
                                </p:cTn>
                              </p:par>
                            </p:childTnLst>
                          </p:cTn>
                        </p:par>
                        <p:par>
                          <p:cTn id="143" fill="hold">
                            <p:stCondLst>
                              <p:cond delay="3000"/>
                            </p:stCondLst>
                            <p:childTnLst>
                              <p:par>
                                <p:cTn id="144" presetID="22" presetClass="entr" presetSubtype="1" fill="hold" grpId="0" nodeType="afterEffect">
                                  <p:stCondLst>
                                    <p:cond delay="0"/>
                                  </p:stCondLst>
                                  <p:childTnLst>
                                    <p:set>
                                      <p:cBhvr>
                                        <p:cTn id="145" dur="1" fill="hold">
                                          <p:stCondLst>
                                            <p:cond delay="0"/>
                                          </p:stCondLst>
                                        </p:cTn>
                                        <p:tgtEl>
                                          <p:spTgt spid="30"/>
                                        </p:tgtEl>
                                        <p:attrNameLst>
                                          <p:attrName>style.visibility</p:attrName>
                                        </p:attrNameLst>
                                      </p:cBhvr>
                                      <p:to>
                                        <p:strVal val="visible"/>
                                      </p:to>
                                    </p:set>
                                    <p:animEffect transition="in" filter="wipe(up)">
                                      <p:cBhvr>
                                        <p:cTn id="146" dur="1500"/>
                                        <p:tgtEl>
                                          <p:spTgt spid="30"/>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xit" presetSubtype="8" fill="hold" grpId="1" nodeType="clickEffect">
                                  <p:stCondLst>
                                    <p:cond delay="0"/>
                                  </p:stCondLst>
                                  <p:childTnLst>
                                    <p:animEffect transition="out" filter="wipe(left)">
                                      <p:cBhvr>
                                        <p:cTn id="150" dur="500"/>
                                        <p:tgtEl>
                                          <p:spTgt spid="31"/>
                                        </p:tgtEl>
                                      </p:cBhvr>
                                    </p:animEffect>
                                    <p:set>
                                      <p:cBhvr>
                                        <p:cTn id="151" dur="1" fill="hold">
                                          <p:stCondLst>
                                            <p:cond delay="499"/>
                                          </p:stCondLst>
                                        </p:cTn>
                                        <p:tgtEl>
                                          <p:spTgt spid="31"/>
                                        </p:tgtEl>
                                        <p:attrNameLst>
                                          <p:attrName>style.visibility</p:attrName>
                                        </p:attrNameLst>
                                      </p:cBhvr>
                                      <p:to>
                                        <p:strVal val="hidden"/>
                                      </p:to>
                                    </p:set>
                                  </p:childTnLst>
                                </p:cTn>
                              </p:par>
                            </p:childTnLst>
                          </p:cTn>
                        </p:par>
                        <p:par>
                          <p:cTn id="152" fill="hold">
                            <p:stCondLst>
                              <p:cond delay="500"/>
                            </p:stCondLst>
                            <p:childTnLst>
                              <p:par>
                                <p:cTn id="153" presetID="22" presetClass="entr" presetSubtype="8" fill="hold" grpId="0" nodeType="afterEffect">
                                  <p:stCondLst>
                                    <p:cond delay="0"/>
                                  </p:stCondLst>
                                  <p:childTnLst>
                                    <p:set>
                                      <p:cBhvr>
                                        <p:cTn id="154" dur="1" fill="hold">
                                          <p:stCondLst>
                                            <p:cond delay="0"/>
                                          </p:stCondLst>
                                        </p:cTn>
                                        <p:tgtEl>
                                          <p:spTgt spid="32"/>
                                        </p:tgtEl>
                                        <p:attrNameLst>
                                          <p:attrName>style.visibility</p:attrName>
                                        </p:attrNameLst>
                                      </p:cBhvr>
                                      <p:to>
                                        <p:strVal val="visible"/>
                                      </p:to>
                                    </p:set>
                                    <p:animEffect transition="in" filter="wipe(left)">
                                      <p:cBhvr>
                                        <p:cTn id="155" dur="500"/>
                                        <p:tgtEl>
                                          <p:spTgt spid="32"/>
                                        </p:tgtEl>
                                      </p:cBhvr>
                                    </p:animEffect>
                                  </p:childTnLst>
                                </p:cTn>
                              </p:par>
                            </p:childTnLst>
                          </p:cTn>
                        </p:par>
                        <p:par>
                          <p:cTn id="156" fill="hold">
                            <p:stCondLst>
                              <p:cond delay="1000"/>
                            </p:stCondLst>
                            <p:childTnLst>
                              <p:par>
                                <p:cTn id="157" presetID="22" presetClass="entr" presetSubtype="8" fill="hold" grpId="0" nodeType="afterEffect">
                                  <p:stCondLst>
                                    <p:cond delay="0"/>
                                  </p:stCondLst>
                                  <p:childTnLst>
                                    <p:set>
                                      <p:cBhvr>
                                        <p:cTn id="158" dur="1" fill="hold">
                                          <p:stCondLst>
                                            <p:cond delay="0"/>
                                          </p:stCondLst>
                                        </p:cTn>
                                        <p:tgtEl>
                                          <p:spTgt spid="28"/>
                                        </p:tgtEl>
                                        <p:attrNameLst>
                                          <p:attrName>style.visibility</p:attrName>
                                        </p:attrNameLst>
                                      </p:cBhvr>
                                      <p:to>
                                        <p:strVal val="visible"/>
                                      </p:to>
                                    </p:set>
                                    <p:animEffect transition="in" filter="wipe(left)">
                                      <p:cBhvr>
                                        <p:cTn id="159" dur="1000"/>
                                        <p:tgtEl>
                                          <p:spTgt spid="28"/>
                                        </p:tgtEl>
                                      </p:cBhvr>
                                    </p:animEffect>
                                  </p:childTnLst>
                                </p:cTn>
                              </p:par>
                            </p:childTnLst>
                          </p:cTn>
                        </p:par>
                        <p:par>
                          <p:cTn id="160" fill="hold">
                            <p:stCondLst>
                              <p:cond delay="2000"/>
                            </p:stCondLst>
                            <p:childTnLst>
                              <p:par>
                                <p:cTn id="161" presetID="22" presetClass="entr" presetSubtype="8" fill="hold" nodeType="afterEffect">
                                  <p:stCondLst>
                                    <p:cond delay="0"/>
                                  </p:stCondLst>
                                  <p:childTnLst>
                                    <p:set>
                                      <p:cBhvr>
                                        <p:cTn id="162" dur="1" fill="hold">
                                          <p:stCondLst>
                                            <p:cond delay="0"/>
                                          </p:stCondLst>
                                        </p:cTn>
                                        <p:tgtEl>
                                          <p:spTgt spid="24"/>
                                        </p:tgtEl>
                                        <p:attrNameLst>
                                          <p:attrName>style.visibility</p:attrName>
                                        </p:attrNameLst>
                                      </p:cBhvr>
                                      <p:to>
                                        <p:strVal val="visible"/>
                                      </p:to>
                                    </p:set>
                                    <p:animEffect transition="in" filter="wipe(left)">
                                      <p:cBhvr>
                                        <p:cTn id="163"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28" grpId="0" animBg="1"/>
      <p:bldP spid="29" grpId="0" animBg="1"/>
      <p:bldP spid="30" grpId="0" animBg="1"/>
      <p:bldP spid="31" grpId="0" animBg="1"/>
      <p:bldP spid="31" grpId="1" animBg="1"/>
      <p:bldP spid="32" grpId="0"/>
      <p:bldP spid="20" grpId="0" animBg="1"/>
      <p:bldP spid="21" grpId="0" animBg="1"/>
      <p:bldP spid="33" grpId="0" animBg="1"/>
      <p:bldP spid="34" grpId="0" animBg="1"/>
      <p:bldP spid="35" grpId="0" animBg="1"/>
      <p:bldP spid="35" grpId="1" animBg="1"/>
      <p:bldP spid="37" grpId="0"/>
      <p:bldP spid="38" grpId="0" animBg="1"/>
      <p:bldP spid="39" grpId="0" animBg="1"/>
      <p:bldP spid="40"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(3)</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370838"/>
            <a:ext cx="328808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type = "</a:t>
            </a:r>
            <a:r>
              <a:rPr lang="en-US" altLang="en-US" sz="2000" dirty="0">
                <a:solidFill>
                  <a:srgbClr val="183691"/>
                </a:solidFill>
                <a:latin typeface="Consolas" panose="020B0609020204030204" pitchFamily="49" charset="0"/>
              </a:rPr>
              <a:t>Cat</a:t>
            </a:r>
            <a:r>
              <a:rPr lang="en-US" altLang="en-US" sz="2000" dirty="0">
                <a:solidFill>
                  <a:srgbClr val="000000"/>
                </a:solidFill>
                <a:latin typeface="Consolas" panose="020B0609020204030204" pitchFamily="49" charset="0"/>
              </a:rPr>
              <a:t>"</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4</a:t>
            </a:r>
            <a:r>
              <a:rPr kumimoji="0" lang="en-US" altLang="en-US" sz="2000" b="0" i="0" u="none" strike="noStrike" cap="none" normalizeH="0" baseline="0" dirty="0">
                <a:ln>
                  <a:noFill/>
                </a:ln>
                <a:solidFill>
                  <a:srgbClr val="B2B2B2"/>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AND</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10</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50073"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a:t>
            </a:r>
          </a:p>
          <a:p>
            <a:pPr lvl="1"/>
            <a:r>
              <a:rPr lang="en-GB" sz="2800" dirty="0">
                <a:solidFill>
                  <a:srgbClr val="7030A0"/>
                </a:solidFill>
              </a:rPr>
              <a:t>2.   </a:t>
            </a:r>
          </a:p>
          <a:p>
            <a:pPr lvl="1"/>
            <a:r>
              <a:rPr lang="en-GB" sz="2800" dirty="0">
                <a:solidFill>
                  <a:srgbClr val="7030A0"/>
                </a:solidFill>
              </a:rPr>
              <a:t>3.   </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2735796"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4" name="Output - Table">
            <a:extLst>
              <a:ext uri="{FF2B5EF4-FFF2-40B4-BE49-F238E27FC236}">
                <a16:creationId xmlns:a16="http://schemas.microsoft.com/office/drawing/2014/main" id="{31F6E6FA-42D3-E5C9-36B8-B7C6109BDE21}"/>
              </a:ext>
            </a:extLst>
          </p:cNvPr>
          <p:cNvGraphicFramePr>
            <a:graphicFrameLocks noGrp="1"/>
          </p:cNvGraphicFramePr>
          <p:nvPr/>
        </p:nvGraphicFramePr>
        <p:xfrm>
          <a:off x="7925112" y="3412595"/>
          <a:ext cx="1254888" cy="9715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5">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7</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9</a:t>
                      </a:r>
                    </a:p>
                  </a:txBody>
                  <a:tcPr marL="9525" marR="9525" marT="9525" marB="9525" anchor="ctr"/>
                </a:tc>
                <a:extLst>
                  <a:ext uri="{0D108BD9-81ED-4DB2-BD59-A6C34878D82A}">
                    <a16:rowId xmlns:a16="http://schemas.microsoft.com/office/drawing/2014/main" val="812093042"/>
                  </a:ext>
                </a:extLst>
              </a:tr>
            </a:tbl>
          </a:graphicData>
        </a:graphic>
      </p:graphicFrame>
      <p:sp>
        <p:nvSpPr>
          <p:cNvPr id="26" name="Temp - Arrow">
            <a:extLst>
              <a:ext uri="{FF2B5EF4-FFF2-40B4-BE49-F238E27FC236}">
                <a16:creationId xmlns:a16="http://schemas.microsoft.com/office/drawing/2014/main" id="{0812AA0D-71D1-9B9D-4AED-E09E855A4185}"/>
              </a:ext>
            </a:extLst>
          </p:cNvPr>
          <p:cNvSpPr/>
          <p:nvPr/>
        </p:nvSpPr>
        <p:spPr>
          <a:xfrm>
            <a:off x="4821052"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7418531" y="392827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36326" y="3349977"/>
            <a:ext cx="43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nowy - Row">
            <a:extLst>
              <a:ext uri="{FF2B5EF4-FFF2-40B4-BE49-F238E27FC236}">
                <a16:creationId xmlns:a16="http://schemas.microsoft.com/office/drawing/2014/main" id="{CE0478C3-5F85-4F8D-AAFC-F12F58437907}"/>
              </a:ext>
            </a:extLst>
          </p:cNvPr>
          <p:cNvSpPr/>
          <p:nvPr/>
        </p:nvSpPr>
        <p:spPr>
          <a:xfrm>
            <a:off x="5289231" y="4382898"/>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Kitty - Row">
            <a:extLst>
              <a:ext uri="{FF2B5EF4-FFF2-40B4-BE49-F238E27FC236}">
                <a16:creationId xmlns:a16="http://schemas.microsoft.com/office/drawing/2014/main" id="{BE13FF1D-AE89-48DE-9545-FC614FA1848F}"/>
              </a:ext>
            </a:extLst>
          </p:cNvPr>
          <p:cNvSpPr/>
          <p:nvPr/>
        </p:nvSpPr>
        <p:spPr>
          <a:xfrm>
            <a:off x="5289230" y="5346528"/>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nowy - Yellow">
            <a:extLst>
              <a:ext uri="{FF2B5EF4-FFF2-40B4-BE49-F238E27FC236}">
                <a16:creationId xmlns:a16="http://schemas.microsoft.com/office/drawing/2014/main" id="{F2A2FD4D-D5A1-4882-9270-445588B3BF14}"/>
              </a:ext>
            </a:extLst>
          </p:cNvPr>
          <p:cNvSpPr/>
          <p:nvPr/>
        </p:nvSpPr>
        <p:spPr>
          <a:xfrm>
            <a:off x="6135722" y="4379964"/>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Kitty - Yellow">
            <a:extLst>
              <a:ext uri="{FF2B5EF4-FFF2-40B4-BE49-F238E27FC236}">
                <a16:creationId xmlns:a16="http://schemas.microsoft.com/office/drawing/2014/main" id="{02546B7F-2DFC-4F0E-BC48-161A956E6261}"/>
              </a:ext>
            </a:extLst>
          </p:cNvPr>
          <p:cNvSpPr/>
          <p:nvPr/>
        </p:nvSpPr>
        <p:spPr>
          <a:xfrm>
            <a:off x="6141738" y="5346058"/>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74743580-1BBD-44D1-9B4B-3FCD69A573CA}"/>
              </a:ext>
            </a:extLst>
          </p:cNvPr>
          <p:cNvCxnSpPr>
            <a:cxnSpLocks/>
            <a:endCxn id="29" idx="0"/>
          </p:cNvCxnSpPr>
          <p:nvPr/>
        </p:nvCxnSpPr>
        <p:spPr>
          <a:xfrm flipH="1">
            <a:off x="5729994" y="2707734"/>
            <a:ext cx="1620502" cy="642243"/>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endCxn id="30" idx="0"/>
          </p:cNvCxnSpPr>
          <p:nvPr/>
        </p:nvCxnSpPr>
        <p:spPr>
          <a:xfrm flipH="1">
            <a:off x="7152326" y="2707734"/>
            <a:ext cx="198170" cy="642243"/>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Snowy - Purple">
            <a:extLst>
              <a:ext uri="{FF2B5EF4-FFF2-40B4-BE49-F238E27FC236}">
                <a16:creationId xmlns:a16="http://schemas.microsoft.com/office/drawing/2014/main" id="{3E43DA8B-85F2-4ED1-8CB9-4C679A6B601F}"/>
              </a:ext>
            </a:extLst>
          </p:cNvPr>
          <p:cNvSpPr/>
          <p:nvPr/>
        </p:nvSpPr>
        <p:spPr>
          <a:xfrm>
            <a:off x="6935425" y="4378805"/>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Kitty - Purple">
            <a:extLst>
              <a:ext uri="{FF2B5EF4-FFF2-40B4-BE49-F238E27FC236}">
                <a16:creationId xmlns:a16="http://schemas.microsoft.com/office/drawing/2014/main" id="{AB6F678D-D2D5-49A1-8AF3-02EE2A30680D}"/>
              </a:ext>
            </a:extLst>
          </p:cNvPr>
          <p:cNvSpPr/>
          <p:nvPr/>
        </p:nvSpPr>
        <p:spPr>
          <a:xfrm>
            <a:off x="6936366" y="5353678"/>
            <a:ext cx="432000"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Pepper - Yellow">
            <a:extLst>
              <a:ext uri="{FF2B5EF4-FFF2-40B4-BE49-F238E27FC236}">
                <a16:creationId xmlns:a16="http://schemas.microsoft.com/office/drawing/2014/main" id="{BDD628B9-0732-4AB7-93AF-03B17DA2D4A9}"/>
              </a:ext>
            </a:extLst>
          </p:cNvPr>
          <p:cNvSpPr/>
          <p:nvPr/>
        </p:nvSpPr>
        <p:spPr>
          <a:xfrm>
            <a:off x="6138387" y="3748527"/>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Type - Arrow">
            <a:extLst>
              <a:ext uri="{FF2B5EF4-FFF2-40B4-BE49-F238E27FC236}">
                <a16:creationId xmlns:a16="http://schemas.microsoft.com/office/drawing/2014/main" id="{B2F61D89-25E6-4B6D-C1B6-6EC2F5A92982}"/>
              </a:ext>
            </a:extLst>
          </p:cNvPr>
          <p:cNvCxnSpPr>
            <a:cxnSpLocks/>
          </p:cNvCxnSpPr>
          <p:nvPr/>
        </p:nvCxnSpPr>
        <p:spPr>
          <a:xfrm>
            <a:off x="6184369" y="2707734"/>
            <a:ext cx="301954" cy="701604"/>
          </a:xfrm>
          <a:prstGeom prst="straightConnector1">
            <a:avLst/>
          </a:prstGeom>
          <a:ln w="28575">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Insured - Arrow">
            <a:extLst>
              <a:ext uri="{FF2B5EF4-FFF2-40B4-BE49-F238E27FC236}">
                <a16:creationId xmlns:a16="http://schemas.microsoft.com/office/drawing/2014/main" id="{A690C114-1660-9D11-3BF9-99F60F168DE6}"/>
              </a:ext>
            </a:extLst>
          </p:cNvPr>
          <p:cNvCxnSpPr>
            <a:cxnSpLocks/>
          </p:cNvCxnSpPr>
          <p:nvPr/>
        </p:nvCxnSpPr>
        <p:spPr>
          <a:xfrm>
            <a:off x="6184369" y="2707734"/>
            <a:ext cx="908750" cy="701604"/>
          </a:xfrm>
          <a:prstGeom prst="straightConnector1">
            <a:avLst/>
          </a:prstGeom>
          <a:ln w="28575">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521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Records – Paper based</a:t>
            </a:r>
          </a:p>
        </p:txBody>
      </p:sp>
      <p:sp>
        <p:nvSpPr>
          <p:cNvPr id="3" name="TextBox 2">
            <a:extLst>
              <a:ext uri="{FF2B5EF4-FFF2-40B4-BE49-F238E27FC236}">
                <a16:creationId xmlns:a16="http://schemas.microsoft.com/office/drawing/2014/main" id="{9E8D577D-F9B0-4C26-95CB-954FFDF61DBD}"/>
              </a:ext>
            </a:extLst>
          </p:cNvPr>
          <p:cNvSpPr txBox="1"/>
          <p:nvPr/>
        </p:nvSpPr>
        <p:spPr>
          <a:xfrm>
            <a:off x="690544" y="1644016"/>
            <a:ext cx="3396892"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Sam</a:t>
            </a:r>
          </a:p>
          <a:p>
            <a:r>
              <a:rPr lang="en-GB" sz="3600" dirty="0"/>
              <a:t>Surname:	Wilson</a:t>
            </a:r>
          </a:p>
          <a:p>
            <a:r>
              <a:rPr lang="en-GB" sz="3600" dirty="0"/>
              <a:t>Age: 11</a:t>
            </a:r>
          </a:p>
        </p:txBody>
      </p:sp>
      <p:sp>
        <p:nvSpPr>
          <p:cNvPr id="6" name="TextBox 5">
            <a:extLst>
              <a:ext uri="{FF2B5EF4-FFF2-40B4-BE49-F238E27FC236}">
                <a16:creationId xmlns:a16="http://schemas.microsoft.com/office/drawing/2014/main" id="{9E8D577D-F9B0-4C26-95CB-954FFDF61DBD}"/>
              </a:ext>
            </a:extLst>
          </p:cNvPr>
          <p:cNvSpPr txBox="1"/>
          <p:nvPr/>
        </p:nvSpPr>
        <p:spPr>
          <a:xfrm>
            <a:off x="4681107" y="1644016"/>
            <a:ext cx="3327321"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Kim</a:t>
            </a:r>
          </a:p>
          <a:p>
            <a:r>
              <a:rPr lang="en-GB" sz="3600" dirty="0"/>
              <a:t>Surname: Young</a:t>
            </a:r>
          </a:p>
          <a:p>
            <a:r>
              <a:rPr lang="en-GB" sz="3600" dirty="0"/>
              <a:t>Age: 18</a:t>
            </a:r>
          </a:p>
        </p:txBody>
      </p:sp>
      <p:sp>
        <p:nvSpPr>
          <p:cNvPr id="5" name="TextBox 4">
            <a:extLst>
              <a:ext uri="{FF2B5EF4-FFF2-40B4-BE49-F238E27FC236}">
                <a16:creationId xmlns:a16="http://schemas.microsoft.com/office/drawing/2014/main" id="{9E8D577D-F9B0-4C26-95CB-954FFDF61DBD}"/>
              </a:ext>
            </a:extLst>
          </p:cNvPr>
          <p:cNvSpPr txBox="1"/>
          <p:nvPr/>
        </p:nvSpPr>
        <p:spPr>
          <a:xfrm>
            <a:off x="5357044" y="4324500"/>
            <a:ext cx="3158685"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Sally</a:t>
            </a:r>
          </a:p>
          <a:p>
            <a:r>
              <a:rPr lang="en-GB" sz="3600" dirty="0"/>
              <a:t>Surname: Clark</a:t>
            </a:r>
          </a:p>
          <a:p>
            <a:r>
              <a:rPr lang="en-GB" sz="3600" dirty="0"/>
              <a:t>Age: 14</a:t>
            </a:r>
          </a:p>
        </p:txBody>
      </p:sp>
      <p:sp>
        <p:nvSpPr>
          <p:cNvPr id="8" name="TextBox 7">
            <a:extLst>
              <a:ext uri="{FF2B5EF4-FFF2-40B4-BE49-F238E27FC236}">
                <a16:creationId xmlns:a16="http://schemas.microsoft.com/office/drawing/2014/main" id="{9E8D577D-F9B0-4C26-95CB-954FFDF61DBD}"/>
              </a:ext>
            </a:extLst>
          </p:cNvPr>
          <p:cNvSpPr txBox="1"/>
          <p:nvPr/>
        </p:nvSpPr>
        <p:spPr>
          <a:xfrm>
            <a:off x="8441799" y="1644016"/>
            <a:ext cx="3404906"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Peter</a:t>
            </a:r>
          </a:p>
          <a:p>
            <a:r>
              <a:rPr lang="en-GB" sz="3600" dirty="0"/>
              <a:t>Surname: Jones</a:t>
            </a:r>
          </a:p>
          <a:p>
            <a:r>
              <a:rPr lang="en-GB" sz="3600" dirty="0"/>
              <a:t>Age: 9</a:t>
            </a:r>
          </a:p>
        </p:txBody>
      </p:sp>
      <p:sp>
        <p:nvSpPr>
          <p:cNvPr id="7" name="TextBox 6">
            <a:extLst>
              <a:ext uri="{FF2B5EF4-FFF2-40B4-BE49-F238E27FC236}">
                <a16:creationId xmlns:a16="http://schemas.microsoft.com/office/drawing/2014/main" id="{9E8D577D-F9B0-4C26-95CB-954FFDF61DBD}"/>
              </a:ext>
            </a:extLst>
          </p:cNvPr>
          <p:cNvSpPr txBox="1"/>
          <p:nvPr/>
        </p:nvSpPr>
        <p:spPr>
          <a:xfrm>
            <a:off x="1518253" y="4324500"/>
            <a:ext cx="3113353"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Tom</a:t>
            </a:r>
          </a:p>
          <a:p>
            <a:r>
              <a:rPr lang="en-GB" sz="3600" dirty="0"/>
              <a:t>Surname:	Smith</a:t>
            </a:r>
          </a:p>
          <a:p>
            <a:r>
              <a:rPr lang="en-GB" sz="3600" dirty="0"/>
              <a:t>Age: 6</a:t>
            </a:r>
          </a:p>
        </p:txBody>
      </p:sp>
      <p:sp>
        <p:nvSpPr>
          <p:cNvPr id="10" name="Callout: Bent Line with No Border 4">
            <a:extLst>
              <a:ext uri="{FF2B5EF4-FFF2-40B4-BE49-F238E27FC236}">
                <a16:creationId xmlns:a16="http://schemas.microsoft.com/office/drawing/2014/main" id="{924404A3-ED4C-4699-9CA9-EFEB23F51AA9}"/>
              </a:ext>
            </a:extLst>
          </p:cNvPr>
          <p:cNvSpPr/>
          <p:nvPr/>
        </p:nvSpPr>
        <p:spPr>
          <a:xfrm>
            <a:off x="9380220" y="5324575"/>
            <a:ext cx="2379980" cy="487680"/>
          </a:xfrm>
          <a:prstGeom prst="callout2">
            <a:avLst>
              <a:gd name="adj1" fmla="val 52750"/>
              <a:gd name="adj2" fmla="val -2245"/>
              <a:gd name="adj3" fmla="val 52413"/>
              <a:gd name="adj4" fmla="val -18836"/>
              <a:gd name="adj5" fmla="val 51542"/>
              <a:gd name="adj6" fmla="val -37734"/>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A record</a:t>
            </a:r>
          </a:p>
        </p:txBody>
      </p:sp>
    </p:spTree>
    <p:extLst>
      <p:ext uri="{BB962C8B-B14F-4D97-AF65-F5344CB8AC3E}">
        <p14:creationId xmlns:p14="http://schemas.microsoft.com/office/powerpoint/2010/main" val="319508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5" grpId="0" animBg="1"/>
      <p:bldP spid="8" grpId="0" animBg="1"/>
      <p:bldP spid="7" grpId="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Prison Task</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a:lnSpc>
                <a:spcPct val="120000"/>
              </a:lnSpc>
            </a:pPr>
            <a:r>
              <a:rPr lang="en-GB" sz="4200" dirty="0"/>
              <a:t>Complete the Prison tasks</a:t>
            </a:r>
          </a:p>
        </p:txBody>
      </p:sp>
    </p:spTree>
    <p:extLst>
      <p:ext uri="{BB962C8B-B14F-4D97-AF65-F5344CB8AC3E}">
        <p14:creationId xmlns:p14="http://schemas.microsoft.com/office/powerpoint/2010/main" val="27970757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use SQL order by operations</a:t>
            </a:r>
          </a:p>
        </p:txBody>
      </p:sp>
    </p:spTree>
    <p:extLst>
      <p:ext uri="{BB962C8B-B14F-4D97-AF65-F5344CB8AC3E}">
        <p14:creationId xmlns:p14="http://schemas.microsoft.com/office/powerpoint/2010/main" val="35907838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Small to Big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 </a:t>
            </a:r>
            <a:r>
              <a:rPr lang="en-US" altLang="en-US" sz="4200" dirty="0">
                <a:solidFill>
                  <a:srgbClr val="183691"/>
                </a:solidFill>
                <a:latin typeface="Consolas" panose="020B0609020204030204" pitchFamily="49" charset="0"/>
              </a:rPr>
              <a:t>"MacNeil"</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age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endParaRPr lang="en-US" altLang="en-US" sz="4200" dirty="0">
              <a:latin typeface="Arial" panose="020B0604020202020204" pitchFamily="34" charset="0"/>
            </a:endParaRPr>
          </a:p>
        </p:txBody>
      </p:sp>
      <p:sp>
        <p:nvSpPr>
          <p:cNvPr id="9" name="Callout: Bent Line with No Border 8">
            <a:extLst>
              <a:ext uri="{FF2B5EF4-FFF2-40B4-BE49-F238E27FC236}">
                <a16:creationId xmlns:a16="http://schemas.microsoft.com/office/drawing/2014/main" id="{412E8916-E1C6-455C-96C6-1411BB246ADC}"/>
              </a:ext>
            </a:extLst>
          </p:cNvPr>
          <p:cNvSpPr/>
          <p:nvPr/>
        </p:nvSpPr>
        <p:spPr>
          <a:xfrm>
            <a:off x="2843495" y="4487045"/>
            <a:ext cx="1088727" cy="862642"/>
          </a:xfrm>
          <a:prstGeom prst="callout2">
            <a:avLst>
              <a:gd name="adj1" fmla="val 48750"/>
              <a:gd name="adj2" fmla="val 104056"/>
              <a:gd name="adj3" fmla="val 49417"/>
              <a:gd name="adj4" fmla="val 149796"/>
              <a:gd name="adj5" fmla="val -13080"/>
              <a:gd name="adj6" fmla="val 17744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Field</a:t>
            </a:r>
          </a:p>
        </p:txBody>
      </p:sp>
      <p:sp>
        <p:nvSpPr>
          <p:cNvPr id="12" name="Callout: Bent Line with No Border 11">
            <a:extLst>
              <a:ext uri="{FF2B5EF4-FFF2-40B4-BE49-F238E27FC236}">
                <a16:creationId xmlns:a16="http://schemas.microsoft.com/office/drawing/2014/main" id="{47DDF0B2-A520-4AA2-A4DF-C894D27E74F3}"/>
              </a:ext>
            </a:extLst>
          </p:cNvPr>
          <p:cNvSpPr/>
          <p:nvPr/>
        </p:nvSpPr>
        <p:spPr>
          <a:xfrm>
            <a:off x="7738539" y="4476159"/>
            <a:ext cx="2133600" cy="862642"/>
          </a:xfrm>
          <a:prstGeom prst="callout2">
            <a:avLst>
              <a:gd name="adj1" fmla="val 52750"/>
              <a:gd name="adj2" fmla="val -2245"/>
              <a:gd name="adj3" fmla="val 52979"/>
              <a:gd name="adj4" fmla="val -32776"/>
              <a:gd name="adj5" fmla="val -9811"/>
              <a:gd name="adj6" fmla="val -4804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Order</a:t>
            </a:r>
          </a:p>
        </p:txBody>
      </p:sp>
      <p:sp>
        <p:nvSpPr>
          <p:cNvPr id="6" name="TextBox 5">
            <a:extLst>
              <a:ext uri="{FF2B5EF4-FFF2-40B4-BE49-F238E27FC236}">
                <a16:creationId xmlns:a16="http://schemas.microsoft.com/office/drawing/2014/main" id="{DF4BA8FF-524A-4C13-87BF-68801971FA28}"/>
              </a:ext>
            </a:extLst>
          </p:cNvPr>
          <p:cNvSpPr txBox="1"/>
          <p:nvPr/>
        </p:nvSpPr>
        <p:spPr>
          <a:xfrm>
            <a:off x="2699880" y="5221937"/>
            <a:ext cx="6792244" cy="1200329"/>
          </a:xfrm>
          <a:prstGeom prst="rect">
            <a:avLst/>
          </a:prstGeom>
          <a:noFill/>
        </p:spPr>
        <p:txBody>
          <a:bodyPr wrap="none" rtlCol="0">
            <a:spAutoFit/>
          </a:bodyPr>
          <a:lstStyle/>
          <a:p>
            <a:pPr algn="ctr"/>
            <a:r>
              <a:rPr lang="en-GB" sz="3600" dirty="0">
                <a:solidFill>
                  <a:srgbClr val="A71D5D"/>
                </a:solidFill>
                <a:latin typeface="Consolas" panose="020B0609020204030204" pitchFamily="49" charset="0"/>
              </a:rPr>
              <a:t>ASC</a:t>
            </a:r>
            <a:r>
              <a:rPr lang="en-GB" sz="3600" dirty="0"/>
              <a:t> = ascending</a:t>
            </a:r>
          </a:p>
          <a:p>
            <a:pPr algn="ctr"/>
            <a:r>
              <a:rPr lang="en-GB" sz="3600" dirty="0">
                <a:solidFill>
                  <a:srgbClr val="7030A0"/>
                </a:solidFill>
                <a:latin typeface="Consolas" panose="020B0609020204030204" pitchFamily="49" charset="0"/>
              </a:rPr>
              <a:t>(</a:t>
            </a:r>
            <a:r>
              <a:rPr lang="en-GB" sz="3600" dirty="0" err="1">
                <a:solidFill>
                  <a:srgbClr val="7030A0"/>
                </a:solidFill>
                <a:latin typeface="Consolas" panose="020B0609020204030204" pitchFamily="49" charset="0"/>
              </a:rPr>
              <a:t>a,b,c</a:t>
            </a:r>
            <a:r>
              <a:rPr lang="en-GB" sz="3600" dirty="0">
                <a:solidFill>
                  <a:srgbClr val="7030A0"/>
                </a:solidFill>
                <a:latin typeface="Consolas" panose="020B0609020204030204" pitchFamily="49" charset="0"/>
              </a:rPr>
              <a:t>, …			0,1,2, …)</a:t>
            </a:r>
          </a:p>
        </p:txBody>
      </p:sp>
    </p:spTree>
    <p:extLst>
      <p:ext uri="{BB962C8B-B14F-4D97-AF65-F5344CB8AC3E}">
        <p14:creationId xmlns:p14="http://schemas.microsoft.com/office/powerpoint/2010/main" val="254501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left)">
                                      <p:cBhvr>
                                        <p:cTn id="37" dur="20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wipe(left)">
                                      <p:cBhvr>
                                        <p:cTn id="42"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2" grpId="0" animBg="1"/>
      <p:bldP spid="6"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Small to Big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 </a:t>
            </a:r>
            <a:r>
              <a:rPr lang="en-US" altLang="en-US" sz="4200" dirty="0">
                <a:solidFill>
                  <a:srgbClr val="183691"/>
                </a:solidFill>
                <a:latin typeface="Consolas" panose="020B0609020204030204" pitchFamily="49" charset="0"/>
              </a:rPr>
              <a:t>"MacNeil"</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age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6" name="TextBox 5">
            <a:extLst>
              <a:ext uri="{FF2B5EF4-FFF2-40B4-BE49-F238E27FC236}">
                <a16:creationId xmlns:a16="http://schemas.microsoft.com/office/drawing/2014/main" id="{DF4BA8FF-524A-4C13-87BF-68801971FA28}"/>
              </a:ext>
            </a:extLst>
          </p:cNvPr>
          <p:cNvSpPr txBox="1"/>
          <p:nvPr/>
        </p:nvSpPr>
        <p:spPr>
          <a:xfrm>
            <a:off x="4483218" y="5221937"/>
            <a:ext cx="1277914" cy="646331"/>
          </a:xfrm>
          <a:prstGeom prst="rect">
            <a:avLst/>
          </a:prstGeom>
          <a:noFill/>
        </p:spPr>
        <p:txBody>
          <a:bodyPr wrap="none" rtlCol="0">
            <a:spAutoFit/>
          </a:bodyPr>
          <a:lstStyle/>
          <a:p>
            <a:r>
              <a:rPr lang="en-GB" sz="3600" dirty="0">
                <a:solidFill>
                  <a:srgbClr val="A71D5D"/>
                </a:solidFill>
                <a:latin typeface="Consolas" panose="020B0609020204030204" pitchFamily="49" charset="0"/>
              </a:rPr>
              <a:t>ASC</a:t>
            </a:r>
            <a:r>
              <a:rPr lang="en-GB" sz="3600" dirty="0"/>
              <a:t> =</a:t>
            </a:r>
          </a:p>
        </p:txBody>
      </p:sp>
    </p:spTree>
    <p:extLst>
      <p:ext uri="{BB962C8B-B14F-4D97-AF65-F5344CB8AC3E}">
        <p14:creationId xmlns:p14="http://schemas.microsoft.com/office/powerpoint/2010/main" val="6308243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Big to Small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age = </a:t>
            </a:r>
            <a:r>
              <a:rPr lang="en-US" altLang="en-US" sz="4200" dirty="0">
                <a:solidFill>
                  <a:srgbClr val="0086B3"/>
                </a:solidFill>
                <a:latin typeface="Consolas" panose="020B0609020204030204" pitchFamily="49" charset="0"/>
              </a:rPr>
              <a:t>12</a:t>
            </a:r>
            <a:endParaRPr lang="en-US" altLang="en-US" sz="4200" dirty="0">
              <a:solidFill>
                <a:srgbClr val="000000"/>
              </a:solidFill>
              <a:latin typeface="Consolas" panose="020B0609020204030204" pitchFamily="49" charset="0"/>
            </a:endParaRPr>
          </a:p>
          <a:p>
            <a:pPr marL="0" indent="0">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endParaRPr lang="en-GB" sz="4200" dirty="0"/>
          </a:p>
        </p:txBody>
      </p:sp>
      <p:sp>
        <p:nvSpPr>
          <p:cNvPr id="6" name="TextBox 5">
            <a:extLst>
              <a:ext uri="{FF2B5EF4-FFF2-40B4-BE49-F238E27FC236}">
                <a16:creationId xmlns:a16="http://schemas.microsoft.com/office/drawing/2014/main" id="{DF4BA8FF-524A-4C13-87BF-68801971FA28}"/>
              </a:ext>
            </a:extLst>
          </p:cNvPr>
          <p:cNvSpPr txBox="1"/>
          <p:nvPr/>
        </p:nvSpPr>
        <p:spPr>
          <a:xfrm>
            <a:off x="2699880" y="5221937"/>
            <a:ext cx="6792244" cy="1200329"/>
          </a:xfrm>
          <a:prstGeom prst="rect">
            <a:avLst/>
          </a:prstGeom>
          <a:noFill/>
        </p:spPr>
        <p:txBody>
          <a:bodyPr wrap="none" rtlCol="0">
            <a:spAutoFit/>
          </a:bodyPr>
          <a:lstStyle/>
          <a:p>
            <a:pPr algn="ctr"/>
            <a:r>
              <a:rPr lang="en-GB" sz="3600" dirty="0">
                <a:solidFill>
                  <a:srgbClr val="A71D5D"/>
                </a:solidFill>
                <a:latin typeface="Consolas" panose="020B0609020204030204" pitchFamily="49" charset="0"/>
              </a:rPr>
              <a:t>DESC</a:t>
            </a:r>
            <a:r>
              <a:rPr lang="en-GB" sz="3600" dirty="0"/>
              <a:t> = descending</a:t>
            </a:r>
          </a:p>
          <a:p>
            <a:pPr algn="ctr"/>
            <a:r>
              <a:rPr lang="en-GB" sz="3600" dirty="0">
                <a:solidFill>
                  <a:srgbClr val="7030A0"/>
                </a:solidFill>
                <a:latin typeface="Consolas" panose="020B0609020204030204" pitchFamily="49" charset="0"/>
              </a:rPr>
              <a:t>(</a:t>
            </a:r>
            <a:r>
              <a:rPr lang="en-GB" sz="3600" dirty="0" err="1">
                <a:solidFill>
                  <a:srgbClr val="7030A0"/>
                </a:solidFill>
                <a:latin typeface="Consolas" panose="020B0609020204030204" pitchFamily="49" charset="0"/>
              </a:rPr>
              <a:t>z,y,x</a:t>
            </a:r>
            <a:r>
              <a:rPr lang="en-GB" sz="3600" dirty="0">
                <a:solidFill>
                  <a:srgbClr val="7030A0"/>
                </a:solidFill>
                <a:latin typeface="Consolas" panose="020B0609020204030204" pitchFamily="49" charset="0"/>
              </a:rPr>
              <a:t>, …			9,8,7, …)</a:t>
            </a:r>
          </a:p>
        </p:txBody>
      </p:sp>
    </p:spTree>
    <p:extLst>
      <p:ext uri="{BB962C8B-B14F-4D97-AF65-F5344CB8AC3E}">
        <p14:creationId xmlns:p14="http://schemas.microsoft.com/office/powerpoint/2010/main" val="275243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20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Big to Small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age = </a:t>
            </a:r>
            <a:r>
              <a:rPr lang="en-US" altLang="en-US" sz="4200" dirty="0">
                <a:solidFill>
                  <a:srgbClr val="0086B3"/>
                </a:solidFill>
                <a:latin typeface="Consolas" panose="020B0609020204030204" pitchFamily="49" charset="0"/>
              </a:rPr>
              <a:t>12</a:t>
            </a:r>
            <a:endParaRPr lang="en-US" altLang="en-US" sz="4200" dirty="0">
              <a:solidFill>
                <a:srgbClr val="000000"/>
              </a:solidFill>
              <a:latin typeface="Consolas" panose="020B0609020204030204" pitchFamily="49" charset="0"/>
            </a:endParaRPr>
          </a:p>
          <a:p>
            <a:pPr marL="0" indent="0">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endParaRPr lang="en-GB" sz="4200" dirty="0"/>
          </a:p>
        </p:txBody>
      </p:sp>
      <p:sp>
        <p:nvSpPr>
          <p:cNvPr id="6" name="TextBox 5">
            <a:extLst>
              <a:ext uri="{FF2B5EF4-FFF2-40B4-BE49-F238E27FC236}">
                <a16:creationId xmlns:a16="http://schemas.microsoft.com/office/drawing/2014/main" id="{DF4BA8FF-524A-4C13-87BF-68801971FA28}"/>
              </a:ext>
            </a:extLst>
          </p:cNvPr>
          <p:cNvSpPr txBox="1"/>
          <p:nvPr/>
        </p:nvSpPr>
        <p:spPr>
          <a:xfrm>
            <a:off x="4239402" y="5221937"/>
            <a:ext cx="1531188" cy="646331"/>
          </a:xfrm>
          <a:prstGeom prst="rect">
            <a:avLst/>
          </a:prstGeom>
          <a:noFill/>
        </p:spPr>
        <p:txBody>
          <a:bodyPr wrap="none" rtlCol="0">
            <a:spAutoFit/>
          </a:bodyPr>
          <a:lstStyle/>
          <a:p>
            <a:r>
              <a:rPr lang="en-GB" sz="3600" dirty="0">
                <a:solidFill>
                  <a:srgbClr val="A71D5D"/>
                </a:solidFill>
                <a:latin typeface="Consolas" panose="020B0609020204030204" pitchFamily="49" charset="0"/>
              </a:rPr>
              <a:t>DESC</a:t>
            </a:r>
            <a:r>
              <a:rPr lang="en-GB" sz="3600" dirty="0"/>
              <a:t> =</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3272857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DD1A736-86E4-94F1-2CF6-CAF32AF8C52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AC55CF5-7AFE-46CE-764A-0B269B6DA01D}"/>
              </a:ext>
            </a:extLst>
          </p:cNvPr>
          <p:cNvSpPr>
            <a:spLocks noGrp="1"/>
          </p:cNvSpPr>
          <p:nvPr>
            <p:ph type="title"/>
          </p:nvPr>
        </p:nvSpPr>
        <p:spPr/>
        <p:txBody>
          <a:bodyPr/>
          <a:lstStyle/>
          <a:p>
            <a:r>
              <a:rPr lang="en-GB" dirty="0"/>
              <a:t>Order of Operations (4)</a:t>
            </a:r>
          </a:p>
        </p:txBody>
      </p:sp>
      <p:sp>
        <p:nvSpPr>
          <p:cNvPr id="6" name="SQL">
            <a:extLst>
              <a:ext uri="{FF2B5EF4-FFF2-40B4-BE49-F238E27FC236}">
                <a16:creationId xmlns:a16="http://schemas.microsoft.com/office/drawing/2014/main" id="{FD577DF9-25D7-29D1-F91C-054C4FC3ED4E}"/>
              </a:ext>
            </a:extLst>
          </p:cNvPr>
          <p:cNvSpPr>
            <a:spLocks noChangeArrowheads="1"/>
          </p:cNvSpPr>
          <p:nvPr/>
        </p:nvSpPr>
        <p:spPr bwMode="auto">
          <a:xfrm>
            <a:off x="619125" y="1370838"/>
            <a:ext cx="34291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endParaRPr lang="en-US" altLang="en-US" sz="2000" dirty="0">
              <a:solidFill>
                <a:srgbClr val="B2B2B2"/>
              </a:solidFill>
              <a:latin typeface="Consolas" panose="020B0609020204030204" pitchFamily="49" charset="0"/>
            </a:endParaRP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5</a:t>
            </a:r>
            <a:endParaRPr lang="en-US" altLang="en-US" sz="2000" dirty="0">
              <a:solidFill>
                <a:srgbClr val="000000"/>
              </a:solidFill>
              <a:latin typeface="Consolas" panose="020B0609020204030204" pitchFamily="49" charset="0"/>
            </a:endParaRP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4 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type </a:t>
            </a:r>
            <a:r>
              <a:rPr lang="en-US" altLang="en-US" sz="2000" dirty="0">
                <a:solidFill>
                  <a:srgbClr val="A71D5D"/>
                </a:solidFill>
                <a:latin typeface="Consolas" panose="020B0609020204030204" pitchFamily="49" charset="0"/>
              </a:rPr>
              <a:t>DESC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EC2F84CA-86A7-A6B4-5B59-08D33259A60B}"/>
              </a:ext>
            </a:extLst>
          </p:cNvPr>
          <p:cNvSpPr txBox="1"/>
          <p:nvPr/>
        </p:nvSpPr>
        <p:spPr>
          <a:xfrm>
            <a:off x="2004642"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FF2C2733-32F2-4B9A-D41A-0701BADB8583}"/>
              </a:ext>
            </a:extLst>
          </p:cNvPr>
          <p:cNvSpPr txBox="1"/>
          <p:nvPr/>
        </p:nvSpPr>
        <p:spPr>
          <a:xfrm>
            <a:off x="7417818" y="488072"/>
            <a:ext cx="2590417" cy="2246769"/>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a:p>
            <a:pPr lvl="1"/>
            <a:r>
              <a:rPr lang="en-GB" sz="2800" dirty="0">
                <a:solidFill>
                  <a:srgbClr val="7030A0"/>
                </a:solidFill>
              </a:rPr>
              <a:t>4.  ORDER BY</a:t>
            </a:r>
          </a:p>
        </p:txBody>
      </p:sp>
      <p:sp>
        <p:nvSpPr>
          <p:cNvPr id="27" name="From - Arrow">
            <a:extLst>
              <a:ext uri="{FF2B5EF4-FFF2-40B4-BE49-F238E27FC236}">
                <a16:creationId xmlns:a16="http://schemas.microsoft.com/office/drawing/2014/main" id="{DA1DDF73-56C1-D609-07E1-5BFD030F9791}"/>
              </a:ext>
            </a:extLst>
          </p:cNvPr>
          <p:cNvSpPr/>
          <p:nvPr/>
        </p:nvSpPr>
        <p:spPr>
          <a:xfrm>
            <a:off x="154555" y="1757431"/>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24757BD3-635B-77B2-92B5-D5695A026EF2}"/>
              </a:ext>
            </a:extLst>
          </p:cNvPr>
          <p:cNvSpPr txBox="1"/>
          <p:nvPr/>
        </p:nvSpPr>
        <p:spPr>
          <a:xfrm>
            <a:off x="4008767"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42371142-D5CB-18BA-9A08-A939A9C13FD3}"/>
              </a:ext>
            </a:extLst>
          </p:cNvPr>
          <p:cNvGraphicFramePr>
            <a:graphicFrameLocks noGrp="1"/>
          </p:cNvGraphicFramePr>
          <p:nvPr>
            <p:extLst>
              <p:ext uri="{D42A27DB-BD31-4B8C-83A1-F6EECF244321}">
                <p14:modId xmlns:p14="http://schemas.microsoft.com/office/powerpoint/2010/main" val="1540731763"/>
              </p:ext>
            </p:extLst>
          </p:nvPr>
        </p:nvGraphicFramePr>
        <p:xfrm>
          <a:off x="2090365"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FD9930D7-6E69-D4C8-952E-945A5329735E}"/>
              </a:ext>
            </a:extLst>
          </p:cNvPr>
          <p:cNvGraphicFramePr>
            <a:graphicFrameLocks noGrp="1"/>
          </p:cNvGraphicFramePr>
          <p:nvPr>
            <p:extLst>
              <p:ext uri="{D42A27DB-BD31-4B8C-83A1-F6EECF244321}">
                <p14:modId xmlns:p14="http://schemas.microsoft.com/office/powerpoint/2010/main" val="1842599912"/>
              </p:ext>
            </p:extLst>
          </p:nvPr>
        </p:nvGraphicFramePr>
        <p:xfrm>
          <a:off x="4681651"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5" name="Select">
            <a:extLst>
              <a:ext uri="{FF2B5EF4-FFF2-40B4-BE49-F238E27FC236}">
                <a16:creationId xmlns:a16="http://schemas.microsoft.com/office/drawing/2014/main" id="{EAB03567-ED36-C001-9767-D483E4E6302D}"/>
              </a:ext>
            </a:extLst>
          </p:cNvPr>
          <p:cNvSpPr txBox="1"/>
          <p:nvPr/>
        </p:nvSpPr>
        <p:spPr>
          <a:xfrm>
            <a:off x="5407953" y="2081278"/>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4D70018-CC04-1560-7393-056FD050749E}"/>
              </a:ext>
            </a:extLst>
          </p:cNvPr>
          <p:cNvSpPr/>
          <p:nvPr/>
        </p:nvSpPr>
        <p:spPr>
          <a:xfrm>
            <a:off x="4168764"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144B5766-38A1-B88F-1BA6-04A3A6714965}"/>
              </a:ext>
            </a:extLst>
          </p:cNvPr>
          <p:cNvSpPr/>
          <p:nvPr/>
        </p:nvSpPr>
        <p:spPr>
          <a:xfrm>
            <a:off x="154555" y="143018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F4DB70D2-AEEB-43F1-01EE-D64208C4D6E7}"/>
              </a:ext>
            </a:extLst>
          </p:cNvPr>
          <p:cNvSpPr txBox="1"/>
          <p:nvPr/>
        </p:nvSpPr>
        <p:spPr>
          <a:xfrm>
            <a:off x="6792849" y="2911786"/>
            <a:ext cx="960176" cy="369332"/>
          </a:xfrm>
          <a:prstGeom prst="rect">
            <a:avLst/>
          </a:prstGeom>
          <a:noFill/>
        </p:spPr>
        <p:txBody>
          <a:bodyPr wrap="square" rtlCol="0">
            <a:spAutoFit/>
          </a:bodyPr>
          <a:lstStyle/>
          <a:p>
            <a:pPr algn="ctr"/>
            <a:r>
              <a:rPr lang="en-GB" b="1" dirty="0"/>
              <a:t>Output</a:t>
            </a:r>
          </a:p>
        </p:txBody>
      </p:sp>
      <p:sp>
        <p:nvSpPr>
          <p:cNvPr id="20" name="Mickey - Row">
            <a:extLst>
              <a:ext uri="{FF2B5EF4-FFF2-40B4-BE49-F238E27FC236}">
                <a16:creationId xmlns:a16="http://schemas.microsoft.com/office/drawing/2014/main" id="{6CB8C4B4-577A-3107-BEFA-75F2B198469B}"/>
              </a:ext>
            </a:extLst>
          </p:cNvPr>
          <p:cNvSpPr/>
          <p:nvPr/>
        </p:nvSpPr>
        <p:spPr>
          <a:xfrm>
            <a:off x="4635354" y="471212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ger - Row">
            <a:extLst>
              <a:ext uri="{FF2B5EF4-FFF2-40B4-BE49-F238E27FC236}">
                <a16:creationId xmlns:a16="http://schemas.microsoft.com/office/drawing/2014/main" id="{DA20842F-B225-76EF-4651-2569E287C13E}"/>
              </a:ext>
            </a:extLst>
          </p:cNvPr>
          <p:cNvSpPr/>
          <p:nvPr/>
        </p:nvSpPr>
        <p:spPr>
          <a:xfrm>
            <a:off x="4635353" y="600529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indy - Row">
            <a:extLst>
              <a:ext uri="{FF2B5EF4-FFF2-40B4-BE49-F238E27FC236}">
                <a16:creationId xmlns:a16="http://schemas.microsoft.com/office/drawing/2014/main" id="{FB209CFE-6A40-EF5D-8D9C-CF8FEA04118E}"/>
              </a:ext>
            </a:extLst>
          </p:cNvPr>
          <p:cNvSpPr/>
          <p:nvPr/>
        </p:nvSpPr>
        <p:spPr>
          <a:xfrm>
            <a:off x="4635044" y="406435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Mickey - Yellow">
            <a:extLst>
              <a:ext uri="{FF2B5EF4-FFF2-40B4-BE49-F238E27FC236}">
                <a16:creationId xmlns:a16="http://schemas.microsoft.com/office/drawing/2014/main" id="{F8AE29EB-A9FA-119C-D497-6E0DADE9974B}"/>
              </a:ext>
            </a:extLst>
          </p:cNvPr>
          <p:cNvSpPr/>
          <p:nvPr/>
        </p:nvSpPr>
        <p:spPr>
          <a:xfrm>
            <a:off x="6258913" y="471966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ger - Yellow">
            <a:extLst>
              <a:ext uri="{FF2B5EF4-FFF2-40B4-BE49-F238E27FC236}">
                <a16:creationId xmlns:a16="http://schemas.microsoft.com/office/drawing/2014/main" id="{9B41AB4C-9048-CFE5-311F-A39A0BC208C3}"/>
              </a:ext>
            </a:extLst>
          </p:cNvPr>
          <p:cNvSpPr/>
          <p:nvPr/>
        </p:nvSpPr>
        <p:spPr>
          <a:xfrm>
            <a:off x="6256686" y="6007680"/>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Where - Arrow">
            <a:extLst>
              <a:ext uri="{FF2B5EF4-FFF2-40B4-BE49-F238E27FC236}">
                <a16:creationId xmlns:a16="http://schemas.microsoft.com/office/drawing/2014/main" id="{910DC15E-C334-31AE-67EE-E8CF92585CA3}"/>
              </a:ext>
            </a:extLst>
          </p:cNvPr>
          <p:cNvSpPr/>
          <p:nvPr/>
        </p:nvSpPr>
        <p:spPr>
          <a:xfrm>
            <a:off x="154555" y="2048611"/>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Where 2 - Arrow">
            <a:extLst>
              <a:ext uri="{FF2B5EF4-FFF2-40B4-BE49-F238E27FC236}">
                <a16:creationId xmlns:a16="http://schemas.microsoft.com/office/drawing/2014/main" id="{7736E4F1-1CBC-EAF4-83EB-70C89987FB7B}"/>
              </a:ext>
            </a:extLst>
          </p:cNvPr>
          <p:cNvSpPr/>
          <p:nvPr/>
        </p:nvSpPr>
        <p:spPr>
          <a:xfrm rot="3278631">
            <a:off x="5876990" y="2865790"/>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Where">
            <a:extLst>
              <a:ext uri="{FF2B5EF4-FFF2-40B4-BE49-F238E27FC236}">
                <a16:creationId xmlns:a16="http://schemas.microsoft.com/office/drawing/2014/main" id="{C9DB0232-EADE-144C-5760-B8C56FAEEC46}"/>
              </a:ext>
            </a:extLst>
          </p:cNvPr>
          <p:cNvSpPr txBox="1"/>
          <p:nvPr/>
        </p:nvSpPr>
        <p:spPr>
          <a:xfrm>
            <a:off x="5385858" y="2526778"/>
            <a:ext cx="908750" cy="369332"/>
          </a:xfrm>
          <a:prstGeom prst="rect">
            <a:avLst/>
          </a:prstGeom>
          <a:noFill/>
        </p:spPr>
        <p:txBody>
          <a:bodyPr wrap="square" rtlCol="0">
            <a:spAutoFit/>
          </a:bodyPr>
          <a:lstStyle/>
          <a:p>
            <a:pPr algn="ctr"/>
            <a:r>
              <a:rPr lang="en-GB" b="1" dirty="0"/>
              <a:t>WHERE</a:t>
            </a:r>
          </a:p>
        </p:txBody>
      </p:sp>
      <p:cxnSp>
        <p:nvCxnSpPr>
          <p:cNvPr id="5" name="Name - Arrow">
            <a:extLst>
              <a:ext uri="{FF2B5EF4-FFF2-40B4-BE49-F238E27FC236}">
                <a16:creationId xmlns:a16="http://schemas.microsoft.com/office/drawing/2014/main" id="{EA20AAF7-CCCA-0B54-F159-7FA48EA08E5F}"/>
              </a:ext>
            </a:extLst>
          </p:cNvPr>
          <p:cNvCxnSpPr>
            <a:cxnSpLocks/>
            <a:endCxn id="29" idx="0"/>
          </p:cNvCxnSpPr>
          <p:nvPr/>
        </p:nvCxnSpPr>
        <p:spPr>
          <a:xfrm flipH="1">
            <a:off x="5060200" y="2294519"/>
            <a:ext cx="347753" cy="10840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3E85188A-D7F8-B17D-F36E-8654D84AC71C}"/>
              </a:ext>
            </a:extLst>
          </p:cNvPr>
          <p:cNvCxnSpPr>
            <a:cxnSpLocks/>
            <a:endCxn id="30" idx="0"/>
          </p:cNvCxnSpPr>
          <p:nvPr/>
        </p:nvCxnSpPr>
        <p:spPr>
          <a:xfrm>
            <a:off x="6258913" y="2294519"/>
            <a:ext cx="234000" cy="10840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Cindy - Yellow">
            <a:extLst>
              <a:ext uri="{FF2B5EF4-FFF2-40B4-BE49-F238E27FC236}">
                <a16:creationId xmlns:a16="http://schemas.microsoft.com/office/drawing/2014/main" id="{4FBD3AEA-D4D2-5F5E-273C-0E4A7A99BAE4}"/>
              </a:ext>
            </a:extLst>
          </p:cNvPr>
          <p:cNvSpPr/>
          <p:nvPr/>
        </p:nvSpPr>
        <p:spPr>
          <a:xfrm>
            <a:off x="6258913" y="4065060"/>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rder By - Arrow">
            <a:extLst>
              <a:ext uri="{FF2B5EF4-FFF2-40B4-BE49-F238E27FC236}">
                <a16:creationId xmlns:a16="http://schemas.microsoft.com/office/drawing/2014/main" id="{48C072E4-1C36-6AA1-4C30-6E60577ED3C9}"/>
              </a:ext>
            </a:extLst>
          </p:cNvPr>
          <p:cNvSpPr/>
          <p:nvPr/>
        </p:nvSpPr>
        <p:spPr>
          <a:xfrm>
            <a:off x="147347" y="2349629"/>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 name="Sorted - Table">
            <a:extLst>
              <a:ext uri="{FF2B5EF4-FFF2-40B4-BE49-F238E27FC236}">
                <a16:creationId xmlns:a16="http://schemas.microsoft.com/office/drawing/2014/main" id="{98F54EFF-A7B2-9AD6-A424-0DA7818064DD}"/>
              </a:ext>
            </a:extLst>
          </p:cNvPr>
          <p:cNvGraphicFramePr>
            <a:graphicFrameLocks noGrp="1"/>
          </p:cNvGraphicFramePr>
          <p:nvPr>
            <p:extLst>
              <p:ext uri="{D42A27DB-BD31-4B8C-83A1-F6EECF244321}">
                <p14:modId xmlns:p14="http://schemas.microsoft.com/office/powerpoint/2010/main" val="3765293789"/>
              </p:ext>
            </p:extLst>
          </p:nvPr>
        </p:nvGraphicFramePr>
        <p:xfrm>
          <a:off x="7352559" y="3429000"/>
          <a:ext cx="1254887"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3</a:t>
                      </a:r>
                    </a:p>
                  </a:txBody>
                  <a:tcPr marL="9525" marR="9525" marT="9525" marB="9525" anchor="ctr"/>
                </a:tc>
                <a:extLst>
                  <a:ext uri="{0D108BD9-81ED-4DB2-BD59-A6C34878D82A}">
                    <a16:rowId xmlns:a16="http://schemas.microsoft.com/office/drawing/2014/main" val="627053109"/>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3151915704"/>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119388792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Cindy</a:t>
                      </a: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4</a:t>
                      </a:r>
                    </a:p>
                  </a:txBody>
                  <a:tcPr marL="9525" marR="9525" marT="9525" marB="9525" anchor="ctr"/>
                </a:tc>
                <a:extLst>
                  <a:ext uri="{0D108BD9-81ED-4DB2-BD59-A6C34878D82A}">
                    <a16:rowId xmlns:a16="http://schemas.microsoft.com/office/drawing/2014/main" val="171917894"/>
                  </a:ext>
                </a:extLst>
              </a:tr>
            </a:tbl>
          </a:graphicData>
        </a:graphic>
      </p:graphicFrame>
      <p:sp>
        <p:nvSpPr>
          <p:cNvPr id="8" name="Minnie - Row">
            <a:extLst>
              <a:ext uri="{FF2B5EF4-FFF2-40B4-BE49-F238E27FC236}">
                <a16:creationId xmlns:a16="http://schemas.microsoft.com/office/drawing/2014/main" id="{B5F9D505-DB1D-210B-AF60-C37B171A4DFD}"/>
              </a:ext>
            </a:extLst>
          </p:cNvPr>
          <p:cNvSpPr/>
          <p:nvPr/>
        </p:nvSpPr>
        <p:spPr>
          <a:xfrm>
            <a:off x="4635509" y="5047810"/>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CCDF004E-FE20-E74B-0EA9-C5E09CFCC0CD}"/>
              </a:ext>
            </a:extLst>
          </p:cNvPr>
          <p:cNvSpPr/>
          <p:nvPr/>
        </p:nvSpPr>
        <p:spPr>
          <a:xfrm>
            <a:off x="6258913"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1FCA9D35-1889-F54C-7030-D7BD8F34223A}"/>
              </a:ext>
            </a:extLst>
          </p:cNvPr>
          <p:cNvSpPr/>
          <p:nvPr/>
        </p:nvSpPr>
        <p:spPr>
          <a:xfrm>
            <a:off x="4664200"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utput - Arrow">
            <a:extLst>
              <a:ext uri="{FF2B5EF4-FFF2-40B4-BE49-F238E27FC236}">
                <a16:creationId xmlns:a16="http://schemas.microsoft.com/office/drawing/2014/main" id="{65DA3093-F127-EB5F-CA4C-46EA55F630FE}"/>
              </a:ext>
            </a:extLst>
          </p:cNvPr>
          <p:cNvSpPr/>
          <p:nvPr/>
        </p:nvSpPr>
        <p:spPr>
          <a:xfrm>
            <a:off x="6808370" y="3944680"/>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Minnie - Yellow">
            <a:extLst>
              <a:ext uri="{FF2B5EF4-FFF2-40B4-BE49-F238E27FC236}">
                <a16:creationId xmlns:a16="http://schemas.microsoft.com/office/drawing/2014/main" id="{16E9E832-054B-A0B6-7B11-B61D35C55ABF}"/>
              </a:ext>
            </a:extLst>
          </p:cNvPr>
          <p:cNvSpPr/>
          <p:nvPr/>
        </p:nvSpPr>
        <p:spPr>
          <a:xfrm>
            <a:off x="6256687" y="5041067"/>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2795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1500"/>
                                        <p:tgtEl>
                                          <p:spTgt spid="6">
                                            <p:txEl>
                                              <p:pRg st="1" end="1"/>
                                            </p:txEl>
                                          </p:spTgt>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1500"/>
                                        <p:tgtEl>
                                          <p:spTgt spid="6">
                                            <p:txEl>
                                              <p:pRg st="2" end="2"/>
                                            </p:txEl>
                                          </p:spTgt>
                                        </p:tgtEl>
                                      </p:cBhvr>
                                    </p:animEffect>
                                  </p:childTnLst>
                                </p:cTn>
                              </p:par>
                            </p:childTnLst>
                          </p:cTn>
                        </p:par>
                        <p:par>
                          <p:cTn id="25" fill="hold">
                            <p:stCondLst>
                              <p:cond delay="4500"/>
                            </p:stCondLst>
                            <p:childTnLst>
                              <p:par>
                                <p:cTn id="26" presetID="22" presetClass="entr" presetSubtype="8" fill="hold" grpId="0" nodeType="after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1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wipe(left)">
                                      <p:cBhvr>
                                        <p:cTn id="33" dur="1000"/>
                                        <p:tgtEl>
                                          <p:spTgt spid="19">
                                            <p:txEl>
                                              <p:pRg st="0" end="0"/>
                                            </p:txEl>
                                          </p:spTgt>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9">
                                            <p:txEl>
                                              <p:pRg st="1" end="1"/>
                                            </p:txEl>
                                          </p:spTgt>
                                        </p:tgtEl>
                                        <p:attrNameLst>
                                          <p:attrName>style.visibility</p:attrName>
                                        </p:attrNameLst>
                                      </p:cBhvr>
                                      <p:to>
                                        <p:strVal val="visible"/>
                                      </p:to>
                                    </p:set>
                                    <p:animEffect transition="in" filter="wipe(left)">
                                      <p:cBhvr>
                                        <p:cTn id="37" dur="1000"/>
                                        <p:tgtEl>
                                          <p:spTgt spid="19">
                                            <p:txEl>
                                              <p:pRg st="1" end="1"/>
                                            </p:txEl>
                                          </p:spTgt>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9">
                                            <p:txEl>
                                              <p:pRg st="2" end="2"/>
                                            </p:txEl>
                                          </p:spTgt>
                                        </p:tgtEl>
                                        <p:attrNameLst>
                                          <p:attrName>style.visibility</p:attrName>
                                        </p:attrNameLst>
                                      </p:cBhvr>
                                      <p:to>
                                        <p:strVal val="visible"/>
                                      </p:to>
                                    </p:set>
                                    <p:animEffect transition="in" filter="wipe(left)">
                                      <p:cBhvr>
                                        <p:cTn id="41" dur="1000"/>
                                        <p:tgtEl>
                                          <p:spTgt spid="19">
                                            <p:txEl>
                                              <p:pRg st="2" end="2"/>
                                            </p:txEl>
                                          </p:spTgt>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9">
                                            <p:txEl>
                                              <p:pRg st="3" end="3"/>
                                            </p:txEl>
                                          </p:spTgt>
                                        </p:tgtEl>
                                        <p:attrNameLst>
                                          <p:attrName>style.visibility</p:attrName>
                                        </p:attrNameLst>
                                      </p:cBhvr>
                                      <p:to>
                                        <p:strVal val="visible"/>
                                      </p:to>
                                    </p:set>
                                    <p:animEffect transition="in" filter="wipe(left)">
                                      <p:cBhvr>
                                        <p:cTn id="45" dur="1000"/>
                                        <p:tgtEl>
                                          <p:spTgt spid="19">
                                            <p:txEl>
                                              <p:pRg st="3" end="3"/>
                                            </p:txEl>
                                          </p:spTgt>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19">
                                            <p:txEl>
                                              <p:pRg st="4" end="4"/>
                                            </p:txEl>
                                          </p:spTgt>
                                        </p:tgtEl>
                                        <p:attrNameLst>
                                          <p:attrName>style.visibility</p:attrName>
                                        </p:attrNameLst>
                                      </p:cBhvr>
                                      <p:to>
                                        <p:strVal val="visible"/>
                                      </p:to>
                                    </p:set>
                                    <p:animEffect transition="in" filter="wipe(left)">
                                      <p:cBhvr>
                                        <p:cTn id="49" dur="1000"/>
                                        <p:tgtEl>
                                          <p:spTgt spid="19">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1000"/>
                                        <p:tgtEl>
                                          <p:spTgt spid="27"/>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500"/>
                                        <p:tgtEl>
                                          <p:spTgt spid="10"/>
                                        </p:tgtEl>
                                      </p:cBhvr>
                                    </p:animEffect>
                                  </p:childTnLst>
                                </p:cTn>
                              </p:par>
                            </p:childTnLst>
                          </p:cTn>
                        </p:par>
                        <p:par>
                          <p:cTn id="59" fill="hold">
                            <p:stCondLst>
                              <p:cond delay="1500"/>
                            </p:stCondLst>
                            <p:childTnLst>
                              <p:par>
                                <p:cTn id="60" presetID="22" presetClass="entr" presetSubtype="8"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1000"/>
                                        <p:tgtEl>
                                          <p:spTgt spid="26"/>
                                        </p:tgtEl>
                                      </p:cBhvr>
                                    </p:animEffect>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20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xit" presetSubtype="8" fill="hold" grpId="1" nodeType="clickEffect">
                                  <p:stCondLst>
                                    <p:cond delay="0"/>
                                  </p:stCondLst>
                                  <p:childTnLst>
                                    <p:animEffect transition="out" filter="wipe(left)">
                                      <p:cBhvr>
                                        <p:cTn id="70" dur="500"/>
                                        <p:tgtEl>
                                          <p:spTgt spid="27"/>
                                        </p:tgtEl>
                                      </p:cBhvr>
                                    </p:animEffect>
                                    <p:set>
                                      <p:cBhvr>
                                        <p:cTn id="71" dur="1" fill="hold">
                                          <p:stCondLst>
                                            <p:cond delay="499"/>
                                          </p:stCondLst>
                                        </p:cTn>
                                        <p:tgtEl>
                                          <p:spTgt spid="27"/>
                                        </p:tgtEl>
                                        <p:attrNameLst>
                                          <p:attrName>style.visibility</p:attrName>
                                        </p:attrNameLst>
                                      </p:cBhvr>
                                      <p:to>
                                        <p:strVal val="hidden"/>
                                      </p:to>
                                    </p:se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wipe(left)">
                                      <p:cBhvr>
                                        <p:cTn id="75" dur="1000"/>
                                        <p:tgtEl>
                                          <p:spTgt spid="35"/>
                                        </p:tgtEl>
                                      </p:cBhvr>
                                    </p:animEffect>
                                  </p:childTnLst>
                                </p:cTn>
                              </p:par>
                            </p:childTnLst>
                          </p:cTn>
                        </p:par>
                        <p:par>
                          <p:cTn id="76" fill="hold">
                            <p:stCondLst>
                              <p:cond delay="1500"/>
                            </p:stCondLst>
                            <p:childTnLst>
                              <p:par>
                                <p:cTn id="77" presetID="22" presetClass="entr" presetSubtype="8"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left)">
                                      <p:cBhvr>
                                        <p:cTn id="79" dur="500"/>
                                        <p:tgtEl>
                                          <p:spTgt spid="37"/>
                                        </p:tgtEl>
                                      </p:cBhvr>
                                    </p:animEffect>
                                  </p:childTnLst>
                                </p:cTn>
                              </p:par>
                            </p:childTnLst>
                          </p:cTn>
                        </p:par>
                        <p:par>
                          <p:cTn id="80" fill="hold">
                            <p:stCondLst>
                              <p:cond delay="2000"/>
                            </p:stCondLst>
                            <p:childTnLst>
                              <p:par>
                                <p:cTn id="81" presetID="22" presetClass="entr" presetSubtype="1" fill="hold" grpId="0" nodeType="after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up)">
                                      <p:cBhvr>
                                        <p:cTn id="83" dur="1000"/>
                                        <p:tgtEl>
                                          <p:spTgt spid="36"/>
                                        </p:tgtEl>
                                      </p:cBhvr>
                                    </p:animEffect>
                                  </p:childTnLst>
                                </p:cTn>
                              </p:par>
                            </p:childTnLst>
                          </p:cTn>
                        </p:par>
                        <p:par>
                          <p:cTn id="84" fill="hold">
                            <p:stCondLst>
                              <p:cond delay="3000"/>
                            </p:stCondLst>
                            <p:childTnLst>
                              <p:par>
                                <p:cTn id="85" presetID="22" presetClass="entr" presetSubtype="8" fill="hold" grpId="0" nodeType="after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wipe(left)">
                                      <p:cBhvr>
                                        <p:cTn id="87" dur="500"/>
                                        <p:tgtEl>
                                          <p:spTgt spid="40"/>
                                        </p:tgtEl>
                                      </p:cBhvr>
                                    </p:animEffect>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wipe(left)">
                                      <p:cBhvr>
                                        <p:cTn id="91" dur="1500"/>
                                        <p:tgtEl>
                                          <p:spTgt spid="7"/>
                                        </p:tgtEl>
                                      </p:cBhvr>
                                    </p:animEffect>
                                  </p:childTnLst>
                                </p:cTn>
                              </p:par>
                            </p:childTnLst>
                          </p:cTn>
                        </p:par>
                        <p:par>
                          <p:cTn id="92" fill="hold">
                            <p:stCondLst>
                              <p:cond delay="5000"/>
                            </p:stCondLst>
                            <p:childTnLst>
                              <p:par>
                                <p:cTn id="93" presetID="22" presetClass="entr" presetSubtype="8" fill="hold" grpId="0" nodeType="after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wipe(left)">
                                      <p:cBhvr>
                                        <p:cTn id="95" dur="500"/>
                                        <p:tgtEl>
                                          <p:spTgt spid="33"/>
                                        </p:tgtEl>
                                      </p:cBhvr>
                                    </p:animEffect>
                                  </p:childTnLst>
                                </p:cTn>
                              </p:par>
                            </p:childTnLst>
                          </p:cTn>
                        </p:par>
                        <p:par>
                          <p:cTn id="96" fill="hold">
                            <p:stCondLst>
                              <p:cond delay="5500"/>
                            </p:stCondLst>
                            <p:childTnLst>
                              <p:par>
                                <p:cTn id="97" presetID="22" presetClass="entr" presetSubtype="8" fill="hold" grpId="0" nodeType="after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wipe(left)">
                                      <p:cBhvr>
                                        <p:cTn id="99" dur="1500"/>
                                        <p:tgtEl>
                                          <p:spTgt spid="20"/>
                                        </p:tgtEl>
                                      </p:cBhvr>
                                    </p:animEffect>
                                  </p:childTnLst>
                                </p:cTn>
                              </p:par>
                            </p:childTnLst>
                          </p:cTn>
                        </p:par>
                        <p:par>
                          <p:cTn id="100" fill="hold">
                            <p:stCondLst>
                              <p:cond delay="7000"/>
                            </p:stCondLst>
                            <p:childTnLst>
                              <p:par>
                                <p:cTn id="101" presetID="22" presetClass="entr" presetSubtype="8" fill="hold" grpId="0" nodeType="after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wipe(left)">
                                      <p:cBhvr>
                                        <p:cTn id="103" dur="500"/>
                                        <p:tgtEl>
                                          <p:spTgt spid="11"/>
                                        </p:tgtEl>
                                      </p:cBhvr>
                                    </p:animEffect>
                                  </p:childTnLst>
                                </p:cTn>
                              </p:par>
                            </p:childTnLst>
                          </p:cTn>
                        </p:par>
                        <p:par>
                          <p:cTn id="104" fill="hold">
                            <p:stCondLst>
                              <p:cond delay="7500"/>
                            </p:stCondLst>
                            <p:childTnLst>
                              <p:par>
                                <p:cTn id="105" presetID="22" presetClass="entr" presetSubtype="8"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wipe(left)">
                                      <p:cBhvr>
                                        <p:cTn id="107" dur="1500"/>
                                        <p:tgtEl>
                                          <p:spTgt spid="8"/>
                                        </p:tgtEl>
                                      </p:cBhvr>
                                    </p:animEffect>
                                  </p:childTnLst>
                                </p:cTn>
                              </p:par>
                            </p:childTnLst>
                          </p:cTn>
                        </p:par>
                        <p:par>
                          <p:cTn id="108" fill="hold">
                            <p:stCondLst>
                              <p:cond delay="9000"/>
                            </p:stCondLst>
                            <p:childTnLst>
                              <p:par>
                                <p:cTn id="109" presetID="22" presetClass="entr" presetSubtype="8" fill="hold" grpId="0" nodeType="after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wipe(left)">
                                      <p:cBhvr>
                                        <p:cTn id="111" dur="500"/>
                                        <p:tgtEl>
                                          <p:spTgt spid="34"/>
                                        </p:tgtEl>
                                      </p:cBhvr>
                                    </p:animEffect>
                                  </p:childTnLst>
                                </p:cTn>
                              </p:par>
                            </p:childTnLst>
                          </p:cTn>
                        </p:par>
                        <p:par>
                          <p:cTn id="112" fill="hold">
                            <p:stCondLst>
                              <p:cond delay="9500"/>
                            </p:stCondLst>
                            <p:childTnLst>
                              <p:par>
                                <p:cTn id="113" presetID="22" presetClass="entr" presetSubtype="8" fill="hold" grpId="0" nodeType="after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wipe(left)">
                                      <p:cBhvr>
                                        <p:cTn id="115" dur="1500"/>
                                        <p:tgtEl>
                                          <p:spTgt spid="21"/>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xit" presetSubtype="8" fill="hold" grpId="1" nodeType="clickEffect">
                                  <p:stCondLst>
                                    <p:cond delay="0"/>
                                  </p:stCondLst>
                                  <p:childTnLst>
                                    <p:animEffect transition="out" filter="wipe(left)">
                                      <p:cBhvr>
                                        <p:cTn id="119" dur="500"/>
                                        <p:tgtEl>
                                          <p:spTgt spid="35"/>
                                        </p:tgtEl>
                                      </p:cBhvr>
                                    </p:animEffect>
                                    <p:set>
                                      <p:cBhvr>
                                        <p:cTn id="120" dur="1" fill="hold">
                                          <p:stCondLst>
                                            <p:cond delay="499"/>
                                          </p:stCondLst>
                                        </p:cTn>
                                        <p:tgtEl>
                                          <p:spTgt spid="35"/>
                                        </p:tgtEl>
                                        <p:attrNameLst>
                                          <p:attrName>style.visibility</p:attrName>
                                        </p:attrNameLst>
                                      </p:cBhvr>
                                      <p:to>
                                        <p:strVal val="hidden"/>
                                      </p:to>
                                    </p:set>
                                  </p:childTnLst>
                                </p:cTn>
                              </p:par>
                            </p:childTnLst>
                          </p:cTn>
                        </p:par>
                        <p:par>
                          <p:cTn id="121" fill="hold">
                            <p:stCondLst>
                              <p:cond delay="500"/>
                            </p:stCondLst>
                            <p:childTnLst>
                              <p:par>
                                <p:cTn id="122" presetID="22" presetClass="entr" presetSubtype="8" fill="hold" grpId="0"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wipe(left)">
                                      <p:cBhvr>
                                        <p:cTn id="124" dur="1000"/>
                                        <p:tgtEl>
                                          <p:spTgt spid="31"/>
                                        </p:tgtEl>
                                      </p:cBhvr>
                                    </p:animEffect>
                                  </p:childTnLst>
                                </p:cTn>
                              </p:par>
                            </p:childTnLst>
                          </p:cTn>
                        </p:par>
                        <p:par>
                          <p:cTn id="125" fill="hold">
                            <p:stCondLst>
                              <p:cond delay="1500"/>
                            </p:stCondLst>
                            <p:childTnLst>
                              <p:par>
                                <p:cTn id="126" presetID="22" presetClass="entr" presetSubtype="8" fill="hold" grpId="0" nodeType="afterEffect">
                                  <p:stCondLst>
                                    <p:cond delay="0"/>
                                  </p:stCondLst>
                                  <p:childTnLst>
                                    <p:set>
                                      <p:cBhvr>
                                        <p:cTn id="127" dur="1" fill="hold">
                                          <p:stCondLst>
                                            <p:cond delay="0"/>
                                          </p:stCondLst>
                                        </p:cTn>
                                        <p:tgtEl>
                                          <p:spTgt spid="25"/>
                                        </p:tgtEl>
                                        <p:attrNameLst>
                                          <p:attrName>style.visibility</p:attrName>
                                        </p:attrNameLst>
                                      </p:cBhvr>
                                      <p:to>
                                        <p:strVal val="visible"/>
                                      </p:to>
                                    </p:set>
                                    <p:animEffect transition="in" filter="wipe(left)">
                                      <p:cBhvr>
                                        <p:cTn id="128" dur="500"/>
                                        <p:tgtEl>
                                          <p:spTgt spid="25"/>
                                        </p:tgtEl>
                                      </p:cBhvr>
                                    </p:animEffect>
                                  </p:childTnLst>
                                </p:cTn>
                              </p:par>
                            </p:childTnLst>
                          </p:cTn>
                        </p:par>
                        <p:par>
                          <p:cTn id="129" fill="hold">
                            <p:stCondLst>
                              <p:cond delay="2000"/>
                            </p:stCondLst>
                            <p:childTnLst>
                              <p:par>
                                <p:cTn id="130" presetID="22" presetClass="entr" presetSubtype="1" fill="hold" nodeType="after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wipe(up)">
                                      <p:cBhvr>
                                        <p:cTn id="132" dur="500"/>
                                        <p:tgtEl>
                                          <p:spTgt spid="5"/>
                                        </p:tgtEl>
                                      </p:cBhvr>
                                    </p:animEffect>
                                  </p:childTnLst>
                                </p:cTn>
                              </p:par>
                            </p:childTnLst>
                          </p:cTn>
                        </p:par>
                        <p:par>
                          <p:cTn id="133" fill="hold">
                            <p:stCondLst>
                              <p:cond delay="2500"/>
                            </p:stCondLst>
                            <p:childTnLst>
                              <p:par>
                                <p:cTn id="134" presetID="22" presetClass="entr" presetSubtype="1" fill="hold" grpId="0" nodeType="afterEffect">
                                  <p:stCondLst>
                                    <p:cond delay="0"/>
                                  </p:stCondLst>
                                  <p:childTnLst>
                                    <p:set>
                                      <p:cBhvr>
                                        <p:cTn id="135" dur="1" fill="hold">
                                          <p:stCondLst>
                                            <p:cond delay="0"/>
                                          </p:stCondLst>
                                        </p:cTn>
                                        <p:tgtEl>
                                          <p:spTgt spid="29"/>
                                        </p:tgtEl>
                                        <p:attrNameLst>
                                          <p:attrName>style.visibility</p:attrName>
                                        </p:attrNameLst>
                                      </p:cBhvr>
                                      <p:to>
                                        <p:strVal val="visible"/>
                                      </p:to>
                                    </p:set>
                                    <p:animEffect transition="in" filter="wipe(up)">
                                      <p:cBhvr>
                                        <p:cTn id="136" dur="1500"/>
                                        <p:tgtEl>
                                          <p:spTgt spid="29"/>
                                        </p:tgtEl>
                                      </p:cBhvr>
                                    </p:animEffect>
                                  </p:childTnLst>
                                </p:cTn>
                              </p:par>
                            </p:childTnLst>
                          </p:cTn>
                        </p:par>
                        <p:par>
                          <p:cTn id="137" fill="hold">
                            <p:stCondLst>
                              <p:cond delay="4000"/>
                            </p:stCondLst>
                            <p:childTnLst>
                              <p:par>
                                <p:cTn id="138" presetID="22" presetClass="entr" presetSubtype="1" fill="hold" nodeType="afterEffect">
                                  <p:stCondLst>
                                    <p:cond delay="0"/>
                                  </p:stCondLst>
                                  <p:childTnLst>
                                    <p:set>
                                      <p:cBhvr>
                                        <p:cTn id="139" dur="1" fill="hold">
                                          <p:stCondLst>
                                            <p:cond delay="0"/>
                                          </p:stCondLst>
                                        </p:cTn>
                                        <p:tgtEl>
                                          <p:spTgt spid="9"/>
                                        </p:tgtEl>
                                        <p:attrNameLst>
                                          <p:attrName>style.visibility</p:attrName>
                                        </p:attrNameLst>
                                      </p:cBhvr>
                                      <p:to>
                                        <p:strVal val="visible"/>
                                      </p:to>
                                    </p:set>
                                    <p:animEffect transition="in" filter="wipe(up)">
                                      <p:cBhvr>
                                        <p:cTn id="140" dur="500"/>
                                        <p:tgtEl>
                                          <p:spTgt spid="9"/>
                                        </p:tgtEl>
                                      </p:cBhvr>
                                    </p:animEffect>
                                  </p:childTnLst>
                                </p:cTn>
                              </p:par>
                            </p:childTnLst>
                          </p:cTn>
                        </p:par>
                        <p:par>
                          <p:cTn id="141" fill="hold">
                            <p:stCondLst>
                              <p:cond delay="4500"/>
                            </p:stCondLst>
                            <p:childTnLst>
                              <p:par>
                                <p:cTn id="142" presetID="22" presetClass="entr" presetSubtype="1" fill="hold" grpId="0" nodeType="afterEffect">
                                  <p:stCondLst>
                                    <p:cond delay="0"/>
                                  </p:stCondLst>
                                  <p:childTnLst>
                                    <p:set>
                                      <p:cBhvr>
                                        <p:cTn id="143" dur="1" fill="hold">
                                          <p:stCondLst>
                                            <p:cond delay="0"/>
                                          </p:stCondLst>
                                        </p:cTn>
                                        <p:tgtEl>
                                          <p:spTgt spid="30"/>
                                        </p:tgtEl>
                                        <p:attrNameLst>
                                          <p:attrName>style.visibility</p:attrName>
                                        </p:attrNameLst>
                                      </p:cBhvr>
                                      <p:to>
                                        <p:strVal val="visible"/>
                                      </p:to>
                                    </p:set>
                                    <p:animEffect transition="in" filter="wipe(up)">
                                      <p:cBhvr>
                                        <p:cTn id="144" dur="1500"/>
                                        <p:tgtEl>
                                          <p:spTgt spid="30"/>
                                        </p:tgtEl>
                                      </p:cBhvr>
                                    </p:animEffect>
                                  </p:childTnLst>
                                </p:cTn>
                              </p:par>
                            </p:childTnLst>
                          </p:cTn>
                        </p:par>
                        <p:par>
                          <p:cTn id="145" fill="hold">
                            <p:stCondLst>
                              <p:cond delay="8000"/>
                            </p:stCondLst>
                            <p:childTnLst>
                              <p:par>
                                <p:cTn id="146" presetID="22" presetClass="exit" presetSubtype="8" fill="hold" grpId="1" nodeType="afterEffect">
                                  <p:stCondLst>
                                    <p:cond delay="0"/>
                                  </p:stCondLst>
                                  <p:childTnLst>
                                    <p:animEffect transition="out" filter="wipe(left)">
                                      <p:cBhvr>
                                        <p:cTn id="147" dur="500"/>
                                        <p:tgtEl>
                                          <p:spTgt spid="31"/>
                                        </p:tgtEl>
                                      </p:cBhvr>
                                    </p:animEffect>
                                    <p:set>
                                      <p:cBhvr>
                                        <p:cTn id="148" dur="1" fill="hold">
                                          <p:stCondLst>
                                            <p:cond delay="499"/>
                                          </p:stCondLst>
                                        </p:cTn>
                                        <p:tgtEl>
                                          <p:spTgt spid="31"/>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3"/>
                                        </p:tgtEl>
                                        <p:attrNameLst>
                                          <p:attrName>style.visibility</p:attrName>
                                        </p:attrNameLst>
                                      </p:cBhvr>
                                      <p:to>
                                        <p:strVal val="visible"/>
                                      </p:to>
                                    </p:set>
                                    <p:animEffect transition="in" filter="wipe(left)">
                                      <p:cBhvr>
                                        <p:cTn id="153" dur="1000"/>
                                        <p:tgtEl>
                                          <p:spTgt spid="3"/>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32"/>
                                        </p:tgtEl>
                                        <p:attrNameLst>
                                          <p:attrName>style.visibility</p:attrName>
                                        </p:attrNameLst>
                                      </p:cBhvr>
                                      <p:to>
                                        <p:strVal val="visible"/>
                                      </p:to>
                                    </p:set>
                                    <p:animEffect transition="in" filter="wipe(left)">
                                      <p:cBhvr>
                                        <p:cTn id="158" dur="500"/>
                                        <p:tgtEl>
                                          <p:spTgt spid="32"/>
                                        </p:tgtEl>
                                      </p:cBhvr>
                                    </p:animEffect>
                                  </p:childTnLst>
                                </p:cTn>
                              </p:par>
                            </p:childTnLst>
                          </p:cTn>
                        </p:par>
                        <p:par>
                          <p:cTn id="159" fill="hold">
                            <p:stCondLst>
                              <p:cond delay="500"/>
                            </p:stCondLst>
                            <p:childTnLst>
                              <p:par>
                                <p:cTn id="160" presetID="22" presetClass="entr" presetSubtype="8" fill="hold" grpId="0" nodeType="afterEffect">
                                  <p:stCondLst>
                                    <p:cond delay="0"/>
                                  </p:stCondLst>
                                  <p:childTnLst>
                                    <p:set>
                                      <p:cBhvr>
                                        <p:cTn id="161" dur="1" fill="hold">
                                          <p:stCondLst>
                                            <p:cond delay="0"/>
                                          </p:stCondLst>
                                        </p:cTn>
                                        <p:tgtEl>
                                          <p:spTgt spid="38"/>
                                        </p:tgtEl>
                                        <p:attrNameLst>
                                          <p:attrName>style.visibility</p:attrName>
                                        </p:attrNameLst>
                                      </p:cBhvr>
                                      <p:to>
                                        <p:strVal val="visible"/>
                                      </p:to>
                                    </p:set>
                                    <p:animEffect transition="in" filter="wipe(left)">
                                      <p:cBhvr>
                                        <p:cTn id="162" dur="1000"/>
                                        <p:tgtEl>
                                          <p:spTgt spid="38"/>
                                        </p:tgtEl>
                                      </p:cBhvr>
                                    </p:animEffect>
                                  </p:childTnLst>
                                </p:cTn>
                              </p:par>
                            </p:childTnLst>
                          </p:cTn>
                        </p:par>
                        <p:par>
                          <p:cTn id="163" fill="hold">
                            <p:stCondLst>
                              <p:cond delay="1500"/>
                            </p:stCondLst>
                            <p:childTnLst>
                              <p:par>
                                <p:cTn id="164" presetID="22" presetClass="entr" presetSubtype="1" fill="hold" nodeType="afterEffect">
                                  <p:stCondLst>
                                    <p:cond delay="0"/>
                                  </p:stCondLst>
                                  <p:childTnLst>
                                    <p:set>
                                      <p:cBhvr>
                                        <p:cTn id="165" dur="1" fill="hold">
                                          <p:stCondLst>
                                            <p:cond delay="0"/>
                                          </p:stCondLst>
                                        </p:cTn>
                                        <p:tgtEl>
                                          <p:spTgt spid="2"/>
                                        </p:tgtEl>
                                        <p:attrNameLst>
                                          <p:attrName>style.visibility</p:attrName>
                                        </p:attrNameLst>
                                      </p:cBhvr>
                                      <p:to>
                                        <p:strVal val="visible"/>
                                      </p:to>
                                    </p:set>
                                    <p:animEffect transition="in" filter="wipe(up)">
                                      <p:cBhvr>
                                        <p:cTn id="166" dur="2000"/>
                                        <p:tgtEl>
                                          <p:spTgt spid="2"/>
                                        </p:tgtEl>
                                      </p:cBhvr>
                                    </p:animEffect>
                                  </p:childTnLst>
                                </p:cTn>
                              </p:par>
                            </p:childTnLst>
                          </p:cTn>
                        </p:par>
                        <p:par>
                          <p:cTn id="167" fill="hold">
                            <p:stCondLst>
                              <p:cond delay="3500"/>
                            </p:stCondLst>
                            <p:childTnLst>
                              <p:par>
                                <p:cTn id="168" presetID="22" presetClass="exit" presetSubtype="8" fill="hold" grpId="1" nodeType="afterEffect">
                                  <p:stCondLst>
                                    <p:cond delay="0"/>
                                  </p:stCondLst>
                                  <p:childTnLst>
                                    <p:animEffect transition="out" filter="wipe(left)">
                                      <p:cBhvr>
                                        <p:cTn id="169" dur="500"/>
                                        <p:tgtEl>
                                          <p:spTgt spid="3"/>
                                        </p:tgtEl>
                                      </p:cBhvr>
                                    </p:animEffect>
                                    <p:set>
                                      <p:cBhvr>
                                        <p:cTn id="17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31" grpId="0" animBg="1"/>
      <p:bldP spid="31" grpId="1" animBg="1"/>
      <p:bldP spid="32" grpId="0"/>
      <p:bldP spid="20" grpId="0" animBg="1"/>
      <p:bldP spid="21" grpId="0" animBg="1"/>
      <p:bldP spid="7" grpId="0" animBg="1"/>
      <p:bldP spid="33" grpId="0" animBg="1"/>
      <p:bldP spid="34" grpId="0" animBg="1"/>
      <p:bldP spid="35" grpId="0" animBg="1"/>
      <p:bldP spid="35" grpId="1" animBg="1"/>
      <p:bldP spid="36" grpId="0" animBg="1"/>
      <p:bldP spid="37" grpId="0"/>
      <p:bldP spid="40" grpId="0" animBg="1"/>
      <p:bldP spid="3" grpId="0" animBg="1"/>
      <p:bldP spid="3" grpId="1" animBg="1"/>
      <p:bldP spid="8" grpId="0" animBg="1"/>
      <p:bldP spid="30" grpId="0" animBg="1"/>
      <p:bldP spid="29" grpId="0" animBg="1"/>
      <p:bldP spid="38" grpId="0" animBg="1"/>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BF3C316-2CAB-B202-2066-77C79D7314C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F9A1136-94BF-3DE8-6C99-DC7B3F6BA2AE}"/>
              </a:ext>
            </a:extLst>
          </p:cNvPr>
          <p:cNvSpPr>
            <a:spLocks noGrp="1"/>
          </p:cNvSpPr>
          <p:nvPr>
            <p:ph type="title"/>
          </p:nvPr>
        </p:nvSpPr>
        <p:spPr/>
        <p:txBody>
          <a:bodyPr/>
          <a:lstStyle/>
          <a:p>
            <a:r>
              <a:rPr lang="en-GB" dirty="0"/>
              <a:t>Order of Operations (4)</a:t>
            </a:r>
          </a:p>
        </p:txBody>
      </p:sp>
      <p:sp>
        <p:nvSpPr>
          <p:cNvPr id="6" name="SQL">
            <a:extLst>
              <a:ext uri="{FF2B5EF4-FFF2-40B4-BE49-F238E27FC236}">
                <a16:creationId xmlns:a16="http://schemas.microsoft.com/office/drawing/2014/main" id="{70D0B547-A909-D476-61A8-13C240E49DD3}"/>
              </a:ext>
            </a:extLst>
          </p:cNvPr>
          <p:cNvSpPr>
            <a:spLocks noChangeArrowheads="1"/>
          </p:cNvSpPr>
          <p:nvPr/>
        </p:nvSpPr>
        <p:spPr bwMode="auto">
          <a:xfrm>
            <a:off x="619125" y="1370838"/>
            <a:ext cx="34291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endParaRPr lang="en-US" altLang="en-US" sz="2000" dirty="0">
              <a:solidFill>
                <a:srgbClr val="B2B2B2"/>
              </a:solidFill>
              <a:latin typeface="Consolas" panose="020B0609020204030204" pitchFamily="49" charset="0"/>
            </a:endParaRP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5</a:t>
            </a:r>
            <a:endParaRPr lang="en-US" altLang="en-US" sz="2000" dirty="0">
              <a:solidFill>
                <a:srgbClr val="000000"/>
              </a:solidFill>
              <a:latin typeface="Consolas" panose="020B0609020204030204" pitchFamily="49" charset="0"/>
            </a:endParaRP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4 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type </a:t>
            </a:r>
            <a:r>
              <a:rPr lang="en-US" altLang="en-US" sz="2000" dirty="0">
                <a:solidFill>
                  <a:srgbClr val="A71D5D"/>
                </a:solidFill>
                <a:latin typeface="Consolas" panose="020B0609020204030204" pitchFamily="49" charset="0"/>
              </a:rPr>
              <a:t>DESC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D7ABF896-A329-1B09-284C-ED6FA26D45A7}"/>
              </a:ext>
            </a:extLst>
          </p:cNvPr>
          <p:cNvSpPr txBox="1"/>
          <p:nvPr/>
        </p:nvSpPr>
        <p:spPr>
          <a:xfrm>
            <a:off x="2004642"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2B3435E3-8887-D210-C3AC-C36C43BAA0AB}"/>
              </a:ext>
            </a:extLst>
          </p:cNvPr>
          <p:cNvSpPr txBox="1"/>
          <p:nvPr/>
        </p:nvSpPr>
        <p:spPr>
          <a:xfrm>
            <a:off x="7417818" y="488072"/>
            <a:ext cx="2590417" cy="2246769"/>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a:t>
            </a:r>
          </a:p>
          <a:p>
            <a:pPr lvl="1"/>
            <a:r>
              <a:rPr lang="en-GB" sz="2800" dirty="0">
                <a:solidFill>
                  <a:srgbClr val="7030A0"/>
                </a:solidFill>
              </a:rPr>
              <a:t>2.   </a:t>
            </a:r>
          </a:p>
          <a:p>
            <a:pPr lvl="1"/>
            <a:r>
              <a:rPr lang="en-GB" sz="2800" dirty="0">
                <a:solidFill>
                  <a:srgbClr val="7030A0"/>
                </a:solidFill>
              </a:rPr>
              <a:t>3.   </a:t>
            </a:r>
          </a:p>
          <a:p>
            <a:pPr lvl="1"/>
            <a:r>
              <a:rPr lang="en-GB" sz="2800" dirty="0">
                <a:solidFill>
                  <a:srgbClr val="7030A0"/>
                </a:solidFill>
              </a:rPr>
              <a:t>4.   </a:t>
            </a:r>
          </a:p>
        </p:txBody>
      </p:sp>
      <p:graphicFrame>
        <p:nvGraphicFramePr>
          <p:cNvPr id="22" name="Pet - Table">
            <a:extLst>
              <a:ext uri="{FF2B5EF4-FFF2-40B4-BE49-F238E27FC236}">
                <a16:creationId xmlns:a16="http://schemas.microsoft.com/office/drawing/2014/main" id="{07833299-0241-5ADF-B516-FBA5F1A77588}"/>
              </a:ext>
            </a:extLst>
          </p:cNvPr>
          <p:cNvGraphicFramePr>
            <a:graphicFrameLocks noGrp="1"/>
          </p:cNvGraphicFramePr>
          <p:nvPr/>
        </p:nvGraphicFramePr>
        <p:xfrm>
          <a:off x="2090365"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C8A0434C-7045-D5D8-4EA4-03AE2D8C8C35}"/>
              </a:ext>
            </a:extLst>
          </p:cNvPr>
          <p:cNvGraphicFramePr>
            <a:graphicFrameLocks noGrp="1"/>
          </p:cNvGraphicFramePr>
          <p:nvPr/>
        </p:nvGraphicFramePr>
        <p:xfrm>
          <a:off x="4681651"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6" name="Temp - Arrow">
            <a:extLst>
              <a:ext uri="{FF2B5EF4-FFF2-40B4-BE49-F238E27FC236}">
                <a16:creationId xmlns:a16="http://schemas.microsoft.com/office/drawing/2014/main" id="{C0C4D4F9-8284-D3C8-89E3-93B23FD2E01D}"/>
              </a:ext>
            </a:extLst>
          </p:cNvPr>
          <p:cNvSpPr/>
          <p:nvPr/>
        </p:nvSpPr>
        <p:spPr>
          <a:xfrm>
            <a:off x="4168764"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Mickey - Row">
            <a:extLst>
              <a:ext uri="{FF2B5EF4-FFF2-40B4-BE49-F238E27FC236}">
                <a16:creationId xmlns:a16="http://schemas.microsoft.com/office/drawing/2014/main" id="{45643890-7930-7652-AEE5-689171751675}"/>
              </a:ext>
            </a:extLst>
          </p:cNvPr>
          <p:cNvSpPr/>
          <p:nvPr/>
        </p:nvSpPr>
        <p:spPr>
          <a:xfrm>
            <a:off x="4635354" y="471212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ger - Row">
            <a:extLst>
              <a:ext uri="{FF2B5EF4-FFF2-40B4-BE49-F238E27FC236}">
                <a16:creationId xmlns:a16="http://schemas.microsoft.com/office/drawing/2014/main" id="{A6EBF1C4-CF56-4EB9-4F82-68757A802E5A}"/>
              </a:ext>
            </a:extLst>
          </p:cNvPr>
          <p:cNvSpPr/>
          <p:nvPr/>
        </p:nvSpPr>
        <p:spPr>
          <a:xfrm>
            <a:off x="4635353" y="600529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indy - Row">
            <a:extLst>
              <a:ext uri="{FF2B5EF4-FFF2-40B4-BE49-F238E27FC236}">
                <a16:creationId xmlns:a16="http://schemas.microsoft.com/office/drawing/2014/main" id="{7F13D9BF-65AF-F716-7B35-D69B934ADFC2}"/>
              </a:ext>
            </a:extLst>
          </p:cNvPr>
          <p:cNvSpPr/>
          <p:nvPr/>
        </p:nvSpPr>
        <p:spPr>
          <a:xfrm>
            <a:off x="4635044" y="406435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Mickey - Yellow">
            <a:extLst>
              <a:ext uri="{FF2B5EF4-FFF2-40B4-BE49-F238E27FC236}">
                <a16:creationId xmlns:a16="http://schemas.microsoft.com/office/drawing/2014/main" id="{DC70DEF4-0532-F32B-AC2F-7DE6CBDA91E6}"/>
              </a:ext>
            </a:extLst>
          </p:cNvPr>
          <p:cNvSpPr/>
          <p:nvPr/>
        </p:nvSpPr>
        <p:spPr>
          <a:xfrm>
            <a:off x="6258913" y="471966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ger - Yellow">
            <a:extLst>
              <a:ext uri="{FF2B5EF4-FFF2-40B4-BE49-F238E27FC236}">
                <a16:creationId xmlns:a16="http://schemas.microsoft.com/office/drawing/2014/main" id="{74FBD681-4F94-5D15-B7E8-923B7D761367}"/>
              </a:ext>
            </a:extLst>
          </p:cNvPr>
          <p:cNvSpPr/>
          <p:nvPr/>
        </p:nvSpPr>
        <p:spPr>
          <a:xfrm>
            <a:off x="6256686" y="6007680"/>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2EB18E35-7C42-4227-2989-97C620501E7B}"/>
              </a:ext>
            </a:extLst>
          </p:cNvPr>
          <p:cNvCxnSpPr>
            <a:cxnSpLocks/>
            <a:endCxn id="29" idx="0"/>
          </p:cNvCxnSpPr>
          <p:nvPr/>
        </p:nvCxnSpPr>
        <p:spPr>
          <a:xfrm flipH="1">
            <a:off x="5060200" y="2294519"/>
            <a:ext cx="347753" cy="10840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0495FBFC-D6B7-CBDF-E1AC-FDA9E24618A6}"/>
              </a:ext>
            </a:extLst>
          </p:cNvPr>
          <p:cNvCxnSpPr>
            <a:cxnSpLocks/>
            <a:endCxn id="30" idx="0"/>
          </p:cNvCxnSpPr>
          <p:nvPr/>
        </p:nvCxnSpPr>
        <p:spPr>
          <a:xfrm>
            <a:off x="6258913" y="2294519"/>
            <a:ext cx="234000" cy="10840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Cindy - Yellow">
            <a:extLst>
              <a:ext uri="{FF2B5EF4-FFF2-40B4-BE49-F238E27FC236}">
                <a16:creationId xmlns:a16="http://schemas.microsoft.com/office/drawing/2014/main" id="{615EA112-F007-4B59-E249-ADCA966C048E}"/>
              </a:ext>
            </a:extLst>
          </p:cNvPr>
          <p:cNvSpPr/>
          <p:nvPr/>
        </p:nvSpPr>
        <p:spPr>
          <a:xfrm>
            <a:off x="6258913" y="4065060"/>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 name="Sorted - Table">
            <a:extLst>
              <a:ext uri="{FF2B5EF4-FFF2-40B4-BE49-F238E27FC236}">
                <a16:creationId xmlns:a16="http://schemas.microsoft.com/office/drawing/2014/main" id="{6576FEAE-0941-30A6-8380-A1345742F581}"/>
              </a:ext>
            </a:extLst>
          </p:cNvPr>
          <p:cNvGraphicFramePr>
            <a:graphicFrameLocks noGrp="1"/>
          </p:cNvGraphicFramePr>
          <p:nvPr/>
        </p:nvGraphicFramePr>
        <p:xfrm>
          <a:off x="7352559" y="3429000"/>
          <a:ext cx="1254887"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3</a:t>
                      </a:r>
                    </a:p>
                  </a:txBody>
                  <a:tcPr marL="9525" marR="9525" marT="9525" marB="9525" anchor="ctr"/>
                </a:tc>
                <a:extLst>
                  <a:ext uri="{0D108BD9-81ED-4DB2-BD59-A6C34878D82A}">
                    <a16:rowId xmlns:a16="http://schemas.microsoft.com/office/drawing/2014/main" val="627053109"/>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3151915704"/>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119388792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Cindy</a:t>
                      </a: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4</a:t>
                      </a:r>
                    </a:p>
                  </a:txBody>
                  <a:tcPr marL="9525" marR="9525" marT="9525" marB="9525" anchor="ctr"/>
                </a:tc>
                <a:extLst>
                  <a:ext uri="{0D108BD9-81ED-4DB2-BD59-A6C34878D82A}">
                    <a16:rowId xmlns:a16="http://schemas.microsoft.com/office/drawing/2014/main" val="171917894"/>
                  </a:ext>
                </a:extLst>
              </a:tr>
            </a:tbl>
          </a:graphicData>
        </a:graphic>
      </p:graphicFrame>
      <p:sp>
        <p:nvSpPr>
          <p:cNvPr id="8" name="Minnie - Row">
            <a:extLst>
              <a:ext uri="{FF2B5EF4-FFF2-40B4-BE49-F238E27FC236}">
                <a16:creationId xmlns:a16="http://schemas.microsoft.com/office/drawing/2014/main" id="{1FE51DB1-B15D-45EC-3232-EDD484A35177}"/>
              </a:ext>
            </a:extLst>
          </p:cNvPr>
          <p:cNvSpPr/>
          <p:nvPr/>
        </p:nvSpPr>
        <p:spPr>
          <a:xfrm>
            <a:off x="4635509" y="5047810"/>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C282BA34-E1F6-D069-0722-64BB33075C8F}"/>
              </a:ext>
            </a:extLst>
          </p:cNvPr>
          <p:cNvSpPr/>
          <p:nvPr/>
        </p:nvSpPr>
        <p:spPr>
          <a:xfrm>
            <a:off x="6258913"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A14D9EC9-EC51-3507-CA61-90079932D93A}"/>
              </a:ext>
            </a:extLst>
          </p:cNvPr>
          <p:cNvSpPr/>
          <p:nvPr/>
        </p:nvSpPr>
        <p:spPr>
          <a:xfrm>
            <a:off x="4664200"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utput - Arrow">
            <a:extLst>
              <a:ext uri="{FF2B5EF4-FFF2-40B4-BE49-F238E27FC236}">
                <a16:creationId xmlns:a16="http://schemas.microsoft.com/office/drawing/2014/main" id="{47F3FFB8-41A2-FBC3-A6F0-153035352566}"/>
              </a:ext>
            </a:extLst>
          </p:cNvPr>
          <p:cNvSpPr/>
          <p:nvPr/>
        </p:nvSpPr>
        <p:spPr>
          <a:xfrm>
            <a:off x="6808370" y="3944680"/>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Minnie - Yellow">
            <a:extLst>
              <a:ext uri="{FF2B5EF4-FFF2-40B4-BE49-F238E27FC236}">
                <a16:creationId xmlns:a16="http://schemas.microsoft.com/office/drawing/2014/main" id="{E30CC009-012A-95CA-E49F-0B9F2B3B8841}"/>
              </a:ext>
            </a:extLst>
          </p:cNvPr>
          <p:cNvSpPr/>
          <p:nvPr/>
        </p:nvSpPr>
        <p:spPr>
          <a:xfrm>
            <a:off x="6256687" y="5041067"/>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Where 2 - Arrow">
            <a:extLst>
              <a:ext uri="{FF2B5EF4-FFF2-40B4-BE49-F238E27FC236}">
                <a16:creationId xmlns:a16="http://schemas.microsoft.com/office/drawing/2014/main" id="{4F1BF895-AC75-4E66-B956-A4C5AD4A5B19}"/>
              </a:ext>
            </a:extLst>
          </p:cNvPr>
          <p:cNvSpPr/>
          <p:nvPr/>
        </p:nvSpPr>
        <p:spPr>
          <a:xfrm rot="3278631">
            <a:off x="5876990" y="2865790"/>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429009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2C154-DD93-ED6C-9F89-4C46E62AADD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4D7039D-DC4C-3007-1F96-6D1B58A2A3A3}"/>
              </a:ext>
            </a:extLst>
          </p:cNvPr>
          <p:cNvSpPr>
            <a:spLocks noGrp="1"/>
          </p:cNvSpPr>
          <p:nvPr>
            <p:ph type="title"/>
          </p:nvPr>
        </p:nvSpPr>
        <p:spPr/>
        <p:txBody>
          <a:bodyPr/>
          <a:lstStyle/>
          <a:p>
            <a:r>
              <a:rPr lang="en-GB" dirty="0"/>
              <a:t>Order of Operations (4)</a:t>
            </a:r>
          </a:p>
        </p:txBody>
      </p:sp>
      <p:sp>
        <p:nvSpPr>
          <p:cNvPr id="6" name="SQL">
            <a:extLst>
              <a:ext uri="{FF2B5EF4-FFF2-40B4-BE49-F238E27FC236}">
                <a16:creationId xmlns:a16="http://schemas.microsoft.com/office/drawing/2014/main" id="{BB3F14BF-DCE7-8211-AF0F-D5BAFB7215FB}"/>
              </a:ext>
            </a:extLst>
          </p:cNvPr>
          <p:cNvSpPr>
            <a:spLocks noChangeArrowheads="1"/>
          </p:cNvSpPr>
          <p:nvPr/>
        </p:nvSpPr>
        <p:spPr bwMode="auto">
          <a:xfrm>
            <a:off x="619125" y="1370838"/>
            <a:ext cx="34291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endParaRPr lang="en-US" altLang="en-US" sz="2000" dirty="0">
              <a:solidFill>
                <a:srgbClr val="B2B2B2"/>
              </a:solidFill>
              <a:latin typeface="Consolas" panose="020B0609020204030204" pitchFamily="49" charset="0"/>
            </a:endParaRP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5</a:t>
            </a:r>
            <a:endParaRPr lang="en-US" altLang="en-US" sz="2000" dirty="0">
              <a:solidFill>
                <a:srgbClr val="000000"/>
              </a:solidFill>
              <a:latin typeface="Consolas" panose="020B0609020204030204" pitchFamily="49" charset="0"/>
            </a:endParaRP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4 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type </a:t>
            </a:r>
            <a:r>
              <a:rPr lang="en-US" altLang="en-US" sz="2000" dirty="0">
                <a:solidFill>
                  <a:srgbClr val="A71D5D"/>
                </a:solidFill>
                <a:latin typeface="Consolas" panose="020B0609020204030204" pitchFamily="49" charset="0"/>
              </a:rPr>
              <a:t>DESC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4CA12722-67FD-1D61-B738-175BB9CB27FD}"/>
              </a:ext>
            </a:extLst>
          </p:cNvPr>
          <p:cNvSpPr txBox="1"/>
          <p:nvPr/>
        </p:nvSpPr>
        <p:spPr>
          <a:xfrm>
            <a:off x="1365548"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9AB8BED7-3D03-6733-7EEB-905B6A695BC7}"/>
              </a:ext>
            </a:extLst>
          </p:cNvPr>
          <p:cNvSpPr txBox="1"/>
          <p:nvPr/>
        </p:nvSpPr>
        <p:spPr>
          <a:xfrm>
            <a:off x="8794761" y="599622"/>
            <a:ext cx="2590417" cy="2246769"/>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a:p>
            <a:pPr lvl="1"/>
            <a:r>
              <a:rPr lang="en-GB" sz="2800" dirty="0">
                <a:solidFill>
                  <a:srgbClr val="7030A0"/>
                </a:solidFill>
              </a:rPr>
              <a:t>4.  ORDER BY</a:t>
            </a:r>
          </a:p>
        </p:txBody>
      </p:sp>
      <p:sp>
        <p:nvSpPr>
          <p:cNvPr id="27" name="From - Arrow">
            <a:extLst>
              <a:ext uri="{FF2B5EF4-FFF2-40B4-BE49-F238E27FC236}">
                <a16:creationId xmlns:a16="http://schemas.microsoft.com/office/drawing/2014/main" id="{E57C248C-DECA-445B-3777-559FD76E0471}"/>
              </a:ext>
            </a:extLst>
          </p:cNvPr>
          <p:cNvSpPr/>
          <p:nvPr/>
        </p:nvSpPr>
        <p:spPr>
          <a:xfrm>
            <a:off x="154555" y="1757431"/>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78B64078-CD33-E0CF-944C-B2B88EB38B02}"/>
              </a:ext>
            </a:extLst>
          </p:cNvPr>
          <p:cNvSpPr txBox="1"/>
          <p:nvPr/>
        </p:nvSpPr>
        <p:spPr>
          <a:xfrm>
            <a:off x="3409001"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F1277B78-8984-8B58-5C2E-EDE193CCEAA9}"/>
              </a:ext>
            </a:extLst>
          </p:cNvPr>
          <p:cNvGraphicFramePr>
            <a:graphicFrameLocks noGrp="1"/>
          </p:cNvGraphicFramePr>
          <p:nvPr>
            <p:extLst>
              <p:ext uri="{D42A27DB-BD31-4B8C-83A1-F6EECF244321}">
                <p14:modId xmlns:p14="http://schemas.microsoft.com/office/powerpoint/2010/main" val="987902060"/>
              </p:ext>
            </p:extLst>
          </p:nvPr>
        </p:nvGraphicFramePr>
        <p:xfrm>
          <a:off x="1451271"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DA0004D0-54C5-7FE3-495E-2E40E17F56E7}"/>
              </a:ext>
            </a:extLst>
          </p:cNvPr>
          <p:cNvGraphicFramePr>
            <a:graphicFrameLocks noGrp="1"/>
          </p:cNvGraphicFramePr>
          <p:nvPr>
            <p:extLst>
              <p:ext uri="{D42A27DB-BD31-4B8C-83A1-F6EECF244321}">
                <p14:modId xmlns:p14="http://schemas.microsoft.com/office/powerpoint/2010/main" val="3624952782"/>
              </p:ext>
            </p:extLst>
          </p:nvPr>
        </p:nvGraphicFramePr>
        <p:xfrm>
          <a:off x="4081885"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5" name="Select">
            <a:extLst>
              <a:ext uri="{FF2B5EF4-FFF2-40B4-BE49-F238E27FC236}">
                <a16:creationId xmlns:a16="http://schemas.microsoft.com/office/drawing/2014/main" id="{2A49F281-A209-A6F3-A18C-72757AC1B916}"/>
              </a:ext>
            </a:extLst>
          </p:cNvPr>
          <p:cNvSpPr txBox="1"/>
          <p:nvPr/>
        </p:nvSpPr>
        <p:spPr>
          <a:xfrm>
            <a:off x="4754298" y="2081278"/>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1A22687F-9CC3-77DA-888E-EB02C1FDEFA4}"/>
              </a:ext>
            </a:extLst>
          </p:cNvPr>
          <p:cNvSpPr/>
          <p:nvPr/>
        </p:nvSpPr>
        <p:spPr>
          <a:xfrm>
            <a:off x="3539502"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B4BBE812-EAF4-B48F-6791-443B03AA852A}"/>
              </a:ext>
            </a:extLst>
          </p:cNvPr>
          <p:cNvSpPr/>
          <p:nvPr/>
        </p:nvSpPr>
        <p:spPr>
          <a:xfrm>
            <a:off x="154555" y="143018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12D80B6F-5F24-F5D0-D320-08DA8E3B3394}"/>
              </a:ext>
            </a:extLst>
          </p:cNvPr>
          <p:cNvSpPr txBox="1"/>
          <p:nvPr/>
        </p:nvSpPr>
        <p:spPr>
          <a:xfrm>
            <a:off x="8818306" y="2911786"/>
            <a:ext cx="960176" cy="369332"/>
          </a:xfrm>
          <a:prstGeom prst="rect">
            <a:avLst/>
          </a:prstGeom>
          <a:noFill/>
        </p:spPr>
        <p:txBody>
          <a:bodyPr wrap="square" rtlCol="0">
            <a:spAutoFit/>
          </a:bodyPr>
          <a:lstStyle/>
          <a:p>
            <a:pPr algn="ctr"/>
            <a:r>
              <a:rPr lang="en-GB" b="1" dirty="0"/>
              <a:t>Output</a:t>
            </a:r>
          </a:p>
        </p:txBody>
      </p:sp>
      <p:sp>
        <p:nvSpPr>
          <p:cNvPr id="20" name="Mickey - Row">
            <a:extLst>
              <a:ext uri="{FF2B5EF4-FFF2-40B4-BE49-F238E27FC236}">
                <a16:creationId xmlns:a16="http://schemas.microsoft.com/office/drawing/2014/main" id="{1853AA6B-7FD8-3E7E-8D9E-E7952D8BFB0D}"/>
              </a:ext>
            </a:extLst>
          </p:cNvPr>
          <p:cNvSpPr/>
          <p:nvPr/>
        </p:nvSpPr>
        <p:spPr>
          <a:xfrm>
            <a:off x="4035588" y="471212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ger - Row">
            <a:extLst>
              <a:ext uri="{FF2B5EF4-FFF2-40B4-BE49-F238E27FC236}">
                <a16:creationId xmlns:a16="http://schemas.microsoft.com/office/drawing/2014/main" id="{0D3CC910-5E9E-5935-6ED7-338DCE177882}"/>
              </a:ext>
            </a:extLst>
          </p:cNvPr>
          <p:cNvSpPr/>
          <p:nvPr/>
        </p:nvSpPr>
        <p:spPr>
          <a:xfrm>
            <a:off x="4035587" y="600529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indy - Row">
            <a:extLst>
              <a:ext uri="{FF2B5EF4-FFF2-40B4-BE49-F238E27FC236}">
                <a16:creationId xmlns:a16="http://schemas.microsoft.com/office/drawing/2014/main" id="{F42FD7F0-C7E3-F7C3-64B5-86175BE26E84}"/>
              </a:ext>
            </a:extLst>
          </p:cNvPr>
          <p:cNvSpPr/>
          <p:nvPr/>
        </p:nvSpPr>
        <p:spPr>
          <a:xfrm>
            <a:off x="4035278" y="406435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Mickey - Yellow">
            <a:extLst>
              <a:ext uri="{FF2B5EF4-FFF2-40B4-BE49-F238E27FC236}">
                <a16:creationId xmlns:a16="http://schemas.microsoft.com/office/drawing/2014/main" id="{55B3F266-3D66-01A5-0084-02B23DD79047}"/>
              </a:ext>
            </a:extLst>
          </p:cNvPr>
          <p:cNvSpPr/>
          <p:nvPr/>
        </p:nvSpPr>
        <p:spPr>
          <a:xfrm>
            <a:off x="5659147" y="471966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ger - Yellow">
            <a:extLst>
              <a:ext uri="{FF2B5EF4-FFF2-40B4-BE49-F238E27FC236}">
                <a16:creationId xmlns:a16="http://schemas.microsoft.com/office/drawing/2014/main" id="{CA1DF3E2-1B1A-F633-3A4A-4F5C43855F4B}"/>
              </a:ext>
            </a:extLst>
          </p:cNvPr>
          <p:cNvSpPr/>
          <p:nvPr/>
        </p:nvSpPr>
        <p:spPr>
          <a:xfrm>
            <a:off x="5656920" y="6007680"/>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Where - Arrow">
            <a:extLst>
              <a:ext uri="{FF2B5EF4-FFF2-40B4-BE49-F238E27FC236}">
                <a16:creationId xmlns:a16="http://schemas.microsoft.com/office/drawing/2014/main" id="{87DF93C4-BB49-2411-07A1-6DBE208A0AFD}"/>
              </a:ext>
            </a:extLst>
          </p:cNvPr>
          <p:cNvSpPr/>
          <p:nvPr/>
        </p:nvSpPr>
        <p:spPr>
          <a:xfrm>
            <a:off x="154555" y="2048611"/>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Where 2 - Arrow">
            <a:extLst>
              <a:ext uri="{FF2B5EF4-FFF2-40B4-BE49-F238E27FC236}">
                <a16:creationId xmlns:a16="http://schemas.microsoft.com/office/drawing/2014/main" id="{A6189F44-41DB-CE81-6168-B5A995CDCC5B}"/>
              </a:ext>
            </a:extLst>
          </p:cNvPr>
          <p:cNvSpPr/>
          <p:nvPr/>
        </p:nvSpPr>
        <p:spPr>
          <a:xfrm rot="3278631">
            <a:off x="5277224" y="2865790"/>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Where">
            <a:extLst>
              <a:ext uri="{FF2B5EF4-FFF2-40B4-BE49-F238E27FC236}">
                <a16:creationId xmlns:a16="http://schemas.microsoft.com/office/drawing/2014/main" id="{4655A23E-6F0D-4644-8D1D-8ACA1DC5679D}"/>
              </a:ext>
            </a:extLst>
          </p:cNvPr>
          <p:cNvSpPr txBox="1"/>
          <p:nvPr/>
        </p:nvSpPr>
        <p:spPr>
          <a:xfrm>
            <a:off x="4786092" y="2526778"/>
            <a:ext cx="908750" cy="369332"/>
          </a:xfrm>
          <a:prstGeom prst="rect">
            <a:avLst/>
          </a:prstGeom>
          <a:noFill/>
        </p:spPr>
        <p:txBody>
          <a:bodyPr wrap="square" rtlCol="0">
            <a:spAutoFit/>
          </a:bodyPr>
          <a:lstStyle/>
          <a:p>
            <a:pPr algn="ctr"/>
            <a:r>
              <a:rPr lang="en-GB" b="1" dirty="0"/>
              <a:t>WHERE</a:t>
            </a:r>
          </a:p>
        </p:txBody>
      </p:sp>
      <p:cxnSp>
        <p:nvCxnSpPr>
          <p:cNvPr id="5" name="Name - Arrow">
            <a:extLst>
              <a:ext uri="{FF2B5EF4-FFF2-40B4-BE49-F238E27FC236}">
                <a16:creationId xmlns:a16="http://schemas.microsoft.com/office/drawing/2014/main" id="{72F20B23-42BD-4059-0D74-45475F61A21A}"/>
              </a:ext>
            </a:extLst>
          </p:cNvPr>
          <p:cNvCxnSpPr>
            <a:cxnSpLocks/>
            <a:stCxn id="25" idx="1"/>
            <a:endCxn id="29" idx="0"/>
          </p:cNvCxnSpPr>
          <p:nvPr/>
        </p:nvCxnSpPr>
        <p:spPr>
          <a:xfrm flipH="1">
            <a:off x="4460434" y="2265944"/>
            <a:ext cx="293864" cy="11126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89C05E4F-C462-0686-CC12-3E0009FCBBA6}"/>
              </a:ext>
            </a:extLst>
          </p:cNvPr>
          <p:cNvCxnSpPr>
            <a:cxnSpLocks/>
            <a:stCxn id="25" idx="3"/>
            <a:endCxn id="30" idx="0"/>
          </p:cNvCxnSpPr>
          <p:nvPr/>
        </p:nvCxnSpPr>
        <p:spPr>
          <a:xfrm>
            <a:off x="5605258" y="2265944"/>
            <a:ext cx="287889" cy="11126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Cindy - Yellow">
            <a:extLst>
              <a:ext uri="{FF2B5EF4-FFF2-40B4-BE49-F238E27FC236}">
                <a16:creationId xmlns:a16="http://schemas.microsoft.com/office/drawing/2014/main" id="{868CB6FE-6953-CD77-7A9F-225AD4548CB6}"/>
              </a:ext>
            </a:extLst>
          </p:cNvPr>
          <p:cNvSpPr/>
          <p:nvPr/>
        </p:nvSpPr>
        <p:spPr>
          <a:xfrm>
            <a:off x="5659147" y="4065060"/>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rder By - Arrow">
            <a:extLst>
              <a:ext uri="{FF2B5EF4-FFF2-40B4-BE49-F238E27FC236}">
                <a16:creationId xmlns:a16="http://schemas.microsoft.com/office/drawing/2014/main" id="{A3030223-B6FA-1C0F-1B60-00D7CD4792DA}"/>
              </a:ext>
            </a:extLst>
          </p:cNvPr>
          <p:cNvSpPr/>
          <p:nvPr/>
        </p:nvSpPr>
        <p:spPr>
          <a:xfrm>
            <a:off x="147347" y="2349629"/>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 name="Sorted - Table">
            <a:extLst>
              <a:ext uri="{FF2B5EF4-FFF2-40B4-BE49-F238E27FC236}">
                <a16:creationId xmlns:a16="http://schemas.microsoft.com/office/drawing/2014/main" id="{23E04685-FE2C-E794-0AD6-95692BED2BED}"/>
              </a:ext>
            </a:extLst>
          </p:cNvPr>
          <p:cNvGraphicFramePr>
            <a:graphicFrameLocks noGrp="1"/>
          </p:cNvGraphicFramePr>
          <p:nvPr>
            <p:extLst>
              <p:ext uri="{D42A27DB-BD31-4B8C-83A1-F6EECF244321}">
                <p14:modId xmlns:p14="http://schemas.microsoft.com/office/powerpoint/2010/main" val="2625153877"/>
              </p:ext>
            </p:extLst>
          </p:nvPr>
        </p:nvGraphicFramePr>
        <p:xfrm>
          <a:off x="9378016" y="3429000"/>
          <a:ext cx="1254887"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3</a:t>
                      </a:r>
                    </a:p>
                  </a:txBody>
                  <a:tcPr marL="9525" marR="9525" marT="9525" marB="9525" anchor="ctr"/>
                </a:tc>
                <a:extLst>
                  <a:ext uri="{0D108BD9-81ED-4DB2-BD59-A6C34878D82A}">
                    <a16:rowId xmlns:a16="http://schemas.microsoft.com/office/drawing/2014/main" val="627053109"/>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3151915704"/>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119388792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Cindy</a:t>
                      </a: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4</a:t>
                      </a:r>
                    </a:p>
                  </a:txBody>
                  <a:tcPr marL="9525" marR="9525" marT="9525" marB="9525" anchor="ctr"/>
                </a:tc>
                <a:extLst>
                  <a:ext uri="{0D108BD9-81ED-4DB2-BD59-A6C34878D82A}">
                    <a16:rowId xmlns:a16="http://schemas.microsoft.com/office/drawing/2014/main" val="171917894"/>
                  </a:ext>
                </a:extLst>
              </a:tr>
            </a:tbl>
          </a:graphicData>
        </a:graphic>
      </p:graphicFrame>
      <p:sp>
        <p:nvSpPr>
          <p:cNvPr id="8" name="Minnie - Row">
            <a:extLst>
              <a:ext uri="{FF2B5EF4-FFF2-40B4-BE49-F238E27FC236}">
                <a16:creationId xmlns:a16="http://schemas.microsoft.com/office/drawing/2014/main" id="{DE26CC7C-F218-9CA9-C097-A8F3A953F8BD}"/>
              </a:ext>
            </a:extLst>
          </p:cNvPr>
          <p:cNvSpPr/>
          <p:nvPr/>
        </p:nvSpPr>
        <p:spPr>
          <a:xfrm>
            <a:off x="4035743" y="5047810"/>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478C350C-C7E5-7A4A-CBD3-3128DC1AB01A}"/>
              </a:ext>
            </a:extLst>
          </p:cNvPr>
          <p:cNvSpPr/>
          <p:nvPr/>
        </p:nvSpPr>
        <p:spPr>
          <a:xfrm>
            <a:off x="5659147"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E54C19DE-454B-F9EC-8F7B-CE1C4831318F}"/>
              </a:ext>
            </a:extLst>
          </p:cNvPr>
          <p:cNvSpPr/>
          <p:nvPr/>
        </p:nvSpPr>
        <p:spPr>
          <a:xfrm>
            <a:off x="4064434"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utput - Arrow">
            <a:extLst>
              <a:ext uri="{FF2B5EF4-FFF2-40B4-BE49-F238E27FC236}">
                <a16:creationId xmlns:a16="http://schemas.microsoft.com/office/drawing/2014/main" id="{41B03BC3-B622-38BA-3963-2997C3543829}"/>
              </a:ext>
            </a:extLst>
          </p:cNvPr>
          <p:cNvSpPr/>
          <p:nvPr/>
        </p:nvSpPr>
        <p:spPr>
          <a:xfrm>
            <a:off x="8853491" y="3944680"/>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Minnie - Yellow">
            <a:extLst>
              <a:ext uri="{FF2B5EF4-FFF2-40B4-BE49-F238E27FC236}">
                <a16:creationId xmlns:a16="http://schemas.microsoft.com/office/drawing/2014/main" id="{25E94918-C645-BFD4-5304-B5A80FA2722B}"/>
              </a:ext>
            </a:extLst>
          </p:cNvPr>
          <p:cNvSpPr/>
          <p:nvPr/>
        </p:nvSpPr>
        <p:spPr>
          <a:xfrm>
            <a:off x="5656921" y="5041067"/>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2" name="Temp - Table">
            <a:extLst>
              <a:ext uri="{FF2B5EF4-FFF2-40B4-BE49-F238E27FC236}">
                <a16:creationId xmlns:a16="http://schemas.microsoft.com/office/drawing/2014/main" id="{EF3A2748-AA90-BCC8-2993-A9CADABE91F9}"/>
              </a:ext>
            </a:extLst>
          </p:cNvPr>
          <p:cNvGraphicFramePr>
            <a:graphicFrameLocks noGrp="1"/>
          </p:cNvGraphicFramePr>
          <p:nvPr>
            <p:extLst>
              <p:ext uri="{D42A27DB-BD31-4B8C-83A1-F6EECF244321}">
                <p14:modId xmlns:p14="http://schemas.microsoft.com/office/powerpoint/2010/main" val="848868675"/>
              </p:ext>
            </p:extLst>
          </p:nvPr>
        </p:nvGraphicFramePr>
        <p:xfrm>
          <a:off x="6721144"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Mouse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Mouse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4</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Bonzo</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Pepper</a:t>
                      </a: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dirty="0">
                          <a:solidFill>
                            <a:schemeClr val="tx1"/>
                          </a:solidFill>
                          <a:effectLst/>
                        </a:rPr>
                        <a:t>Snowy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Kitty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43" name="Temp - Arrow">
            <a:extLst>
              <a:ext uri="{FF2B5EF4-FFF2-40B4-BE49-F238E27FC236}">
                <a16:creationId xmlns:a16="http://schemas.microsoft.com/office/drawing/2014/main" id="{12735B52-F70C-8511-82FF-DD98CDFED39E}"/>
              </a:ext>
            </a:extLst>
          </p:cNvPr>
          <p:cNvSpPr/>
          <p:nvPr/>
        </p:nvSpPr>
        <p:spPr>
          <a:xfrm>
            <a:off x="6189455" y="474875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7" name="Group 56">
            <a:extLst>
              <a:ext uri="{FF2B5EF4-FFF2-40B4-BE49-F238E27FC236}">
                <a16:creationId xmlns:a16="http://schemas.microsoft.com/office/drawing/2014/main" id="{B1521731-A15D-3FBE-F181-C47FACE64AD9}"/>
              </a:ext>
            </a:extLst>
          </p:cNvPr>
          <p:cNvGrpSpPr/>
          <p:nvPr/>
        </p:nvGrpSpPr>
        <p:grpSpPr>
          <a:xfrm>
            <a:off x="6670761" y="3378552"/>
            <a:ext cx="2127050" cy="2977268"/>
            <a:chOff x="6346291" y="3378552"/>
            <a:chExt cx="2127050" cy="2977268"/>
          </a:xfrm>
        </p:grpSpPr>
        <p:sp>
          <p:nvSpPr>
            <p:cNvPr id="13" name="Mickey - Row">
              <a:extLst>
                <a:ext uri="{FF2B5EF4-FFF2-40B4-BE49-F238E27FC236}">
                  <a16:creationId xmlns:a16="http://schemas.microsoft.com/office/drawing/2014/main" id="{AB372B6C-3B4A-0882-48BF-C3ED76FEB0E1}"/>
                </a:ext>
              </a:extLst>
            </p:cNvPr>
            <p:cNvSpPr/>
            <p:nvPr/>
          </p:nvSpPr>
          <p:spPr>
            <a:xfrm>
              <a:off x="6348442" y="439906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Mickey - Yellow">
              <a:extLst>
                <a:ext uri="{FF2B5EF4-FFF2-40B4-BE49-F238E27FC236}">
                  <a16:creationId xmlns:a16="http://schemas.microsoft.com/office/drawing/2014/main" id="{D0420BFE-8246-C2E5-2285-39EB349C44AC}"/>
                </a:ext>
              </a:extLst>
            </p:cNvPr>
            <p:cNvSpPr/>
            <p:nvPr/>
          </p:nvSpPr>
          <p:spPr>
            <a:xfrm>
              <a:off x="7972001" y="440660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ger - Row">
              <a:extLst>
                <a:ext uri="{FF2B5EF4-FFF2-40B4-BE49-F238E27FC236}">
                  <a16:creationId xmlns:a16="http://schemas.microsoft.com/office/drawing/2014/main" id="{5CF9AEE8-7F06-6911-9BD5-2B20058A0ADF}"/>
                </a:ext>
              </a:extLst>
            </p:cNvPr>
            <p:cNvSpPr/>
            <p:nvPr/>
          </p:nvSpPr>
          <p:spPr>
            <a:xfrm>
              <a:off x="6346291" y="3750604"/>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ger - Yellow">
              <a:extLst>
                <a:ext uri="{FF2B5EF4-FFF2-40B4-BE49-F238E27FC236}">
                  <a16:creationId xmlns:a16="http://schemas.microsoft.com/office/drawing/2014/main" id="{C10201D1-6D69-AD5F-8101-06261FAA21C4}"/>
                </a:ext>
              </a:extLst>
            </p:cNvPr>
            <p:cNvSpPr/>
            <p:nvPr/>
          </p:nvSpPr>
          <p:spPr>
            <a:xfrm>
              <a:off x="7967624" y="3752992"/>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indy - Row">
              <a:extLst>
                <a:ext uri="{FF2B5EF4-FFF2-40B4-BE49-F238E27FC236}">
                  <a16:creationId xmlns:a16="http://schemas.microsoft.com/office/drawing/2014/main" id="{30F0A1F3-8EE7-6C33-2345-466F0727ADCF}"/>
                </a:ext>
              </a:extLst>
            </p:cNvPr>
            <p:cNvSpPr/>
            <p:nvPr/>
          </p:nvSpPr>
          <p:spPr>
            <a:xfrm>
              <a:off x="6346291" y="471473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Cindy - Yellow">
              <a:extLst>
                <a:ext uri="{FF2B5EF4-FFF2-40B4-BE49-F238E27FC236}">
                  <a16:creationId xmlns:a16="http://schemas.microsoft.com/office/drawing/2014/main" id="{516288FD-4D61-14FF-351E-EB783B2321D0}"/>
                </a:ext>
              </a:extLst>
            </p:cNvPr>
            <p:cNvSpPr/>
            <p:nvPr/>
          </p:nvSpPr>
          <p:spPr>
            <a:xfrm>
              <a:off x="7970160" y="4715443"/>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Minnie - Row">
              <a:extLst>
                <a:ext uri="{FF2B5EF4-FFF2-40B4-BE49-F238E27FC236}">
                  <a16:creationId xmlns:a16="http://schemas.microsoft.com/office/drawing/2014/main" id="{64B2A77A-4EC4-537C-43DD-335601F3B2D6}"/>
                </a:ext>
              </a:extLst>
            </p:cNvPr>
            <p:cNvSpPr/>
            <p:nvPr/>
          </p:nvSpPr>
          <p:spPr>
            <a:xfrm>
              <a:off x="6349341" y="4068247"/>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Minnie - Yellow">
              <a:extLst>
                <a:ext uri="{FF2B5EF4-FFF2-40B4-BE49-F238E27FC236}">
                  <a16:creationId xmlns:a16="http://schemas.microsoft.com/office/drawing/2014/main" id="{4ECB4FCC-8F88-19AB-074B-ED37FDF7BF25}"/>
                </a:ext>
              </a:extLst>
            </p:cNvPr>
            <p:cNvSpPr/>
            <p:nvPr/>
          </p:nvSpPr>
          <p:spPr>
            <a:xfrm>
              <a:off x="7970519" y="4061504"/>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Age - Column">
              <a:extLst>
                <a:ext uri="{FF2B5EF4-FFF2-40B4-BE49-F238E27FC236}">
                  <a16:creationId xmlns:a16="http://schemas.microsoft.com/office/drawing/2014/main" id="{AA596A34-9643-938B-43CE-DB3B46EE8BF1}"/>
                </a:ext>
              </a:extLst>
            </p:cNvPr>
            <p:cNvSpPr/>
            <p:nvPr/>
          </p:nvSpPr>
          <p:spPr>
            <a:xfrm>
              <a:off x="7973936"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Name - Column">
              <a:extLst>
                <a:ext uri="{FF2B5EF4-FFF2-40B4-BE49-F238E27FC236}">
                  <a16:creationId xmlns:a16="http://schemas.microsoft.com/office/drawing/2014/main" id="{3D274248-AF25-F7EF-A10D-420DC757C823}"/>
                </a:ext>
              </a:extLst>
            </p:cNvPr>
            <p:cNvSpPr/>
            <p:nvPr/>
          </p:nvSpPr>
          <p:spPr>
            <a:xfrm>
              <a:off x="6379223"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8" name="Where 2 - Arrow">
            <a:extLst>
              <a:ext uri="{FF2B5EF4-FFF2-40B4-BE49-F238E27FC236}">
                <a16:creationId xmlns:a16="http://schemas.microsoft.com/office/drawing/2014/main" id="{2966E2E3-1095-3AA5-54F4-22EC69E21F63}"/>
              </a:ext>
            </a:extLst>
          </p:cNvPr>
          <p:cNvSpPr/>
          <p:nvPr/>
        </p:nvSpPr>
        <p:spPr>
          <a:xfrm rot="5400000">
            <a:off x="7602525" y="2816094"/>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Where">
            <a:extLst>
              <a:ext uri="{FF2B5EF4-FFF2-40B4-BE49-F238E27FC236}">
                <a16:creationId xmlns:a16="http://schemas.microsoft.com/office/drawing/2014/main" id="{1C4BE62B-40C5-DE8F-B8B5-D85D5F2A6A7A}"/>
              </a:ext>
            </a:extLst>
          </p:cNvPr>
          <p:cNvSpPr txBox="1"/>
          <p:nvPr/>
        </p:nvSpPr>
        <p:spPr>
          <a:xfrm>
            <a:off x="7278142" y="2474834"/>
            <a:ext cx="1147392" cy="369332"/>
          </a:xfrm>
          <a:prstGeom prst="rect">
            <a:avLst/>
          </a:prstGeom>
          <a:noFill/>
        </p:spPr>
        <p:txBody>
          <a:bodyPr wrap="square" rtlCol="0">
            <a:spAutoFit/>
          </a:bodyPr>
          <a:lstStyle/>
          <a:p>
            <a:pPr algn="ctr"/>
            <a:r>
              <a:rPr lang="en-GB" b="1" dirty="0"/>
              <a:t>ORDER BY</a:t>
            </a:r>
          </a:p>
        </p:txBody>
      </p:sp>
    </p:spTree>
    <p:extLst>
      <p:ext uri="{BB962C8B-B14F-4D97-AF65-F5344CB8AC3E}">
        <p14:creationId xmlns:p14="http://schemas.microsoft.com/office/powerpoint/2010/main" val="407801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1500"/>
                                        <p:tgtEl>
                                          <p:spTgt spid="6">
                                            <p:txEl>
                                              <p:pRg st="1" end="1"/>
                                            </p:txEl>
                                          </p:spTgt>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1500"/>
                                        <p:tgtEl>
                                          <p:spTgt spid="6">
                                            <p:txEl>
                                              <p:pRg st="2" end="2"/>
                                            </p:txEl>
                                          </p:spTgt>
                                        </p:tgtEl>
                                      </p:cBhvr>
                                    </p:animEffect>
                                  </p:childTnLst>
                                </p:cTn>
                              </p:par>
                            </p:childTnLst>
                          </p:cTn>
                        </p:par>
                        <p:par>
                          <p:cTn id="25" fill="hold">
                            <p:stCondLst>
                              <p:cond delay="4500"/>
                            </p:stCondLst>
                            <p:childTnLst>
                              <p:par>
                                <p:cTn id="26" presetID="22" presetClass="entr" presetSubtype="8" fill="hold" grpId="0" nodeType="after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1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wipe(left)">
                                      <p:cBhvr>
                                        <p:cTn id="33" dur="1000"/>
                                        <p:tgtEl>
                                          <p:spTgt spid="19">
                                            <p:txEl>
                                              <p:pRg st="0" end="0"/>
                                            </p:txEl>
                                          </p:spTgt>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9">
                                            <p:txEl>
                                              <p:pRg st="1" end="1"/>
                                            </p:txEl>
                                          </p:spTgt>
                                        </p:tgtEl>
                                        <p:attrNameLst>
                                          <p:attrName>style.visibility</p:attrName>
                                        </p:attrNameLst>
                                      </p:cBhvr>
                                      <p:to>
                                        <p:strVal val="visible"/>
                                      </p:to>
                                    </p:set>
                                    <p:animEffect transition="in" filter="wipe(left)">
                                      <p:cBhvr>
                                        <p:cTn id="37" dur="1000"/>
                                        <p:tgtEl>
                                          <p:spTgt spid="19">
                                            <p:txEl>
                                              <p:pRg st="1" end="1"/>
                                            </p:txEl>
                                          </p:spTgt>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9">
                                            <p:txEl>
                                              <p:pRg st="2" end="2"/>
                                            </p:txEl>
                                          </p:spTgt>
                                        </p:tgtEl>
                                        <p:attrNameLst>
                                          <p:attrName>style.visibility</p:attrName>
                                        </p:attrNameLst>
                                      </p:cBhvr>
                                      <p:to>
                                        <p:strVal val="visible"/>
                                      </p:to>
                                    </p:set>
                                    <p:animEffect transition="in" filter="wipe(left)">
                                      <p:cBhvr>
                                        <p:cTn id="41" dur="1000"/>
                                        <p:tgtEl>
                                          <p:spTgt spid="19">
                                            <p:txEl>
                                              <p:pRg st="2" end="2"/>
                                            </p:txEl>
                                          </p:spTgt>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9">
                                            <p:txEl>
                                              <p:pRg st="3" end="3"/>
                                            </p:txEl>
                                          </p:spTgt>
                                        </p:tgtEl>
                                        <p:attrNameLst>
                                          <p:attrName>style.visibility</p:attrName>
                                        </p:attrNameLst>
                                      </p:cBhvr>
                                      <p:to>
                                        <p:strVal val="visible"/>
                                      </p:to>
                                    </p:set>
                                    <p:animEffect transition="in" filter="wipe(left)">
                                      <p:cBhvr>
                                        <p:cTn id="45" dur="1000"/>
                                        <p:tgtEl>
                                          <p:spTgt spid="19">
                                            <p:txEl>
                                              <p:pRg st="3" end="3"/>
                                            </p:txEl>
                                          </p:spTgt>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19">
                                            <p:txEl>
                                              <p:pRg st="4" end="4"/>
                                            </p:txEl>
                                          </p:spTgt>
                                        </p:tgtEl>
                                        <p:attrNameLst>
                                          <p:attrName>style.visibility</p:attrName>
                                        </p:attrNameLst>
                                      </p:cBhvr>
                                      <p:to>
                                        <p:strVal val="visible"/>
                                      </p:to>
                                    </p:set>
                                    <p:animEffect transition="in" filter="wipe(left)">
                                      <p:cBhvr>
                                        <p:cTn id="49" dur="1000"/>
                                        <p:tgtEl>
                                          <p:spTgt spid="19">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1000"/>
                                        <p:tgtEl>
                                          <p:spTgt spid="27"/>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500"/>
                                        <p:tgtEl>
                                          <p:spTgt spid="10"/>
                                        </p:tgtEl>
                                      </p:cBhvr>
                                    </p:animEffect>
                                  </p:childTnLst>
                                </p:cTn>
                              </p:par>
                            </p:childTnLst>
                          </p:cTn>
                        </p:par>
                        <p:par>
                          <p:cTn id="59" fill="hold">
                            <p:stCondLst>
                              <p:cond delay="1500"/>
                            </p:stCondLst>
                            <p:childTnLst>
                              <p:par>
                                <p:cTn id="60" presetID="22" presetClass="entr" presetSubtype="8"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1000"/>
                                        <p:tgtEl>
                                          <p:spTgt spid="26"/>
                                        </p:tgtEl>
                                      </p:cBhvr>
                                    </p:animEffect>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20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xit" presetSubtype="8" fill="hold" grpId="1" nodeType="clickEffect">
                                  <p:stCondLst>
                                    <p:cond delay="0"/>
                                  </p:stCondLst>
                                  <p:childTnLst>
                                    <p:animEffect transition="out" filter="wipe(left)">
                                      <p:cBhvr>
                                        <p:cTn id="70" dur="500"/>
                                        <p:tgtEl>
                                          <p:spTgt spid="27"/>
                                        </p:tgtEl>
                                      </p:cBhvr>
                                    </p:animEffect>
                                    <p:set>
                                      <p:cBhvr>
                                        <p:cTn id="71" dur="1" fill="hold">
                                          <p:stCondLst>
                                            <p:cond delay="499"/>
                                          </p:stCondLst>
                                        </p:cTn>
                                        <p:tgtEl>
                                          <p:spTgt spid="27"/>
                                        </p:tgtEl>
                                        <p:attrNameLst>
                                          <p:attrName>style.visibility</p:attrName>
                                        </p:attrNameLst>
                                      </p:cBhvr>
                                      <p:to>
                                        <p:strVal val="hidden"/>
                                      </p:to>
                                    </p:se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wipe(left)">
                                      <p:cBhvr>
                                        <p:cTn id="75" dur="1000"/>
                                        <p:tgtEl>
                                          <p:spTgt spid="35"/>
                                        </p:tgtEl>
                                      </p:cBhvr>
                                    </p:animEffect>
                                  </p:childTnLst>
                                </p:cTn>
                              </p:par>
                            </p:childTnLst>
                          </p:cTn>
                        </p:par>
                        <p:par>
                          <p:cTn id="76" fill="hold">
                            <p:stCondLst>
                              <p:cond delay="1500"/>
                            </p:stCondLst>
                            <p:childTnLst>
                              <p:par>
                                <p:cTn id="77" presetID="22" presetClass="entr" presetSubtype="8"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left)">
                                      <p:cBhvr>
                                        <p:cTn id="79" dur="500"/>
                                        <p:tgtEl>
                                          <p:spTgt spid="37"/>
                                        </p:tgtEl>
                                      </p:cBhvr>
                                    </p:animEffect>
                                  </p:childTnLst>
                                </p:cTn>
                              </p:par>
                            </p:childTnLst>
                          </p:cTn>
                        </p:par>
                        <p:par>
                          <p:cTn id="80" fill="hold">
                            <p:stCondLst>
                              <p:cond delay="2000"/>
                            </p:stCondLst>
                            <p:childTnLst>
                              <p:par>
                                <p:cTn id="81" presetID="22" presetClass="entr" presetSubtype="1" fill="hold" grpId="0" nodeType="after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up)">
                                      <p:cBhvr>
                                        <p:cTn id="83" dur="1000"/>
                                        <p:tgtEl>
                                          <p:spTgt spid="36"/>
                                        </p:tgtEl>
                                      </p:cBhvr>
                                    </p:animEffect>
                                  </p:childTnLst>
                                </p:cTn>
                              </p:par>
                            </p:childTnLst>
                          </p:cTn>
                        </p:par>
                        <p:par>
                          <p:cTn id="84" fill="hold">
                            <p:stCondLst>
                              <p:cond delay="3000"/>
                            </p:stCondLst>
                            <p:childTnLst>
                              <p:par>
                                <p:cTn id="85" presetID="22" presetClass="entr" presetSubtype="8" fill="hold" grpId="0" nodeType="after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wipe(left)">
                                      <p:cBhvr>
                                        <p:cTn id="87" dur="500"/>
                                        <p:tgtEl>
                                          <p:spTgt spid="40"/>
                                        </p:tgtEl>
                                      </p:cBhvr>
                                    </p:animEffect>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wipe(left)">
                                      <p:cBhvr>
                                        <p:cTn id="91" dur="1500"/>
                                        <p:tgtEl>
                                          <p:spTgt spid="7"/>
                                        </p:tgtEl>
                                      </p:cBhvr>
                                    </p:animEffect>
                                  </p:childTnLst>
                                </p:cTn>
                              </p:par>
                            </p:childTnLst>
                          </p:cTn>
                        </p:par>
                        <p:par>
                          <p:cTn id="92" fill="hold">
                            <p:stCondLst>
                              <p:cond delay="5000"/>
                            </p:stCondLst>
                            <p:childTnLst>
                              <p:par>
                                <p:cTn id="93" presetID="22" presetClass="entr" presetSubtype="8" fill="hold" grpId="0" nodeType="after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wipe(left)">
                                      <p:cBhvr>
                                        <p:cTn id="95" dur="500"/>
                                        <p:tgtEl>
                                          <p:spTgt spid="33"/>
                                        </p:tgtEl>
                                      </p:cBhvr>
                                    </p:animEffect>
                                  </p:childTnLst>
                                </p:cTn>
                              </p:par>
                            </p:childTnLst>
                          </p:cTn>
                        </p:par>
                        <p:par>
                          <p:cTn id="96" fill="hold">
                            <p:stCondLst>
                              <p:cond delay="5500"/>
                            </p:stCondLst>
                            <p:childTnLst>
                              <p:par>
                                <p:cTn id="97" presetID="22" presetClass="entr" presetSubtype="8" fill="hold" grpId="0" nodeType="after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wipe(left)">
                                      <p:cBhvr>
                                        <p:cTn id="99" dur="1500"/>
                                        <p:tgtEl>
                                          <p:spTgt spid="20"/>
                                        </p:tgtEl>
                                      </p:cBhvr>
                                    </p:animEffect>
                                  </p:childTnLst>
                                </p:cTn>
                              </p:par>
                            </p:childTnLst>
                          </p:cTn>
                        </p:par>
                        <p:par>
                          <p:cTn id="100" fill="hold">
                            <p:stCondLst>
                              <p:cond delay="7000"/>
                            </p:stCondLst>
                            <p:childTnLst>
                              <p:par>
                                <p:cTn id="101" presetID="22" presetClass="entr" presetSubtype="8" fill="hold" grpId="0" nodeType="after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wipe(left)">
                                      <p:cBhvr>
                                        <p:cTn id="103" dur="500"/>
                                        <p:tgtEl>
                                          <p:spTgt spid="11"/>
                                        </p:tgtEl>
                                      </p:cBhvr>
                                    </p:animEffect>
                                  </p:childTnLst>
                                </p:cTn>
                              </p:par>
                            </p:childTnLst>
                          </p:cTn>
                        </p:par>
                        <p:par>
                          <p:cTn id="104" fill="hold">
                            <p:stCondLst>
                              <p:cond delay="7500"/>
                            </p:stCondLst>
                            <p:childTnLst>
                              <p:par>
                                <p:cTn id="105" presetID="22" presetClass="entr" presetSubtype="8"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wipe(left)">
                                      <p:cBhvr>
                                        <p:cTn id="107" dur="1500"/>
                                        <p:tgtEl>
                                          <p:spTgt spid="8"/>
                                        </p:tgtEl>
                                      </p:cBhvr>
                                    </p:animEffect>
                                  </p:childTnLst>
                                </p:cTn>
                              </p:par>
                            </p:childTnLst>
                          </p:cTn>
                        </p:par>
                        <p:par>
                          <p:cTn id="108" fill="hold">
                            <p:stCondLst>
                              <p:cond delay="9000"/>
                            </p:stCondLst>
                            <p:childTnLst>
                              <p:par>
                                <p:cTn id="109" presetID="22" presetClass="entr" presetSubtype="8" fill="hold" grpId="0" nodeType="after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wipe(left)">
                                      <p:cBhvr>
                                        <p:cTn id="111" dur="500"/>
                                        <p:tgtEl>
                                          <p:spTgt spid="34"/>
                                        </p:tgtEl>
                                      </p:cBhvr>
                                    </p:animEffect>
                                  </p:childTnLst>
                                </p:cTn>
                              </p:par>
                            </p:childTnLst>
                          </p:cTn>
                        </p:par>
                        <p:par>
                          <p:cTn id="112" fill="hold">
                            <p:stCondLst>
                              <p:cond delay="9500"/>
                            </p:stCondLst>
                            <p:childTnLst>
                              <p:par>
                                <p:cTn id="113" presetID="22" presetClass="entr" presetSubtype="8" fill="hold" grpId="0" nodeType="after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wipe(left)">
                                      <p:cBhvr>
                                        <p:cTn id="115" dur="1500"/>
                                        <p:tgtEl>
                                          <p:spTgt spid="21"/>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xit" presetSubtype="8" fill="hold" grpId="1" nodeType="clickEffect">
                                  <p:stCondLst>
                                    <p:cond delay="0"/>
                                  </p:stCondLst>
                                  <p:childTnLst>
                                    <p:animEffect transition="out" filter="wipe(left)">
                                      <p:cBhvr>
                                        <p:cTn id="119" dur="500"/>
                                        <p:tgtEl>
                                          <p:spTgt spid="35"/>
                                        </p:tgtEl>
                                      </p:cBhvr>
                                    </p:animEffect>
                                    <p:set>
                                      <p:cBhvr>
                                        <p:cTn id="120" dur="1" fill="hold">
                                          <p:stCondLst>
                                            <p:cond delay="499"/>
                                          </p:stCondLst>
                                        </p:cTn>
                                        <p:tgtEl>
                                          <p:spTgt spid="35"/>
                                        </p:tgtEl>
                                        <p:attrNameLst>
                                          <p:attrName>style.visibility</p:attrName>
                                        </p:attrNameLst>
                                      </p:cBhvr>
                                      <p:to>
                                        <p:strVal val="hidden"/>
                                      </p:to>
                                    </p:set>
                                  </p:childTnLst>
                                </p:cTn>
                              </p:par>
                            </p:childTnLst>
                          </p:cTn>
                        </p:par>
                        <p:par>
                          <p:cTn id="121" fill="hold">
                            <p:stCondLst>
                              <p:cond delay="500"/>
                            </p:stCondLst>
                            <p:childTnLst>
                              <p:par>
                                <p:cTn id="122" presetID="22" presetClass="entr" presetSubtype="8" fill="hold" grpId="0"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wipe(left)">
                                      <p:cBhvr>
                                        <p:cTn id="124" dur="1000"/>
                                        <p:tgtEl>
                                          <p:spTgt spid="31"/>
                                        </p:tgtEl>
                                      </p:cBhvr>
                                    </p:animEffect>
                                  </p:childTnLst>
                                </p:cTn>
                              </p:par>
                            </p:childTnLst>
                          </p:cTn>
                        </p:par>
                        <p:par>
                          <p:cTn id="125" fill="hold">
                            <p:stCondLst>
                              <p:cond delay="1500"/>
                            </p:stCondLst>
                            <p:childTnLst>
                              <p:par>
                                <p:cTn id="126" presetID="22" presetClass="entr" presetSubtype="8" fill="hold" grpId="0" nodeType="afterEffect">
                                  <p:stCondLst>
                                    <p:cond delay="0"/>
                                  </p:stCondLst>
                                  <p:childTnLst>
                                    <p:set>
                                      <p:cBhvr>
                                        <p:cTn id="127" dur="1" fill="hold">
                                          <p:stCondLst>
                                            <p:cond delay="0"/>
                                          </p:stCondLst>
                                        </p:cTn>
                                        <p:tgtEl>
                                          <p:spTgt spid="25"/>
                                        </p:tgtEl>
                                        <p:attrNameLst>
                                          <p:attrName>style.visibility</p:attrName>
                                        </p:attrNameLst>
                                      </p:cBhvr>
                                      <p:to>
                                        <p:strVal val="visible"/>
                                      </p:to>
                                    </p:set>
                                    <p:animEffect transition="in" filter="wipe(left)">
                                      <p:cBhvr>
                                        <p:cTn id="128" dur="500"/>
                                        <p:tgtEl>
                                          <p:spTgt spid="25"/>
                                        </p:tgtEl>
                                      </p:cBhvr>
                                    </p:animEffect>
                                  </p:childTnLst>
                                </p:cTn>
                              </p:par>
                            </p:childTnLst>
                          </p:cTn>
                        </p:par>
                        <p:par>
                          <p:cTn id="129" fill="hold">
                            <p:stCondLst>
                              <p:cond delay="2000"/>
                            </p:stCondLst>
                            <p:childTnLst>
                              <p:par>
                                <p:cTn id="130" presetID="22" presetClass="entr" presetSubtype="1" fill="hold" nodeType="after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wipe(up)">
                                      <p:cBhvr>
                                        <p:cTn id="132" dur="500"/>
                                        <p:tgtEl>
                                          <p:spTgt spid="5"/>
                                        </p:tgtEl>
                                      </p:cBhvr>
                                    </p:animEffect>
                                  </p:childTnLst>
                                </p:cTn>
                              </p:par>
                            </p:childTnLst>
                          </p:cTn>
                        </p:par>
                        <p:par>
                          <p:cTn id="133" fill="hold">
                            <p:stCondLst>
                              <p:cond delay="2500"/>
                            </p:stCondLst>
                            <p:childTnLst>
                              <p:par>
                                <p:cTn id="134" presetID="22" presetClass="entr" presetSubtype="1" fill="hold" grpId="0" nodeType="afterEffect">
                                  <p:stCondLst>
                                    <p:cond delay="0"/>
                                  </p:stCondLst>
                                  <p:childTnLst>
                                    <p:set>
                                      <p:cBhvr>
                                        <p:cTn id="135" dur="1" fill="hold">
                                          <p:stCondLst>
                                            <p:cond delay="0"/>
                                          </p:stCondLst>
                                        </p:cTn>
                                        <p:tgtEl>
                                          <p:spTgt spid="29"/>
                                        </p:tgtEl>
                                        <p:attrNameLst>
                                          <p:attrName>style.visibility</p:attrName>
                                        </p:attrNameLst>
                                      </p:cBhvr>
                                      <p:to>
                                        <p:strVal val="visible"/>
                                      </p:to>
                                    </p:set>
                                    <p:animEffect transition="in" filter="wipe(up)">
                                      <p:cBhvr>
                                        <p:cTn id="136" dur="1500"/>
                                        <p:tgtEl>
                                          <p:spTgt spid="29"/>
                                        </p:tgtEl>
                                      </p:cBhvr>
                                    </p:animEffect>
                                  </p:childTnLst>
                                </p:cTn>
                              </p:par>
                            </p:childTnLst>
                          </p:cTn>
                        </p:par>
                        <p:par>
                          <p:cTn id="137" fill="hold">
                            <p:stCondLst>
                              <p:cond delay="4000"/>
                            </p:stCondLst>
                            <p:childTnLst>
                              <p:par>
                                <p:cTn id="138" presetID="22" presetClass="entr" presetSubtype="1" fill="hold" nodeType="afterEffect">
                                  <p:stCondLst>
                                    <p:cond delay="0"/>
                                  </p:stCondLst>
                                  <p:childTnLst>
                                    <p:set>
                                      <p:cBhvr>
                                        <p:cTn id="139" dur="1" fill="hold">
                                          <p:stCondLst>
                                            <p:cond delay="0"/>
                                          </p:stCondLst>
                                        </p:cTn>
                                        <p:tgtEl>
                                          <p:spTgt spid="9"/>
                                        </p:tgtEl>
                                        <p:attrNameLst>
                                          <p:attrName>style.visibility</p:attrName>
                                        </p:attrNameLst>
                                      </p:cBhvr>
                                      <p:to>
                                        <p:strVal val="visible"/>
                                      </p:to>
                                    </p:set>
                                    <p:animEffect transition="in" filter="wipe(up)">
                                      <p:cBhvr>
                                        <p:cTn id="140" dur="500"/>
                                        <p:tgtEl>
                                          <p:spTgt spid="9"/>
                                        </p:tgtEl>
                                      </p:cBhvr>
                                    </p:animEffect>
                                  </p:childTnLst>
                                </p:cTn>
                              </p:par>
                            </p:childTnLst>
                          </p:cTn>
                        </p:par>
                        <p:par>
                          <p:cTn id="141" fill="hold">
                            <p:stCondLst>
                              <p:cond delay="4500"/>
                            </p:stCondLst>
                            <p:childTnLst>
                              <p:par>
                                <p:cTn id="142" presetID="22" presetClass="entr" presetSubtype="1" fill="hold" grpId="0" nodeType="afterEffect">
                                  <p:stCondLst>
                                    <p:cond delay="0"/>
                                  </p:stCondLst>
                                  <p:childTnLst>
                                    <p:set>
                                      <p:cBhvr>
                                        <p:cTn id="143" dur="1" fill="hold">
                                          <p:stCondLst>
                                            <p:cond delay="0"/>
                                          </p:stCondLst>
                                        </p:cTn>
                                        <p:tgtEl>
                                          <p:spTgt spid="30"/>
                                        </p:tgtEl>
                                        <p:attrNameLst>
                                          <p:attrName>style.visibility</p:attrName>
                                        </p:attrNameLst>
                                      </p:cBhvr>
                                      <p:to>
                                        <p:strVal val="visible"/>
                                      </p:to>
                                    </p:set>
                                    <p:animEffect transition="in" filter="wipe(up)">
                                      <p:cBhvr>
                                        <p:cTn id="144" dur="1500"/>
                                        <p:tgtEl>
                                          <p:spTgt spid="30"/>
                                        </p:tgtEl>
                                      </p:cBhvr>
                                    </p:animEffect>
                                  </p:childTnLst>
                                </p:cTn>
                              </p:par>
                            </p:childTnLst>
                          </p:cTn>
                        </p:par>
                        <p:par>
                          <p:cTn id="145" fill="hold">
                            <p:stCondLst>
                              <p:cond delay="6000"/>
                            </p:stCondLst>
                            <p:childTnLst>
                              <p:par>
                                <p:cTn id="146" presetID="22" presetClass="exit" presetSubtype="8" fill="hold" grpId="1" nodeType="afterEffect">
                                  <p:stCondLst>
                                    <p:cond delay="0"/>
                                  </p:stCondLst>
                                  <p:childTnLst>
                                    <p:animEffect transition="out" filter="wipe(left)">
                                      <p:cBhvr>
                                        <p:cTn id="147" dur="500"/>
                                        <p:tgtEl>
                                          <p:spTgt spid="31"/>
                                        </p:tgtEl>
                                      </p:cBhvr>
                                    </p:animEffect>
                                    <p:set>
                                      <p:cBhvr>
                                        <p:cTn id="148" dur="1" fill="hold">
                                          <p:stCondLst>
                                            <p:cond delay="499"/>
                                          </p:stCondLst>
                                        </p:cTn>
                                        <p:tgtEl>
                                          <p:spTgt spid="31"/>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3"/>
                                        </p:tgtEl>
                                        <p:attrNameLst>
                                          <p:attrName>style.visibility</p:attrName>
                                        </p:attrNameLst>
                                      </p:cBhvr>
                                      <p:to>
                                        <p:strVal val="visible"/>
                                      </p:to>
                                    </p:set>
                                    <p:animEffect transition="in" filter="wipe(left)">
                                      <p:cBhvr>
                                        <p:cTn id="153" dur="1000"/>
                                        <p:tgtEl>
                                          <p:spTgt spid="3"/>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43"/>
                                        </p:tgtEl>
                                        <p:attrNameLst>
                                          <p:attrName>style.visibility</p:attrName>
                                        </p:attrNameLst>
                                      </p:cBhvr>
                                      <p:to>
                                        <p:strVal val="visible"/>
                                      </p:to>
                                    </p:set>
                                    <p:animEffect transition="in" filter="wipe(left)">
                                      <p:cBhvr>
                                        <p:cTn id="158" dur="1000"/>
                                        <p:tgtEl>
                                          <p:spTgt spid="43"/>
                                        </p:tgtEl>
                                      </p:cBhvr>
                                    </p:animEffect>
                                  </p:childTnLst>
                                </p:cTn>
                              </p:par>
                            </p:childTnLst>
                          </p:cTn>
                        </p:par>
                        <p:par>
                          <p:cTn id="159" fill="hold">
                            <p:stCondLst>
                              <p:cond delay="1000"/>
                            </p:stCondLst>
                            <p:childTnLst>
                              <p:par>
                                <p:cTn id="160" presetID="22" presetClass="entr" presetSubtype="8" fill="hold" grpId="0" nodeType="afterEffect">
                                  <p:stCondLst>
                                    <p:cond delay="0"/>
                                  </p:stCondLst>
                                  <p:childTnLst>
                                    <p:set>
                                      <p:cBhvr>
                                        <p:cTn id="161" dur="1" fill="hold">
                                          <p:stCondLst>
                                            <p:cond delay="0"/>
                                          </p:stCondLst>
                                        </p:cTn>
                                        <p:tgtEl>
                                          <p:spTgt spid="59"/>
                                        </p:tgtEl>
                                        <p:attrNameLst>
                                          <p:attrName>style.visibility</p:attrName>
                                        </p:attrNameLst>
                                      </p:cBhvr>
                                      <p:to>
                                        <p:strVal val="visible"/>
                                      </p:to>
                                    </p:set>
                                    <p:animEffect transition="in" filter="wipe(left)">
                                      <p:cBhvr>
                                        <p:cTn id="162" dur="500"/>
                                        <p:tgtEl>
                                          <p:spTgt spid="59"/>
                                        </p:tgtEl>
                                      </p:cBhvr>
                                    </p:animEffect>
                                  </p:childTnLst>
                                </p:cTn>
                              </p:par>
                            </p:childTnLst>
                          </p:cTn>
                        </p:par>
                        <p:par>
                          <p:cTn id="163" fill="hold">
                            <p:stCondLst>
                              <p:cond delay="1500"/>
                            </p:stCondLst>
                            <p:childTnLst>
                              <p:par>
                                <p:cTn id="164" presetID="22" presetClass="entr" presetSubtype="1" fill="hold" grpId="0" nodeType="afterEffect">
                                  <p:stCondLst>
                                    <p:cond delay="0"/>
                                  </p:stCondLst>
                                  <p:childTnLst>
                                    <p:set>
                                      <p:cBhvr>
                                        <p:cTn id="165" dur="1" fill="hold">
                                          <p:stCondLst>
                                            <p:cond delay="0"/>
                                          </p:stCondLst>
                                        </p:cTn>
                                        <p:tgtEl>
                                          <p:spTgt spid="58"/>
                                        </p:tgtEl>
                                        <p:attrNameLst>
                                          <p:attrName>style.visibility</p:attrName>
                                        </p:attrNameLst>
                                      </p:cBhvr>
                                      <p:to>
                                        <p:strVal val="visible"/>
                                      </p:to>
                                    </p:set>
                                    <p:animEffect transition="in" filter="wipe(up)">
                                      <p:cBhvr>
                                        <p:cTn id="166" dur="1000"/>
                                        <p:tgtEl>
                                          <p:spTgt spid="58"/>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1" fill="hold" nodeType="clickEffect">
                                  <p:stCondLst>
                                    <p:cond delay="0"/>
                                  </p:stCondLst>
                                  <p:childTnLst>
                                    <p:set>
                                      <p:cBhvr>
                                        <p:cTn id="170" dur="1" fill="hold">
                                          <p:stCondLst>
                                            <p:cond delay="0"/>
                                          </p:stCondLst>
                                        </p:cTn>
                                        <p:tgtEl>
                                          <p:spTgt spid="12"/>
                                        </p:tgtEl>
                                        <p:attrNameLst>
                                          <p:attrName>style.visibility</p:attrName>
                                        </p:attrNameLst>
                                      </p:cBhvr>
                                      <p:to>
                                        <p:strVal val="visible"/>
                                      </p:to>
                                    </p:set>
                                    <p:animEffect transition="in" filter="wipe(up)">
                                      <p:cBhvr>
                                        <p:cTn id="171" dur="3000"/>
                                        <p:tgtEl>
                                          <p:spTgt spid="12"/>
                                        </p:tgtEl>
                                      </p:cBhvr>
                                    </p:animEffect>
                                  </p:childTnLst>
                                </p:cTn>
                              </p:par>
                              <p:par>
                                <p:cTn id="172" presetID="22" presetClass="entr" presetSubtype="1" fill="hold" nodeType="withEffect">
                                  <p:stCondLst>
                                    <p:cond delay="0"/>
                                  </p:stCondLst>
                                  <p:childTnLst>
                                    <p:set>
                                      <p:cBhvr>
                                        <p:cTn id="173" dur="1" fill="hold">
                                          <p:stCondLst>
                                            <p:cond delay="0"/>
                                          </p:stCondLst>
                                        </p:cTn>
                                        <p:tgtEl>
                                          <p:spTgt spid="57"/>
                                        </p:tgtEl>
                                        <p:attrNameLst>
                                          <p:attrName>style.visibility</p:attrName>
                                        </p:attrNameLst>
                                      </p:cBhvr>
                                      <p:to>
                                        <p:strVal val="visible"/>
                                      </p:to>
                                    </p:set>
                                    <p:animEffect transition="in" filter="wipe(up)">
                                      <p:cBhvr>
                                        <p:cTn id="174" dur="3000"/>
                                        <p:tgtEl>
                                          <p:spTgt spid="57"/>
                                        </p:tgtEl>
                                      </p:cBhvr>
                                    </p:animEffect>
                                  </p:childTnLst>
                                </p:cTn>
                              </p:par>
                            </p:childTnLst>
                          </p:cTn>
                        </p:par>
                        <p:par>
                          <p:cTn id="175" fill="hold">
                            <p:stCondLst>
                              <p:cond delay="3000"/>
                            </p:stCondLst>
                            <p:childTnLst>
                              <p:par>
                                <p:cTn id="176" presetID="22" presetClass="exit" presetSubtype="8" fill="hold" grpId="1" nodeType="afterEffect">
                                  <p:stCondLst>
                                    <p:cond delay="0"/>
                                  </p:stCondLst>
                                  <p:childTnLst>
                                    <p:animEffect transition="out" filter="wipe(left)">
                                      <p:cBhvr>
                                        <p:cTn id="177" dur="500"/>
                                        <p:tgtEl>
                                          <p:spTgt spid="3"/>
                                        </p:tgtEl>
                                      </p:cBhvr>
                                    </p:animEffect>
                                    <p:set>
                                      <p:cBhvr>
                                        <p:cTn id="178" dur="1" fill="hold">
                                          <p:stCondLst>
                                            <p:cond delay="499"/>
                                          </p:stCondLst>
                                        </p:cTn>
                                        <p:tgtEl>
                                          <p:spTgt spid="3"/>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32"/>
                                        </p:tgtEl>
                                        <p:attrNameLst>
                                          <p:attrName>style.visibility</p:attrName>
                                        </p:attrNameLst>
                                      </p:cBhvr>
                                      <p:to>
                                        <p:strVal val="visible"/>
                                      </p:to>
                                    </p:set>
                                    <p:animEffect transition="in" filter="wipe(left)">
                                      <p:cBhvr>
                                        <p:cTn id="183" dur="500"/>
                                        <p:tgtEl>
                                          <p:spTgt spid="32"/>
                                        </p:tgtEl>
                                      </p:cBhvr>
                                    </p:animEffect>
                                  </p:childTnLst>
                                </p:cTn>
                              </p:par>
                            </p:childTnLst>
                          </p:cTn>
                        </p:par>
                        <p:par>
                          <p:cTn id="184" fill="hold">
                            <p:stCondLst>
                              <p:cond delay="500"/>
                            </p:stCondLst>
                            <p:childTnLst>
                              <p:par>
                                <p:cTn id="185" presetID="22" presetClass="entr" presetSubtype="8" fill="hold" grpId="0" nodeType="afterEffect">
                                  <p:stCondLst>
                                    <p:cond delay="0"/>
                                  </p:stCondLst>
                                  <p:childTnLst>
                                    <p:set>
                                      <p:cBhvr>
                                        <p:cTn id="186" dur="1" fill="hold">
                                          <p:stCondLst>
                                            <p:cond delay="0"/>
                                          </p:stCondLst>
                                        </p:cTn>
                                        <p:tgtEl>
                                          <p:spTgt spid="38"/>
                                        </p:tgtEl>
                                        <p:attrNameLst>
                                          <p:attrName>style.visibility</p:attrName>
                                        </p:attrNameLst>
                                      </p:cBhvr>
                                      <p:to>
                                        <p:strVal val="visible"/>
                                      </p:to>
                                    </p:set>
                                    <p:animEffect transition="in" filter="wipe(left)">
                                      <p:cBhvr>
                                        <p:cTn id="187" dur="1000"/>
                                        <p:tgtEl>
                                          <p:spTgt spid="38"/>
                                        </p:tgtEl>
                                      </p:cBhvr>
                                    </p:animEffect>
                                  </p:childTnLst>
                                </p:cTn>
                              </p:par>
                            </p:childTnLst>
                          </p:cTn>
                        </p:par>
                        <p:par>
                          <p:cTn id="188" fill="hold">
                            <p:stCondLst>
                              <p:cond delay="1500"/>
                            </p:stCondLst>
                            <p:childTnLst>
                              <p:par>
                                <p:cTn id="189" presetID="22" presetClass="entr" presetSubtype="1" fill="hold" nodeType="afterEffect">
                                  <p:stCondLst>
                                    <p:cond delay="0"/>
                                  </p:stCondLst>
                                  <p:childTnLst>
                                    <p:set>
                                      <p:cBhvr>
                                        <p:cTn id="190" dur="1" fill="hold">
                                          <p:stCondLst>
                                            <p:cond delay="0"/>
                                          </p:stCondLst>
                                        </p:cTn>
                                        <p:tgtEl>
                                          <p:spTgt spid="2"/>
                                        </p:tgtEl>
                                        <p:attrNameLst>
                                          <p:attrName>style.visibility</p:attrName>
                                        </p:attrNameLst>
                                      </p:cBhvr>
                                      <p:to>
                                        <p:strVal val="visible"/>
                                      </p:to>
                                    </p:set>
                                    <p:animEffect transition="in" filter="wipe(up)">
                                      <p:cBhvr>
                                        <p:cTn id="19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31" grpId="0" animBg="1"/>
      <p:bldP spid="31" grpId="1" animBg="1"/>
      <p:bldP spid="32" grpId="0"/>
      <p:bldP spid="20" grpId="0" animBg="1"/>
      <p:bldP spid="21" grpId="0" animBg="1"/>
      <p:bldP spid="7" grpId="0" animBg="1"/>
      <p:bldP spid="33" grpId="0" animBg="1"/>
      <p:bldP spid="34" grpId="0" animBg="1"/>
      <p:bldP spid="35" grpId="0" animBg="1"/>
      <p:bldP spid="35" grpId="1" animBg="1"/>
      <p:bldP spid="36" grpId="0" animBg="1"/>
      <p:bldP spid="37" grpId="0"/>
      <p:bldP spid="40" grpId="0" animBg="1"/>
      <p:bldP spid="3" grpId="0" animBg="1"/>
      <p:bldP spid="3" grpId="1" animBg="1"/>
      <p:bldP spid="8" grpId="0" animBg="1"/>
      <p:bldP spid="30" grpId="0" animBg="1"/>
      <p:bldP spid="29" grpId="0" animBg="1"/>
      <p:bldP spid="38" grpId="0" animBg="1"/>
      <p:bldP spid="11" grpId="0" animBg="1"/>
      <p:bldP spid="43" grpId="0" animBg="1"/>
      <p:bldP spid="58" grpId="0" animBg="1"/>
      <p:bldP spid="59"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FFCA4F8-E5AA-ACCE-932A-63637F777EF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CF8388-E071-F307-5668-99A634416365}"/>
              </a:ext>
            </a:extLst>
          </p:cNvPr>
          <p:cNvSpPr>
            <a:spLocks noGrp="1"/>
          </p:cNvSpPr>
          <p:nvPr>
            <p:ph type="title"/>
          </p:nvPr>
        </p:nvSpPr>
        <p:spPr/>
        <p:txBody>
          <a:bodyPr/>
          <a:lstStyle/>
          <a:p>
            <a:r>
              <a:rPr lang="en-GB" dirty="0"/>
              <a:t>Order of Operations (4)</a:t>
            </a:r>
          </a:p>
        </p:txBody>
      </p:sp>
      <p:sp>
        <p:nvSpPr>
          <p:cNvPr id="6" name="SQL">
            <a:extLst>
              <a:ext uri="{FF2B5EF4-FFF2-40B4-BE49-F238E27FC236}">
                <a16:creationId xmlns:a16="http://schemas.microsoft.com/office/drawing/2014/main" id="{7A9967D0-25F8-6027-2672-A5C274C5A43B}"/>
              </a:ext>
            </a:extLst>
          </p:cNvPr>
          <p:cNvSpPr>
            <a:spLocks noChangeArrowheads="1"/>
          </p:cNvSpPr>
          <p:nvPr/>
        </p:nvSpPr>
        <p:spPr bwMode="auto">
          <a:xfrm>
            <a:off x="619125" y="1370838"/>
            <a:ext cx="34291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endParaRPr lang="en-US" altLang="en-US" sz="2000" dirty="0">
              <a:solidFill>
                <a:srgbClr val="B2B2B2"/>
              </a:solidFill>
              <a:latin typeface="Consolas" panose="020B0609020204030204" pitchFamily="49" charset="0"/>
            </a:endParaRP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5</a:t>
            </a:r>
            <a:endParaRPr lang="en-US" altLang="en-US" sz="2000" dirty="0">
              <a:solidFill>
                <a:srgbClr val="000000"/>
              </a:solidFill>
              <a:latin typeface="Consolas" panose="020B0609020204030204" pitchFamily="49" charset="0"/>
            </a:endParaRP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4 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type </a:t>
            </a:r>
            <a:r>
              <a:rPr lang="en-US" altLang="en-US" sz="2000" dirty="0">
                <a:solidFill>
                  <a:srgbClr val="A71D5D"/>
                </a:solidFill>
                <a:latin typeface="Consolas" panose="020B0609020204030204" pitchFamily="49" charset="0"/>
              </a:rPr>
              <a:t>DESC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048D73FF-1701-3412-0A8F-292B7E9F2A7B}"/>
              </a:ext>
            </a:extLst>
          </p:cNvPr>
          <p:cNvSpPr txBox="1"/>
          <p:nvPr/>
        </p:nvSpPr>
        <p:spPr>
          <a:xfrm>
            <a:off x="1365548"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728727D3-3E5E-0AC8-453A-AFE7E81505FF}"/>
              </a:ext>
            </a:extLst>
          </p:cNvPr>
          <p:cNvSpPr txBox="1"/>
          <p:nvPr/>
        </p:nvSpPr>
        <p:spPr>
          <a:xfrm>
            <a:off x="8794761" y="599622"/>
            <a:ext cx="2590417" cy="2246769"/>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a:t>
            </a:r>
          </a:p>
          <a:p>
            <a:pPr lvl="1"/>
            <a:r>
              <a:rPr lang="en-GB" sz="2800" dirty="0">
                <a:solidFill>
                  <a:srgbClr val="7030A0"/>
                </a:solidFill>
              </a:rPr>
              <a:t>2.   </a:t>
            </a:r>
          </a:p>
          <a:p>
            <a:pPr lvl="1"/>
            <a:r>
              <a:rPr lang="en-GB" sz="2800" dirty="0">
                <a:solidFill>
                  <a:srgbClr val="7030A0"/>
                </a:solidFill>
              </a:rPr>
              <a:t>3.   </a:t>
            </a:r>
          </a:p>
          <a:p>
            <a:pPr lvl="1"/>
            <a:r>
              <a:rPr lang="en-GB" sz="2800" dirty="0">
                <a:solidFill>
                  <a:srgbClr val="7030A0"/>
                </a:solidFill>
              </a:rPr>
              <a:t>4.   </a:t>
            </a:r>
          </a:p>
        </p:txBody>
      </p:sp>
      <p:graphicFrame>
        <p:nvGraphicFramePr>
          <p:cNvPr id="22" name="Pet - Table">
            <a:extLst>
              <a:ext uri="{FF2B5EF4-FFF2-40B4-BE49-F238E27FC236}">
                <a16:creationId xmlns:a16="http://schemas.microsoft.com/office/drawing/2014/main" id="{8D645F94-F2AF-0D85-D633-375EFFD9B217}"/>
              </a:ext>
            </a:extLst>
          </p:cNvPr>
          <p:cNvGraphicFramePr>
            <a:graphicFrameLocks noGrp="1"/>
          </p:cNvGraphicFramePr>
          <p:nvPr/>
        </p:nvGraphicFramePr>
        <p:xfrm>
          <a:off x="1451271"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918FCA73-BB46-9AA3-F622-DDF10A58189D}"/>
              </a:ext>
            </a:extLst>
          </p:cNvPr>
          <p:cNvGraphicFramePr>
            <a:graphicFrameLocks noGrp="1"/>
          </p:cNvGraphicFramePr>
          <p:nvPr/>
        </p:nvGraphicFramePr>
        <p:xfrm>
          <a:off x="4081885"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6" name="Temp - Arrow">
            <a:extLst>
              <a:ext uri="{FF2B5EF4-FFF2-40B4-BE49-F238E27FC236}">
                <a16:creationId xmlns:a16="http://schemas.microsoft.com/office/drawing/2014/main" id="{71C78B85-BA8D-E660-E244-1C2F490EA32E}"/>
              </a:ext>
            </a:extLst>
          </p:cNvPr>
          <p:cNvSpPr/>
          <p:nvPr/>
        </p:nvSpPr>
        <p:spPr>
          <a:xfrm>
            <a:off x="3539502"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Mickey - Row">
            <a:extLst>
              <a:ext uri="{FF2B5EF4-FFF2-40B4-BE49-F238E27FC236}">
                <a16:creationId xmlns:a16="http://schemas.microsoft.com/office/drawing/2014/main" id="{72A6857F-B629-89D6-3CDC-7CD9CFF68388}"/>
              </a:ext>
            </a:extLst>
          </p:cNvPr>
          <p:cNvSpPr/>
          <p:nvPr/>
        </p:nvSpPr>
        <p:spPr>
          <a:xfrm>
            <a:off x="4035588" y="471212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ger - Row">
            <a:extLst>
              <a:ext uri="{FF2B5EF4-FFF2-40B4-BE49-F238E27FC236}">
                <a16:creationId xmlns:a16="http://schemas.microsoft.com/office/drawing/2014/main" id="{84DC86E9-6A7A-9291-E2BD-324640A17CEF}"/>
              </a:ext>
            </a:extLst>
          </p:cNvPr>
          <p:cNvSpPr/>
          <p:nvPr/>
        </p:nvSpPr>
        <p:spPr>
          <a:xfrm>
            <a:off x="4035587" y="600529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indy - Row">
            <a:extLst>
              <a:ext uri="{FF2B5EF4-FFF2-40B4-BE49-F238E27FC236}">
                <a16:creationId xmlns:a16="http://schemas.microsoft.com/office/drawing/2014/main" id="{AA4BAEFC-2A72-0490-A38D-E21129B8A0BE}"/>
              </a:ext>
            </a:extLst>
          </p:cNvPr>
          <p:cNvSpPr/>
          <p:nvPr/>
        </p:nvSpPr>
        <p:spPr>
          <a:xfrm>
            <a:off x="4035278" y="406435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Mickey - Yellow">
            <a:extLst>
              <a:ext uri="{FF2B5EF4-FFF2-40B4-BE49-F238E27FC236}">
                <a16:creationId xmlns:a16="http://schemas.microsoft.com/office/drawing/2014/main" id="{D72AA58F-04FA-8ED0-8120-0AF3163557CC}"/>
              </a:ext>
            </a:extLst>
          </p:cNvPr>
          <p:cNvSpPr/>
          <p:nvPr/>
        </p:nvSpPr>
        <p:spPr>
          <a:xfrm>
            <a:off x="5659147" y="471966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ger - Yellow">
            <a:extLst>
              <a:ext uri="{FF2B5EF4-FFF2-40B4-BE49-F238E27FC236}">
                <a16:creationId xmlns:a16="http://schemas.microsoft.com/office/drawing/2014/main" id="{4FE39ADB-6BD7-50F4-FA01-E2349798048D}"/>
              </a:ext>
            </a:extLst>
          </p:cNvPr>
          <p:cNvSpPr/>
          <p:nvPr/>
        </p:nvSpPr>
        <p:spPr>
          <a:xfrm>
            <a:off x="5656920" y="6007680"/>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Where 2 - Arrow">
            <a:extLst>
              <a:ext uri="{FF2B5EF4-FFF2-40B4-BE49-F238E27FC236}">
                <a16:creationId xmlns:a16="http://schemas.microsoft.com/office/drawing/2014/main" id="{52753950-89E6-A591-8765-52B0EAF7B569}"/>
              </a:ext>
            </a:extLst>
          </p:cNvPr>
          <p:cNvSpPr/>
          <p:nvPr/>
        </p:nvSpPr>
        <p:spPr>
          <a:xfrm rot="3278631">
            <a:off x="5277224" y="2865790"/>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 name="Name - Arrow">
            <a:extLst>
              <a:ext uri="{FF2B5EF4-FFF2-40B4-BE49-F238E27FC236}">
                <a16:creationId xmlns:a16="http://schemas.microsoft.com/office/drawing/2014/main" id="{C42D44E5-49D8-63FC-BB9A-FD7BE653FFD9}"/>
              </a:ext>
            </a:extLst>
          </p:cNvPr>
          <p:cNvCxnSpPr>
            <a:cxnSpLocks/>
            <a:endCxn id="29" idx="0"/>
          </p:cNvCxnSpPr>
          <p:nvPr/>
        </p:nvCxnSpPr>
        <p:spPr>
          <a:xfrm flipH="1">
            <a:off x="4460434" y="2265944"/>
            <a:ext cx="293864" cy="11126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3D0EABB3-14AE-16A5-747D-A6DFE680D467}"/>
              </a:ext>
            </a:extLst>
          </p:cNvPr>
          <p:cNvCxnSpPr>
            <a:cxnSpLocks/>
            <a:endCxn id="30" idx="0"/>
          </p:cNvCxnSpPr>
          <p:nvPr/>
        </p:nvCxnSpPr>
        <p:spPr>
          <a:xfrm>
            <a:off x="5605258" y="2265944"/>
            <a:ext cx="287889" cy="11126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Cindy - Yellow">
            <a:extLst>
              <a:ext uri="{FF2B5EF4-FFF2-40B4-BE49-F238E27FC236}">
                <a16:creationId xmlns:a16="http://schemas.microsoft.com/office/drawing/2014/main" id="{E380348A-9866-4B22-0708-C019333CDF81}"/>
              </a:ext>
            </a:extLst>
          </p:cNvPr>
          <p:cNvSpPr/>
          <p:nvPr/>
        </p:nvSpPr>
        <p:spPr>
          <a:xfrm>
            <a:off x="5659147" y="4065060"/>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 name="Sorted - Table">
            <a:extLst>
              <a:ext uri="{FF2B5EF4-FFF2-40B4-BE49-F238E27FC236}">
                <a16:creationId xmlns:a16="http://schemas.microsoft.com/office/drawing/2014/main" id="{F4B4ED92-6A03-C64E-1E8C-46D2DFC167A1}"/>
              </a:ext>
            </a:extLst>
          </p:cNvPr>
          <p:cNvGraphicFramePr>
            <a:graphicFrameLocks noGrp="1"/>
          </p:cNvGraphicFramePr>
          <p:nvPr/>
        </p:nvGraphicFramePr>
        <p:xfrm>
          <a:off x="9378016" y="3429000"/>
          <a:ext cx="1254887"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3</a:t>
                      </a:r>
                    </a:p>
                  </a:txBody>
                  <a:tcPr marL="9525" marR="9525" marT="9525" marB="9525" anchor="ctr"/>
                </a:tc>
                <a:extLst>
                  <a:ext uri="{0D108BD9-81ED-4DB2-BD59-A6C34878D82A}">
                    <a16:rowId xmlns:a16="http://schemas.microsoft.com/office/drawing/2014/main" val="627053109"/>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3151915704"/>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119388792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Cindy</a:t>
                      </a: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4</a:t>
                      </a:r>
                    </a:p>
                  </a:txBody>
                  <a:tcPr marL="9525" marR="9525" marT="9525" marB="9525" anchor="ctr"/>
                </a:tc>
                <a:extLst>
                  <a:ext uri="{0D108BD9-81ED-4DB2-BD59-A6C34878D82A}">
                    <a16:rowId xmlns:a16="http://schemas.microsoft.com/office/drawing/2014/main" val="171917894"/>
                  </a:ext>
                </a:extLst>
              </a:tr>
            </a:tbl>
          </a:graphicData>
        </a:graphic>
      </p:graphicFrame>
      <p:sp>
        <p:nvSpPr>
          <p:cNvPr id="8" name="Minnie - Row">
            <a:extLst>
              <a:ext uri="{FF2B5EF4-FFF2-40B4-BE49-F238E27FC236}">
                <a16:creationId xmlns:a16="http://schemas.microsoft.com/office/drawing/2014/main" id="{D12FFF68-5201-49F9-5D41-2F558C7DE6F6}"/>
              </a:ext>
            </a:extLst>
          </p:cNvPr>
          <p:cNvSpPr/>
          <p:nvPr/>
        </p:nvSpPr>
        <p:spPr>
          <a:xfrm>
            <a:off x="4035743" y="5047810"/>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DD73F33F-E6B6-7BC6-2268-B34C4ABEC5F0}"/>
              </a:ext>
            </a:extLst>
          </p:cNvPr>
          <p:cNvSpPr/>
          <p:nvPr/>
        </p:nvSpPr>
        <p:spPr>
          <a:xfrm>
            <a:off x="5659147"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5C1EE198-3541-77C9-4B9A-38BEF74E729C}"/>
              </a:ext>
            </a:extLst>
          </p:cNvPr>
          <p:cNvSpPr/>
          <p:nvPr/>
        </p:nvSpPr>
        <p:spPr>
          <a:xfrm>
            <a:off x="4064434"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utput - Arrow">
            <a:extLst>
              <a:ext uri="{FF2B5EF4-FFF2-40B4-BE49-F238E27FC236}">
                <a16:creationId xmlns:a16="http://schemas.microsoft.com/office/drawing/2014/main" id="{8463ADAD-AA6E-DE63-B873-355C12E34FEC}"/>
              </a:ext>
            </a:extLst>
          </p:cNvPr>
          <p:cNvSpPr/>
          <p:nvPr/>
        </p:nvSpPr>
        <p:spPr>
          <a:xfrm>
            <a:off x="8853491" y="3944680"/>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Minnie - Yellow">
            <a:extLst>
              <a:ext uri="{FF2B5EF4-FFF2-40B4-BE49-F238E27FC236}">
                <a16:creationId xmlns:a16="http://schemas.microsoft.com/office/drawing/2014/main" id="{61BFD07F-E345-2C66-B228-88772E586662}"/>
              </a:ext>
            </a:extLst>
          </p:cNvPr>
          <p:cNvSpPr/>
          <p:nvPr/>
        </p:nvSpPr>
        <p:spPr>
          <a:xfrm>
            <a:off x="5656921" y="5041067"/>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2" name="Temp - Table">
            <a:extLst>
              <a:ext uri="{FF2B5EF4-FFF2-40B4-BE49-F238E27FC236}">
                <a16:creationId xmlns:a16="http://schemas.microsoft.com/office/drawing/2014/main" id="{C180E248-4438-0FDA-4308-78FE143C9414}"/>
              </a:ext>
            </a:extLst>
          </p:cNvPr>
          <p:cNvGraphicFramePr>
            <a:graphicFrameLocks noGrp="1"/>
          </p:cNvGraphicFramePr>
          <p:nvPr/>
        </p:nvGraphicFramePr>
        <p:xfrm>
          <a:off x="6721144"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Mouse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Mouse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4</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Bonzo</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Pepper</a:t>
                      </a: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dirty="0">
                          <a:solidFill>
                            <a:schemeClr val="tx1"/>
                          </a:solidFill>
                          <a:effectLst/>
                        </a:rPr>
                        <a:t>Snowy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Kitty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43" name="Temp - Arrow">
            <a:extLst>
              <a:ext uri="{FF2B5EF4-FFF2-40B4-BE49-F238E27FC236}">
                <a16:creationId xmlns:a16="http://schemas.microsoft.com/office/drawing/2014/main" id="{06E620A0-6A84-6860-AE9B-6B154429152F}"/>
              </a:ext>
            </a:extLst>
          </p:cNvPr>
          <p:cNvSpPr/>
          <p:nvPr/>
        </p:nvSpPr>
        <p:spPr>
          <a:xfrm>
            <a:off x="6189455" y="474875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7" name="Group 56">
            <a:extLst>
              <a:ext uri="{FF2B5EF4-FFF2-40B4-BE49-F238E27FC236}">
                <a16:creationId xmlns:a16="http://schemas.microsoft.com/office/drawing/2014/main" id="{8B605A5F-FDFE-CCAE-5835-5B6812E7D67B}"/>
              </a:ext>
            </a:extLst>
          </p:cNvPr>
          <p:cNvGrpSpPr/>
          <p:nvPr/>
        </p:nvGrpSpPr>
        <p:grpSpPr>
          <a:xfrm>
            <a:off x="6670761" y="3378552"/>
            <a:ext cx="2127050" cy="2977268"/>
            <a:chOff x="6346291" y="3378552"/>
            <a:chExt cx="2127050" cy="2977268"/>
          </a:xfrm>
        </p:grpSpPr>
        <p:sp>
          <p:nvSpPr>
            <p:cNvPr id="13" name="Mickey - Row">
              <a:extLst>
                <a:ext uri="{FF2B5EF4-FFF2-40B4-BE49-F238E27FC236}">
                  <a16:creationId xmlns:a16="http://schemas.microsoft.com/office/drawing/2014/main" id="{4EB3D397-7C5A-45F0-E268-10439DAACE42}"/>
                </a:ext>
              </a:extLst>
            </p:cNvPr>
            <p:cNvSpPr/>
            <p:nvPr/>
          </p:nvSpPr>
          <p:spPr>
            <a:xfrm>
              <a:off x="6348442" y="439906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Mickey - Yellow">
              <a:extLst>
                <a:ext uri="{FF2B5EF4-FFF2-40B4-BE49-F238E27FC236}">
                  <a16:creationId xmlns:a16="http://schemas.microsoft.com/office/drawing/2014/main" id="{46A32B88-3A14-42D1-E951-698ECC96F955}"/>
                </a:ext>
              </a:extLst>
            </p:cNvPr>
            <p:cNvSpPr/>
            <p:nvPr/>
          </p:nvSpPr>
          <p:spPr>
            <a:xfrm>
              <a:off x="7972001" y="440660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ger - Row">
              <a:extLst>
                <a:ext uri="{FF2B5EF4-FFF2-40B4-BE49-F238E27FC236}">
                  <a16:creationId xmlns:a16="http://schemas.microsoft.com/office/drawing/2014/main" id="{6A2F9A8F-EE32-6CBE-EE7B-BBEB69216615}"/>
                </a:ext>
              </a:extLst>
            </p:cNvPr>
            <p:cNvSpPr/>
            <p:nvPr/>
          </p:nvSpPr>
          <p:spPr>
            <a:xfrm>
              <a:off x="6346291" y="3750604"/>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ger - Yellow">
              <a:extLst>
                <a:ext uri="{FF2B5EF4-FFF2-40B4-BE49-F238E27FC236}">
                  <a16:creationId xmlns:a16="http://schemas.microsoft.com/office/drawing/2014/main" id="{47B302FA-675D-52F0-2CC7-37C41D2C57DD}"/>
                </a:ext>
              </a:extLst>
            </p:cNvPr>
            <p:cNvSpPr/>
            <p:nvPr/>
          </p:nvSpPr>
          <p:spPr>
            <a:xfrm>
              <a:off x="7967624" y="3752992"/>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indy - Row">
              <a:extLst>
                <a:ext uri="{FF2B5EF4-FFF2-40B4-BE49-F238E27FC236}">
                  <a16:creationId xmlns:a16="http://schemas.microsoft.com/office/drawing/2014/main" id="{512FB59B-EA2E-D074-61CB-0433AD08D4A3}"/>
                </a:ext>
              </a:extLst>
            </p:cNvPr>
            <p:cNvSpPr/>
            <p:nvPr/>
          </p:nvSpPr>
          <p:spPr>
            <a:xfrm>
              <a:off x="6346291" y="471473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Cindy - Yellow">
              <a:extLst>
                <a:ext uri="{FF2B5EF4-FFF2-40B4-BE49-F238E27FC236}">
                  <a16:creationId xmlns:a16="http://schemas.microsoft.com/office/drawing/2014/main" id="{311A32EC-A37B-58A2-2926-49B9DB48E2E6}"/>
                </a:ext>
              </a:extLst>
            </p:cNvPr>
            <p:cNvSpPr/>
            <p:nvPr/>
          </p:nvSpPr>
          <p:spPr>
            <a:xfrm>
              <a:off x="7970160" y="4715443"/>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Minnie - Row">
              <a:extLst>
                <a:ext uri="{FF2B5EF4-FFF2-40B4-BE49-F238E27FC236}">
                  <a16:creationId xmlns:a16="http://schemas.microsoft.com/office/drawing/2014/main" id="{C869C432-3E93-AD70-9298-986D85369A87}"/>
                </a:ext>
              </a:extLst>
            </p:cNvPr>
            <p:cNvSpPr/>
            <p:nvPr/>
          </p:nvSpPr>
          <p:spPr>
            <a:xfrm>
              <a:off x="6349341" y="4068247"/>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Minnie - Yellow">
              <a:extLst>
                <a:ext uri="{FF2B5EF4-FFF2-40B4-BE49-F238E27FC236}">
                  <a16:creationId xmlns:a16="http://schemas.microsoft.com/office/drawing/2014/main" id="{B12021C9-6F05-DB60-1DAE-4E9DD81553ED}"/>
                </a:ext>
              </a:extLst>
            </p:cNvPr>
            <p:cNvSpPr/>
            <p:nvPr/>
          </p:nvSpPr>
          <p:spPr>
            <a:xfrm>
              <a:off x="7970519" y="4061504"/>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Age - Column">
              <a:extLst>
                <a:ext uri="{FF2B5EF4-FFF2-40B4-BE49-F238E27FC236}">
                  <a16:creationId xmlns:a16="http://schemas.microsoft.com/office/drawing/2014/main" id="{8B3133B4-915A-B14E-F8BA-0F18C2BDAAA4}"/>
                </a:ext>
              </a:extLst>
            </p:cNvPr>
            <p:cNvSpPr/>
            <p:nvPr/>
          </p:nvSpPr>
          <p:spPr>
            <a:xfrm>
              <a:off x="7973936"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Name - Column">
              <a:extLst>
                <a:ext uri="{FF2B5EF4-FFF2-40B4-BE49-F238E27FC236}">
                  <a16:creationId xmlns:a16="http://schemas.microsoft.com/office/drawing/2014/main" id="{EDAC069A-3839-3222-7807-9DAFF06CB68C}"/>
                </a:ext>
              </a:extLst>
            </p:cNvPr>
            <p:cNvSpPr/>
            <p:nvPr/>
          </p:nvSpPr>
          <p:spPr>
            <a:xfrm>
              <a:off x="6379223"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8" name="Where 2 - Arrow">
            <a:extLst>
              <a:ext uri="{FF2B5EF4-FFF2-40B4-BE49-F238E27FC236}">
                <a16:creationId xmlns:a16="http://schemas.microsoft.com/office/drawing/2014/main" id="{7BF6D11B-30C9-37AA-340F-B0069CEBD316}"/>
              </a:ext>
            </a:extLst>
          </p:cNvPr>
          <p:cNvSpPr/>
          <p:nvPr/>
        </p:nvSpPr>
        <p:spPr>
          <a:xfrm rot="5400000">
            <a:off x="7602525" y="2816094"/>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092475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Records – Paper based</a:t>
            </a:r>
          </a:p>
        </p:txBody>
      </p:sp>
      <p:sp>
        <p:nvSpPr>
          <p:cNvPr id="3" name="TextBox 2">
            <a:extLst>
              <a:ext uri="{FF2B5EF4-FFF2-40B4-BE49-F238E27FC236}">
                <a16:creationId xmlns:a16="http://schemas.microsoft.com/office/drawing/2014/main" id="{9E8D577D-F9B0-4C26-95CB-954FFDF61DBD}"/>
              </a:ext>
            </a:extLst>
          </p:cNvPr>
          <p:cNvSpPr txBox="1"/>
          <p:nvPr/>
        </p:nvSpPr>
        <p:spPr>
          <a:xfrm>
            <a:off x="690544" y="1644016"/>
            <a:ext cx="3396892"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Sam</a:t>
            </a:r>
          </a:p>
          <a:p>
            <a:r>
              <a:rPr lang="en-GB" sz="3600" dirty="0"/>
              <a:t>surname:	Wilson</a:t>
            </a:r>
          </a:p>
          <a:p>
            <a:r>
              <a:rPr lang="en-GB" sz="3600" dirty="0"/>
              <a:t>age: 11</a:t>
            </a:r>
          </a:p>
        </p:txBody>
      </p:sp>
      <p:sp>
        <p:nvSpPr>
          <p:cNvPr id="6" name="TextBox 5">
            <a:extLst>
              <a:ext uri="{FF2B5EF4-FFF2-40B4-BE49-F238E27FC236}">
                <a16:creationId xmlns:a16="http://schemas.microsoft.com/office/drawing/2014/main" id="{9E8D577D-F9B0-4C26-95CB-954FFDF61DBD}"/>
              </a:ext>
            </a:extLst>
          </p:cNvPr>
          <p:cNvSpPr txBox="1"/>
          <p:nvPr/>
        </p:nvSpPr>
        <p:spPr>
          <a:xfrm>
            <a:off x="4681107" y="1644016"/>
            <a:ext cx="3167021"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Kim</a:t>
            </a:r>
          </a:p>
          <a:p>
            <a:r>
              <a:rPr lang="en-GB" sz="3600" dirty="0"/>
              <a:t>surname:	Young</a:t>
            </a:r>
          </a:p>
          <a:p>
            <a:r>
              <a:rPr lang="en-GB" sz="3600" dirty="0"/>
              <a:t>age: 18</a:t>
            </a:r>
          </a:p>
        </p:txBody>
      </p:sp>
      <p:sp>
        <p:nvSpPr>
          <p:cNvPr id="5" name="TextBox 4">
            <a:extLst>
              <a:ext uri="{FF2B5EF4-FFF2-40B4-BE49-F238E27FC236}">
                <a16:creationId xmlns:a16="http://schemas.microsoft.com/office/drawing/2014/main" id="{9E8D577D-F9B0-4C26-95CB-954FFDF61DBD}"/>
              </a:ext>
            </a:extLst>
          </p:cNvPr>
          <p:cNvSpPr txBox="1"/>
          <p:nvPr/>
        </p:nvSpPr>
        <p:spPr>
          <a:xfrm>
            <a:off x="5357044" y="4324500"/>
            <a:ext cx="3084755"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Sally</a:t>
            </a:r>
          </a:p>
          <a:p>
            <a:r>
              <a:rPr lang="en-GB" sz="3600" dirty="0"/>
              <a:t>surname:	Clark</a:t>
            </a:r>
          </a:p>
          <a:p>
            <a:r>
              <a:rPr lang="en-GB" sz="3600" dirty="0"/>
              <a:t>age: 14</a:t>
            </a:r>
          </a:p>
        </p:txBody>
      </p:sp>
      <p:sp>
        <p:nvSpPr>
          <p:cNvPr id="8" name="TextBox 7">
            <a:extLst>
              <a:ext uri="{FF2B5EF4-FFF2-40B4-BE49-F238E27FC236}">
                <a16:creationId xmlns:a16="http://schemas.microsoft.com/office/drawing/2014/main" id="{9E8D577D-F9B0-4C26-95CB-954FFDF61DBD}"/>
              </a:ext>
            </a:extLst>
          </p:cNvPr>
          <p:cNvSpPr txBox="1"/>
          <p:nvPr/>
        </p:nvSpPr>
        <p:spPr>
          <a:xfrm>
            <a:off x="8441799" y="1644016"/>
            <a:ext cx="3196709"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Peter</a:t>
            </a:r>
          </a:p>
          <a:p>
            <a:r>
              <a:rPr lang="en-GB" sz="3600" dirty="0"/>
              <a:t>surname:	Jones</a:t>
            </a:r>
          </a:p>
          <a:p>
            <a:r>
              <a:rPr lang="en-GB" sz="3600" dirty="0"/>
              <a:t>age: 9</a:t>
            </a:r>
          </a:p>
        </p:txBody>
      </p:sp>
      <p:sp>
        <p:nvSpPr>
          <p:cNvPr id="7" name="TextBox 6">
            <a:extLst>
              <a:ext uri="{FF2B5EF4-FFF2-40B4-BE49-F238E27FC236}">
                <a16:creationId xmlns:a16="http://schemas.microsoft.com/office/drawing/2014/main" id="{9E8D577D-F9B0-4C26-95CB-954FFDF61DBD}"/>
              </a:ext>
            </a:extLst>
          </p:cNvPr>
          <p:cNvSpPr txBox="1"/>
          <p:nvPr/>
        </p:nvSpPr>
        <p:spPr>
          <a:xfrm>
            <a:off x="1518253" y="4324500"/>
            <a:ext cx="3162854"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Tom</a:t>
            </a:r>
          </a:p>
          <a:p>
            <a:r>
              <a:rPr lang="en-GB" sz="3600" dirty="0"/>
              <a:t>surname:	Smith</a:t>
            </a:r>
          </a:p>
          <a:p>
            <a:r>
              <a:rPr lang="en-GB" sz="3600" dirty="0"/>
              <a:t>age: 6</a:t>
            </a:r>
          </a:p>
        </p:txBody>
      </p:sp>
    </p:spTree>
    <p:extLst>
      <p:ext uri="{BB962C8B-B14F-4D97-AF65-F5344CB8AC3E}">
        <p14:creationId xmlns:p14="http://schemas.microsoft.com/office/powerpoint/2010/main" val="14901601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Multiple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515600" cy="4351338"/>
          </a:xfrm>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age &gt;= </a:t>
            </a:r>
            <a:r>
              <a:rPr lang="en-US" altLang="en-US" sz="4200" dirty="0">
                <a:solidFill>
                  <a:srgbClr val="0086B3"/>
                </a:solidFill>
                <a:latin typeface="Consolas" panose="020B0609020204030204" pitchFamily="49" charset="0"/>
              </a:rPr>
              <a:t>11</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age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5 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br>
              <a:rPr lang="en-US" altLang="en-US" sz="4200" dirty="0">
                <a:solidFill>
                  <a:srgbClr val="000000"/>
                </a:solidFill>
                <a:latin typeface="Consolas" panose="020B0609020204030204" pitchFamily="49" charset="0"/>
              </a:rPr>
            </a:br>
            <a:endParaRPr lang="en-US" altLang="en-US" sz="4200" dirty="0">
              <a:latin typeface="Arial" panose="020B0604020202020204" pitchFamily="34" charset="0"/>
            </a:endParaRPr>
          </a:p>
          <a:p>
            <a:pPr>
              <a:lnSpc>
                <a:spcPct val="120000"/>
              </a:lnSpc>
            </a:pPr>
            <a:endParaRPr lang="en-GB" sz="4200" dirty="0"/>
          </a:p>
        </p:txBody>
      </p:sp>
      <p:sp>
        <p:nvSpPr>
          <p:cNvPr id="12" name="Callout: Bent Line with No Border 11">
            <a:extLst>
              <a:ext uri="{FF2B5EF4-FFF2-40B4-BE49-F238E27FC236}">
                <a16:creationId xmlns:a16="http://schemas.microsoft.com/office/drawing/2014/main" id="{47DDF0B2-A520-4AA2-A4DF-C894D27E74F3}"/>
              </a:ext>
            </a:extLst>
          </p:cNvPr>
          <p:cNvSpPr/>
          <p:nvPr/>
        </p:nvSpPr>
        <p:spPr>
          <a:xfrm>
            <a:off x="8767196" y="3138652"/>
            <a:ext cx="2133600" cy="862642"/>
          </a:xfrm>
          <a:prstGeom prst="callout2">
            <a:avLst>
              <a:gd name="adj1" fmla="val 49806"/>
              <a:gd name="adj2" fmla="val -311"/>
              <a:gd name="adj3" fmla="val 49666"/>
              <a:gd name="adj4" fmla="val -30127"/>
              <a:gd name="adj5" fmla="val 122742"/>
              <a:gd name="adj6" fmla="val -6743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Comma</a:t>
            </a:r>
          </a:p>
        </p:txBody>
      </p:sp>
      <p:sp>
        <p:nvSpPr>
          <p:cNvPr id="5" name="Callout: Bent Line with No Border 4">
            <a:extLst>
              <a:ext uri="{FF2B5EF4-FFF2-40B4-BE49-F238E27FC236}">
                <a16:creationId xmlns:a16="http://schemas.microsoft.com/office/drawing/2014/main" id="{C4785491-7496-4582-835E-442310508A91}"/>
              </a:ext>
            </a:extLst>
          </p:cNvPr>
          <p:cNvSpPr/>
          <p:nvPr/>
        </p:nvSpPr>
        <p:spPr>
          <a:xfrm flipH="1">
            <a:off x="1392523" y="4562292"/>
            <a:ext cx="2133600" cy="862642"/>
          </a:xfrm>
          <a:prstGeom prst="callout2">
            <a:avLst>
              <a:gd name="adj1" fmla="val 49806"/>
              <a:gd name="adj2" fmla="val -311"/>
              <a:gd name="adj3" fmla="val 49666"/>
              <a:gd name="adj4" fmla="val -30127"/>
              <a:gd name="adj5" fmla="val -31087"/>
              <a:gd name="adj6" fmla="val -5488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1st sort</a:t>
            </a:r>
          </a:p>
        </p:txBody>
      </p:sp>
      <p:sp>
        <p:nvSpPr>
          <p:cNvPr id="6" name="Callout: Bent Line with No Border 5">
            <a:extLst>
              <a:ext uri="{FF2B5EF4-FFF2-40B4-BE49-F238E27FC236}">
                <a16:creationId xmlns:a16="http://schemas.microsoft.com/office/drawing/2014/main" id="{59C09FE8-141C-499C-8AF0-744EF09E0A1B}"/>
              </a:ext>
            </a:extLst>
          </p:cNvPr>
          <p:cNvSpPr/>
          <p:nvPr/>
        </p:nvSpPr>
        <p:spPr>
          <a:xfrm flipH="1">
            <a:off x="1392523" y="5292468"/>
            <a:ext cx="2133600" cy="862642"/>
          </a:xfrm>
          <a:prstGeom prst="callout2">
            <a:avLst>
              <a:gd name="adj1" fmla="val 49806"/>
              <a:gd name="adj2" fmla="val -311"/>
              <a:gd name="adj3" fmla="val 49666"/>
              <a:gd name="adj4" fmla="val -30127"/>
              <a:gd name="adj5" fmla="val -31087"/>
              <a:gd name="adj6" fmla="val -5488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2nd sort</a:t>
            </a:r>
          </a:p>
        </p:txBody>
      </p:sp>
      <p:sp>
        <p:nvSpPr>
          <p:cNvPr id="7" name="TextBox 6">
            <a:extLst>
              <a:ext uri="{FF2B5EF4-FFF2-40B4-BE49-F238E27FC236}">
                <a16:creationId xmlns:a16="http://schemas.microsoft.com/office/drawing/2014/main" id="{DFBCD4FE-B2C2-4A7E-BA42-AFCA68B5BE18}"/>
              </a:ext>
            </a:extLst>
          </p:cNvPr>
          <p:cNvSpPr txBox="1"/>
          <p:nvPr/>
        </p:nvSpPr>
        <p:spPr>
          <a:xfrm>
            <a:off x="4762542" y="5893500"/>
            <a:ext cx="6524222" cy="523220"/>
          </a:xfrm>
          <a:prstGeom prst="rect">
            <a:avLst/>
          </a:prstGeom>
          <a:noFill/>
        </p:spPr>
        <p:txBody>
          <a:bodyPr wrap="none" rtlCol="0">
            <a:spAutoFit/>
          </a:bodyPr>
          <a:lstStyle/>
          <a:p>
            <a:pPr algn="ctr"/>
            <a:r>
              <a:rPr lang="en-GB" sz="2800" b="1" dirty="0">
                <a:solidFill>
                  <a:srgbClr val="7030A0"/>
                </a:solidFill>
              </a:rPr>
              <a:t>When </a:t>
            </a:r>
            <a:r>
              <a:rPr lang="en-GB" sz="2800" b="1" dirty="0">
                <a:latin typeface="Consolas" panose="020B0609020204030204" pitchFamily="49" charset="0"/>
              </a:rPr>
              <a:t>age</a:t>
            </a:r>
            <a:r>
              <a:rPr lang="en-GB" sz="2800" b="1" dirty="0">
                <a:solidFill>
                  <a:srgbClr val="7030A0"/>
                </a:solidFill>
              </a:rPr>
              <a:t> is the same, sorts by </a:t>
            </a:r>
            <a:r>
              <a:rPr lang="en-GB" sz="2800" b="1" dirty="0" err="1">
                <a:latin typeface="Consolas" panose="020B0609020204030204" pitchFamily="49" charset="0"/>
              </a:rPr>
              <a:t>lastName</a:t>
            </a:r>
            <a:endParaRPr lang="en-GB" sz="3600" dirty="0">
              <a:latin typeface="Consolas" panose="020B0609020204030204" pitchFamily="49" charset="0"/>
            </a:endParaRPr>
          </a:p>
        </p:txBody>
      </p:sp>
    </p:spTree>
    <p:extLst>
      <p:ext uri="{BB962C8B-B14F-4D97-AF65-F5344CB8AC3E}">
        <p14:creationId xmlns:p14="http://schemas.microsoft.com/office/powerpoint/2010/main" val="81898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wipe(left)">
                                      <p:cBhvr>
                                        <p:cTn id="4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5" grpId="0" animBg="1"/>
      <p:bldP spid="6" grpId="0" animBg="1"/>
      <p:bldP spid="7"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Multiple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age &gt;= </a:t>
            </a:r>
            <a:r>
              <a:rPr lang="en-US" altLang="en-US" sz="4200" dirty="0">
                <a:solidFill>
                  <a:srgbClr val="0086B3"/>
                </a:solidFill>
                <a:latin typeface="Consolas" panose="020B0609020204030204" pitchFamily="49" charset="0"/>
              </a:rPr>
              <a:t>11</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age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5 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br>
              <a:rPr lang="en-US" altLang="en-US" sz="4200" dirty="0">
                <a:solidFill>
                  <a:srgbClr val="000000"/>
                </a:solidFill>
                <a:latin typeface="Consolas" panose="020B0609020204030204" pitchFamily="49" charset="0"/>
              </a:rPr>
            </a:br>
            <a:endParaRPr lang="en-US" altLang="en-US" sz="4200" dirty="0">
              <a:latin typeface="Arial" panose="020B0604020202020204" pitchFamily="34" charset="0"/>
            </a:endParaRPr>
          </a:p>
          <a:p>
            <a:pPr>
              <a:lnSpc>
                <a:spcPct val="120000"/>
              </a:lnSpc>
            </a:pPr>
            <a:endParaRPr lang="en-GB" sz="4200" dirty="0"/>
          </a:p>
        </p:txBody>
      </p:sp>
    </p:spTree>
    <p:extLst>
      <p:ext uri="{BB962C8B-B14F-4D97-AF65-F5344CB8AC3E}">
        <p14:creationId xmlns:p14="http://schemas.microsoft.com/office/powerpoint/2010/main" val="30194062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Doing It All!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lnSpcReduction="10000"/>
          </a:bodyPr>
          <a:lstStyle/>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firstName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lastName</a:t>
            </a:r>
            <a:r>
              <a:rPr lang="en-US" altLang="en-US" sz="4400" dirty="0">
                <a:solidFill>
                  <a:srgbClr val="000000"/>
                </a:solidFill>
                <a:latin typeface="Consolas" panose="020B0609020204030204" pitchFamily="49" charset="0"/>
              </a:rPr>
              <a:t>, age</a:t>
            </a: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pupil</a:t>
            </a: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lastName</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"Smith"</a:t>
            </a:r>
            <a:endParaRPr lang="en-US" altLang="en-US" sz="4400" dirty="0">
              <a:solidFill>
                <a:srgbClr val="000000"/>
              </a:solidFill>
              <a:latin typeface="Consolas" panose="020B0609020204030204" pitchFamily="49" charset="0"/>
            </a:endParaRP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AND</a:t>
            </a:r>
            <a:r>
              <a:rPr lang="en-US" altLang="en-US" sz="4400" dirty="0">
                <a:solidFill>
                  <a:srgbClr val="000000"/>
                </a:solidFill>
                <a:latin typeface="Consolas" panose="020B0609020204030204" pitchFamily="49" charset="0"/>
              </a:rPr>
              <a:t> age &gt;= </a:t>
            </a:r>
            <a:r>
              <a:rPr lang="en-US" altLang="en-US" sz="4400" dirty="0">
                <a:solidFill>
                  <a:srgbClr val="0086B3"/>
                </a:solidFill>
                <a:latin typeface="Consolas" panose="020B0609020204030204" pitchFamily="49" charset="0"/>
              </a:rPr>
              <a:t>12</a:t>
            </a:r>
            <a:endParaRPr lang="en-US" altLang="en-US" sz="4400" dirty="0">
              <a:solidFill>
                <a:srgbClr val="000000"/>
              </a:solidFill>
              <a:latin typeface="Consolas" panose="020B0609020204030204" pitchFamily="49" charset="0"/>
            </a:endParaRP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5   </a:t>
            </a:r>
            <a:r>
              <a:rPr lang="en-US" altLang="en-US" sz="4400" dirty="0">
                <a:solidFill>
                  <a:srgbClr val="A71D5D"/>
                </a:solidFill>
                <a:latin typeface="Consolas" panose="020B0609020204030204" pitchFamily="49" charset="0"/>
              </a:rPr>
              <a:t>ORDER BY</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firstName</a:t>
            </a:r>
            <a:r>
              <a:rPr lang="en-US" altLang="en-US" sz="4400" dirty="0">
                <a:solidFill>
                  <a:srgbClr val="000000"/>
                </a:solidFill>
                <a:latin typeface="Consolas" panose="020B0609020204030204" pitchFamily="49" charset="0"/>
              </a:rPr>
              <a:t> </a:t>
            </a:r>
            <a:r>
              <a:rPr lang="en-US" altLang="en-US" sz="4400" dirty="0">
                <a:solidFill>
                  <a:srgbClr val="A71D5D"/>
                </a:solidFill>
                <a:latin typeface="Consolas" panose="020B0609020204030204" pitchFamily="49" charset="0"/>
              </a:rPr>
              <a:t>ASC</a:t>
            </a:r>
            <a:r>
              <a:rPr lang="en-US" altLang="en-US" sz="4400" dirty="0">
                <a:solidFill>
                  <a:srgbClr val="000000"/>
                </a:solidFill>
                <a:latin typeface="Consolas" panose="020B0609020204030204" pitchFamily="49" charset="0"/>
              </a:rPr>
              <a:t>,</a:t>
            </a: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6            </a:t>
            </a:r>
            <a:r>
              <a:rPr lang="en-US" altLang="en-US" sz="4400" dirty="0">
                <a:solidFill>
                  <a:srgbClr val="000000"/>
                </a:solidFill>
                <a:latin typeface="Consolas" panose="020B0609020204030204" pitchFamily="49" charset="0"/>
              </a:rPr>
              <a:t>age </a:t>
            </a:r>
            <a:r>
              <a:rPr lang="en-US" altLang="en-US" sz="4400" dirty="0">
                <a:solidFill>
                  <a:srgbClr val="A71D5D"/>
                </a:solidFill>
                <a:latin typeface="Consolas" panose="020B0609020204030204" pitchFamily="49" charset="0"/>
              </a:rPr>
              <a:t>DESC</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272377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Doing It All!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1 </a:t>
            </a:r>
            <a:r>
              <a:rPr lang="en-US" altLang="en-US" sz="4100" dirty="0">
                <a:solidFill>
                  <a:srgbClr val="A71D5D"/>
                </a:solidFill>
                <a:latin typeface="Consolas" panose="020B0609020204030204" pitchFamily="49" charset="0"/>
              </a:rPr>
              <a:t>SELECT</a:t>
            </a:r>
            <a:r>
              <a:rPr lang="en-US" altLang="en-US" sz="4100" dirty="0">
                <a:solidFill>
                  <a:srgbClr val="000000"/>
                </a:solidFill>
                <a:latin typeface="Consolas" panose="020B0609020204030204" pitchFamily="49" charset="0"/>
              </a:rPr>
              <a:t> </a:t>
            </a:r>
            <a:r>
              <a:rPr lang="en-US" altLang="en-US" sz="4100" dirty="0" err="1">
                <a:solidFill>
                  <a:srgbClr val="000000"/>
                </a:solidFill>
                <a:latin typeface="Consolas" panose="020B0609020204030204" pitchFamily="49" charset="0"/>
              </a:rPr>
              <a:t>firstName</a:t>
            </a:r>
            <a:r>
              <a:rPr lang="en-US" altLang="en-US" sz="4100" dirty="0">
                <a:solidFill>
                  <a:srgbClr val="000000"/>
                </a:solidFill>
                <a:latin typeface="Consolas" panose="020B0609020204030204" pitchFamily="49" charset="0"/>
              </a:rPr>
              <a:t>, </a:t>
            </a:r>
            <a:r>
              <a:rPr lang="en-US" altLang="en-US" sz="4100" dirty="0" err="1">
                <a:solidFill>
                  <a:srgbClr val="000000"/>
                </a:solidFill>
                <a:latin typeface="Consolas" panose="020B0609020204030204" pitchFamily="49" charset="0"/>
              </a:rPr>
              <a:t>lastName</a:t>
            </a:r>
            <a:r>
              <a:rPr lang="en-US" altLang="en-US" sz="41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2   </a:t>
            </a:r>
            <a:r>
              <a:rPr lang="en-US" altLang="en-US" sz="4100" dirty="0">
                <a:solidFill>
                  <a:srgbClr val="A71D5D"/>
                </a:solidFill>
                <a:latin typeface="Consolas" panose="020B0609020204030204" pitchFamily="49" charset="0"/>
              </a:rPr>
              <a:t>FROM</a:t>
            </a:r>
            <a:r>
              <a:rPr lang="en-US" altLang="en-US" sz="41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3   </a:t>
            </a:r>
            <a:r>
              <a:rPr lang="en-US" altLang="en-US" sz="4100" dirty="0">
                <a:solidFill>
                  <a:srgbClr val="A71D5D"/>
                </a:solidFill>
                <a:latin typeface="Consolas" panose="020B0609020204030204" pitchFamily="49" charset="0"/>
              </a:rPr>
              <a:t>WHERE</a:t>
            </a:r>
            <a:r>
              <a:rPr lang="en-US" altLang="en-US" sz="4100" dirty="0">
                <a:solidFill>
                  <a:srgbClr val="000000"/>
                </a:solidFill>
                <a:latin typeface="Consolas" panose="020B0609020204030204" pitchFamily="49" charset="0"/>
              </a:rPr>
              <a:t> </a:t>
            </a:r>
            <a:r>
              <a:rPr lang="en-US" altLang="en-US" sz="4100" dirty="0" err="1">
                <a:solidFill>
                  <a:srgbClr val="000000"/>
                </a:solidFill>
                <a:latin typeface="Consolas" panose="020B0609020204030204" pitchFamily="49" charset="0"/>
              </a:rPr>
              <a:t>lastName</a:t>
            </a:r>
            <a:r>
              <a:rPr lang="en-US" altLang="en-US" sz="4100" dirty="0">
                <a:solidFill>
                  <a:srgbClr val="000000"/>
                </a:solidFill>
                <a:latin typeface="Consolas" panose="020B0609020204030204" pitchFamily="49" charset="0"/>
              </a:rPr>
              <a:t> = </a:t>
            </a:r>
            <a:r>
              <a:rPr lang="en-US" altLang="en-US" sz="4100" dirty="0">
                <a:solidFill>
                  <a:srgbClr val="183691"/>
                </a:solidFill>
                <a:latin typeface="Consolas" panose="020B0609020204030204" pitchFamily="49" charset="0"/>
              </a:rPr>
              <a:t>"Smith"</a:t>
            </a:r>
            <a:endParaRPr lang="en-US" altLang="en-US" sz="41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4     </a:t>
            </a:r>
            <a:r>
              <a:rPr lang="en-US" altLang="en-US" sz="4100" dirty="0">
                <a:solidFill>
                  <a:srgbClr val="A71D5D"/>
                </a:solidFill>
                <a:latin typeface="Consolas" panose="020B0609020204030204" pitchFamily="49" charset="0"/>
              </a:rPr>
              <a:t>AND</a:t>
            </a:r>
            <a:r>
              <a:rPr lang="en-US" altLang="en-US" sz="4100" dirty="0">
                <a:solidFill>
                  <a:srgbClr val="000000"/>
                </a:solidFill>
                <a:latin typeface="Consolas" panose="020B0609020204030204" pitchFamily="49" charset="0"/>
              </a:rPr>
              <a:t> age &gt;= </a:t>
            </a:r>
            <a:r>
              <a:rPr lang="en-US" altLang="en-US" sz="4100" dirty="0">
                <a:solidFill>
                  <a:srgbClr val="0086B3"/>
                </a:solidFill>
                <a:latin typeface="Consolas" panose="020B0609020204030204" pitchFamily="49" charset="0"/>
              </a:rPr>
              <a:t>12</a:t>
            </a:r>
            <a:endParaRPr lang="en-US" altLang="en-US" sz="41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5   </a:t>
            </a:r>
            <a:r>
              <a:rPr lang="en-US" altLang="en-US" sz="4100" dirty="0">
                <a:solidFill>
                  <a:srgbClr val="A71D5D"/>
                </a:solidFill>
                <a:latin typeface="Consolas" panose="020B0609020204030204" pitchFamily="49" charset="0"/>
              </a:rPr>
              <a:t>ORDER BY</a:t>
            </a:r>
            <a:r>
              <a:rPr lang="en-US" altLang="en-US" sz="4100" dirty="0">
                <a:solidFill>
                  <a:srgbClr val="000000"/>
                </a:solidFill>
                <a:latin typeface="Consolas" panose="020B0609020204030204" pitchFamily="49" charset="0"/>
              </a:rPr>
              <a:t> </a:t>
            </a:r>
            <a:r>
              <a:rPr lang="en-US" altLang="en-US" sz="4100" dirty="0" err="1">
                <a:solidFill>
                  <a:srgbClr val="000000"/>
                </a:solidFill>
                <a:latin typeface="Consolas" panose="020B0609020204030204" pitchFamily="49" charset="0"/>
              </a:rPr>
              <a:t>firstName</a:t>
            </a:r>
            <a:r>
              <a:rPr lang="en-US" altLang="en-US" sz="4100" dirty="0">
                <a:solidFill>
                  <a:srgbClr val="000000"/>
                </a:solidFill>
                <a:latin typeface="Consolas" panose="020B0609020204030204" pitchFamily="49" charset="0"/>
              </a:rPr>
              <a:t> </a:t>
            </a:r>
            <a:r>
              <a:rPr lang="en-US" altLang="en-US" sz="4100" dirty="0">
                <a:solidFill>
                  <a:srgbClr val="A71D5D"/>
                </a:solidFill>
                <a:latin typeface="Consolas" panose="020B0609020204030204" pitchFamily="49" charset="0"/>
              </a:rPr>
              <a:t>ASC</a:t>
            </a:r>
            <a:r>
              <a:rPr lang="en-US" altLang="en-US" sz="4100" dirty="0">
                <a:solidFill>
                  <a:srgbClr val="000000"/>
                </a:solidFill>
                <a:latin typeface="Consolas" panose="020B0609020204030204" pitchFamily="49" charset="0"/>
              </a:rPr>
              <a:t>, </a:t>
            </a:r>
            <a:r>
              <a:rPr lang="en-US" altLang="en-US" sz="4100" dirty="0">
                <a:solidFill>
                  <a:srgbClr val="B2B2B2"/>
                </a:solidFill>
                <a:latin typeface="Consolas" panose="020B0609020204030204" pitchFamily="49" charset="0"/>
              </a:rPr>
              <a:t>6            </a:t>
            </a:r>
            <a:r>
              <a:rPr lang="en-US" altLang="en-US" sz="4100" dirty="0">
                <a:solidFill>
                  <a:srgbClr val="000000"/>
                </a:solidFill>
                <a:latin typeface="Consolas" panose="020B0609020204030204" pitchFamily="49" charset="0"/>
              </a:rPr>
              <a:t>age </a:t>
            </a:r>
            <a:r>
              <a:rPr lang="en-US" altLang="en-US" sz="4100" dirty="0">
                <a:solidFill>
                  <a:srgbClr val="A71D5D"/>
                </a:solidFill>
                <a:latin typeface="Consolas" panose="020B0609020204030204" pitchFamily="49" charset="0"/>
              </a:rPr>
              <a:t>DESC</a:t>
            </a:r>
            <a:r>
              <a:rPr lang="en-US" altLang="en-US" sz="4100" dirty="0">
                <a:solidFill>
                  <a:srgbClr val="000000"/>
                </a:solidFill>
                <a:latin typeface="Consolas" panose="020B0609020204030204" pitchFamily="49" charset="0"/>
              </a:rPr>
              <a:t>;</a:t>
            </a:r>
            <a:endParaRPr lang="en-US" altLang="en-US" sz="4100" dirty="0">
              <a:latin typeface="Arial" panose="020B0604020202020204" pitchFamily="34" charset="0"/>
            </a:endParaRPr>
          </a:p>
        </p:txBody>
      </p:sp>
    </p:spTree>
    <p:extLst>
      <p:ext uri="{BB962C8B-B14F-4D97-AF65-F5344CB8AC3E}">
        <p14:creationId xmlns:p14="http://schemas.microsoft.com/office/powerpoint/2010/main" val="13430845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0BEE-2342-41E9-ADC7-8B1CDA3D11FA}"/>
              </a:ext>
            </a:extLst>
          </p:cNvPr>
          <p:cNvSpPr>
            <a:spLocks noGrp="1"/>
          </p:cNvSpPr>
          <p:nvPr>
            <p:ph type="title"/>
          </p:nvPr>
        </p:nvSpPr>
        <p:spPr/>
        <p:txBody>
          <a:bodyPr/>
          <a:lstStyle/>
          <a:p>
            <a:r>
              <a:rPr lang="en-GB" dirty="0"/>
              <a:t>Santa's List</a:t>
            </a:r>
          </a:p>
        </p:txBody>
      </p:sp>
      <p:sp>
        <p:nvSpPr>
          <p:cNvPr id="8" name="TextBox 7">
            <a:extLst>
              <a:ext uri="{FF2B5EF4-FFF2-40B4-BE49-F238E27FC236}">
                <a16:creationId xmlns:a16="http://schemas.microsoft.com/office/drawing/2014/main" id="{7D00045F-E068-4D3F-A6EB-9B8562941AC4}"/>
              </a:ext>
            </a:extLst>
          </p:cNvPr>
          <p:cNvSpPr txBox="1"/>
          <p:nvPr/>
        </p:nvSpPr>
        <p:spPr>
          <a:xfrm>
            <a:off x="838200" y="1690688"/>
            <a:ext cx="11103429" cy="4524315"/>
          </a:xfrm>
          <a:prstGeom prst="rect">
            <a:avLst/>
          </a:prstGeom>
          <a:noFill/>
        </p:spPr>
        <p:txBody>
          <a:bodyPr wrap="square" rtlCol="0">
            <a:spAutoFit/>
          </a:bodyPr>
          <a:lstStyle/>
          <a:p>
            <a:r>
              <a:rPr lang="en-GB" sz="3200" dirty="0"/>
              <a:t>Write a SQL statement to help Santa</a:t>
            </a:r>
          </a:p>
          <a:p>
            <a:r>
              <a:rPr lang="en-GB" sz="3200" dirty="0"/>
              <a:t>with delivering presents.</a:t>
            </a:r>
          </a:p>
          <a:p>
            <a:endParaRPr lang="en-GB" sz="3200" dirty="0"/>
          </a:p>
          <a:p>
            <a:r>
              <a:rPr lang="en-GB" sz="3200" dirty="0"/>
              <a:t>He wants to know the forename, </a:t>
            </a:r>
          </a:p>
          <a:p>
            <a:r>
              <a:rPr lang="en-GB" sz="3200" dirty="0"/>
              <a:t>surname, and gift ID for everyone </a:t>
            </a:r>
          </a:p>
          <a:p>
            <a:r>
              <a:rPr lang="en-GB" sz="3200" dirty="0"/>
              <a:t>who has been nice this year.</a:t>
            </a:r>
          </a:p>
          <a:p>
            <a:endParaRPr lang="en-GB" sz="3200" dirty="0"/>
          </a:p>
          <a:p>
            <a:r>
              <a:rPr lang="en-GB" sz="3200" dirty="0"/>
              <a:t>He wants to deliver the presents in </a:t>
            </a:r>
          </a:p>
          <a:p>
            <a:r>
              <a:rPr lang="en-GB" sz="3200" dirty="0"/>
              <a:t>reverse order for surnames but alphabetical for forenames.</a:t>
            </a:r>
          </a:p>
        </p:txBody>
      </p:sp>
      <p:grpSp>
        <p:nvGrpSpPr>
          <p:cNvPr id="7" name="Group 6">
            <a:extLst>
              <a:ext uri="{FF2B5EF4-FFF2-40B4-BE49-F238E27FC236}">
                <a16:creationId xmlns:a16="http://schemas.microsoft.com/office/drawing/2014/main" id="{806E4F47-4AC7-4FE1-8831-8C61AC4BA39E}"/>
              </a:ext>
            </a:extLst>
          </p:cNvPr>
          <p:cNvGrpSpPr/>
          <p:nvPr/>
        </p:nvGrpSpPr>
        <p:grpSpPr>
          <a:xfrm>
            <a:off x="8005767" y="1690688"/>
            <a:ext cx="3348033" cy="2862322"/>
            <a:chOff x="2997509" y="1690688"/>
            <a:chExt cx="3348033" cy="2862322"/>
          </a:xfrm>
        </p:grpSpPr>
        <p:sp>
          <p:nvSpPr>
            <p:cNvPr id="4" name="TextBox 3">
              <a:extLst>
                <a:ext uri="{FF2B5EF4-FFF2-40B4-BE49-F238E27FC236}">
                  <a16:creationId xmlns:a16="http://schemas.microsoft.com/office/drawing/2014/main" id="{F9578B56-32C7-4DB0-B023-458E8479DA80}"/>
                </a:ext>
              </a:extLst>
            </p:cNvPr>
            <p:cNvSpPr txBox="1"/>
            <p:nvPr/>
          </p:nvSpPr>
          <p:spPr>
            <a:xfrm>
              <a:off x="2997510" y="1690688"/>
              <a:ext cx="1635704" cy="2862322"/>
            </a:xfrm>
            <a:prstGeom prst="rect">
              <a:avLst/>
            </a:prstGeom>
            <a:solidFill>
              <a:schemeClr val="accent3">
                <a:lumMod val="20000"/>
                <a:lumOff val="80000"/>
              </a:schemeClr>
            </a:solidFill>
            <a:ln>
              <a:solidFill>
                <a:schemeClr val="tx1"/>
              </a:solidFill>
            </a:ln>
          </p:spPr>
          <p:txBody>
            <a:bodyPr wrap="square" rtlCol="0">
              <a:spAutoFit/>
            </a:bodyPr>
            <a:lstStyle/>
            <a:p>
              <a:r>
                <a:rPr lang="en-GB" sz="3600" b="1" dirty="0">
                  <a:highlight>
                    <a:srgbClr val="C0C0C0"/>
                  </a:highlight>
                </a:rPr>
                <a:t>   </a:t>
              </a:r>
              <a:endParaRPr lang="en-GB" sz="3600" dirty="0"/>
            </a:p>
            <a:p>
              <a:r>
                <a:rPr lang="en-GB" sz="3600" dirty="0" err="1"/>
                <a:t>giftID</a:t>
              </a:r>
              <a:endParaRPr lang="en-GB" sz="3600" dirty="0"/>
            </a:p>
            <a:p>
              <a:r>
                <a:rPr lang="en-GB" sz="3600" dirty="0"/>
                <a:t>first</a:t>
              </a:r>
            </a:p>
            <a:p>
              <a:r>
                <a:rPr lang="en-GB" sz="3600" dirty="0"/>
                <a:t>last</a:t>
              </a:r>
            </a:p>
            <a:p>
              <a:r>
                <a:rPr lang="en-GB" sz="3600" dirty="0"/>
                <a:t>nice</a:t>
              </a:r>
            </a:p>
          </p:txBody>
        </p:sp>
        <p:sp>
          <p:nvSpPr>
            <p:cNvPr id="6" name="TextBox 5">
              <a:extLst>
                <a:ext uri="{FF2B5EF4-FFF2-40B4-BE49-F238E27FC236}">
                  <a16:creationId xmlns:a16="http://schemas.microsoft.com/office/drawing/2014/main" id="{0C82AEF5-B5EF-4BF9-BB0D-2B5245D13EC2}"/>
                </a:ext>
              </a:extLst>
            </p:cNvPr>
            <p:cNvSpPr txBox="1"/>
            <p:nvPr/>
          </p:nvSpPr>
          <p:spPr>
            <a:xfrm>
              <a:off x="4633214" y="1690688"/>
              <a:ext cx="1712328"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endParaRPr lang="en-GB" sz="3600" dirty="0"/>
            </a:p>
            <a:p>
              <a:r>
                <a:rPr lang="en-GB" sz="3600" dirty="0"/>
                <a:t>number</a:t>
              </a:r>
            </a:p>
            <a:p>
              <a:r>
                <a:rPr lang="en-GB" sz="3600" dirty="0"/>
                <a:t>text</a:t>
              </a:r>
            </a:p>
            <a:p>
              <a:r>
                <a:rPr lang="en-GB" sz="3600" dirty="0"/>
                <a:t>text</a:t>
              </a:r>
            </a:p>
            <a:p>
              <a:r>
                <a:rPr lang="en-GB" sz="3600" dirty="0" err="1"/>
                <a:t>boolean</a:t>
              </a:r>
              <a:endParaRPr lang="en-GB" sz="3600" dirty="0"/>
            </a:p>
          </p:txBody>
        </p:sp>
        <p:sp>
          <p:nvSpPr>
            <p:cNvPr id="5" name="TextBox 4">
              <a:extLst>
                <a:ext uri="{FF2B5EF4-FFF2-40B4-BE49-F238E27FC236}">
                  <a16:creationId xmlns:a16="http://schemas.microsoft.com/office/drawing/2014/main" id="{5BD2BA1D-A577-43E9-837C-FB8E6AD7A108}"/>
                </a:ext>
              </a:extLst>
            </p:cNvPr>
            <p:cNvSpPr txBox="1"/>
            <p:nvPr/>
          </p:nvSpPr>
          <p:spPr>
            <a:xfrm>
              <a:off x="2997509" y="1690688"/>
              <a:ext cx="3348033" cy="646331"/>
            </a:xfrm>
            <a:prstGeom prst="rect">
              <a:avLst/>
            </a:prstGeom>
            <a:solidFill>
              <a:schemeClr val="bg2">
                <a:lumMod val="90000"/>
              </a:schemeClr>
            </a:solidFill>
            <a:ln>
              <a:solidFill>
                <a:schemeClr val="tx1"/>
              </a:solidFill>
            </a:ln>
          </p:spPr>
          <p:txBody>
            <a:bodyPr wrap="square" rtlCol="0">
              <a:spAutoFit/>
            </a:bodyPr>
            <a:lstStyle/>
            <a:p>
              <a:r>
                <a:rPr lang="en-GB" sz="3600" b="1" dirty="0"/>
                <a:t>gift</a:t>
              </a:r>
            </a:p>
          </p:txBody>
        </p:sp>
      </p:grpSp>
    </p:spTree>
    <p:extLst>
      <p:ext uri="{BB962C8B-B14F-4D97-AF65-F5344CB8AC3E}">
        <p14:creationId xmlns:p14="http://schemas.microsoft.com/office/powerpoint/2010/main" val="211138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1000"/>
                                        <p:tgtEl>
                                          <p:spTgt spid="8">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750"/>
                                        <p:tgtEl>
                                          <p:spTgt spid="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wipe(left)">
                                      <p:cBhvr>
                                        <p:cTn id="21" dur="1000"/>
                                        <p:tgtEl>
                                          <p:spTgt spid="8">
                                            <p:txEl>
                                              <p:pRg st="3" end="3"/>
                                            </p:txEl>
                                          </p:spTgt>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wipe(left)">
                                      <p:cBhvr>
                                        <p:cTn id="25" dur="1000"/>
                                        <p:tgtEl>
                                          <p:spTgt spid="8">
                                            <p:txEl>
                                              <p:pRg st="4" end="4"/>
                                            </p:txEl>
                                          </p:spTgt>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Effect transition="in" filter="wipe(left)">
                                      <p:cBhvr>
                                        <p:cTn id="29" dur="1000"/>
                                        <p:tgtEl>
                                          <p:spTgt spid="8">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
                                            <p:txEl>
                                              <p:pRg st="7" end="7"/>
                                            </p:txEl>
                                          </p:spTgt>
                                        </p:tgtEl>
                                        <p:attrNameLst>
                                          <p:attrName>style.visibility</p:attrName>
                                        </p:attrNameLst>
                                      </p:cBhvr>
                                      <p:to>
                                        <p:strVal val="visible"/>
                                      </p:to>
                                    </p:set>
                                    <p:animEffect transition="in" filter="wipe(left)">
                                      <p:cBhvr>
                                        <p:cTn id="34" dur="1000"/>
                                        <p:tgtEl>
                                          <p:spTgt spid="8">
                                            <p:txEl>
                                              <p:pRg st="7" end="7"/>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8">
                                            <p:txEl>
                                              <p:pRg st="8" end="8"/>
                                            </p:txEl>
                                          </p:spTgt>
                                        </p:tgtEl>
                                        <p:attrNameLst>
                                          <p:attrName>style.visibility</p:attrName>
                                        </p:attrNameLst>
                                      </p:cBhvr>
                                      <p:to>
                                        <p:strVal val="visible"/>
                                      </p:to>
                                    </p:set>
                                    <p:animEffect transition="in" filter="wipe(left)">
                                      <p:cBhvr>
                                        <p:cTn id="38" dur="20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Santa's List - SQL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first, last, </a:t>
            </a:r>
            <a:r>
              <a:rPr lang="en-US" altLang="en-US" sz="4200" dirty="0" err="1">
                <a:solidFill>
                  <a:srgbClr val="000000"/>
                </a:solidFill>
                <a:latin typeface="Consolas" panose="020B0609020204030204" pitchFamily="49" charset="0"/>
              </a:rPr>
              <a:t>giftID</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gift</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nice = </a:t>
            </a:r>
            <a:r>
              <a:rPr lang="en-US" altLang="en-US" sz="4000" dirty="0">
                <a:solidFill>
                  <a:srgbClr val="A71D5D"/>
                </a:solidFill>
                <a:latin typeface="Consolas" panose="020B0609020204030204" pitchFamily="49" charset="0"/>
              </a:rPr>
              <a:t>TRUE</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last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5     </a:t>
            </a:r>
            <a:r>
              <a:rPr lang="en-US" altLang="en-US" sz="4200" dirty="0">
                <a:solidFill>
                  <a:srgbClr val="000000"/>
                </a:solidFill>
                <a:latin typeface="Consolas" panose="020B0609020204030204" pitchFamily="49" charset="0"/>
              </a:rPr>
              <a:t>first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br>
              <a:rPr lang="en-US" altLang="en-US" sz="4200" dirty="0">
                <a:solidFill>
                  <a:srgbClr val="000000"/>
                </a:solidFill>
                <a:latin typeface="Consolas" panose="020B0609020204030204" pitchFamily="49" charset="0"/>
              </a:rPr>
            </a:br>
            <a:endParaRPr lang="en-US" altLang="en-US" sz="4200" dirty="0">
              <a:latin typeface="Arial" panose="020B0604020202020204" pitchFamily="34" charset="0"/>
            </a:endParaRPr>
          </a:p>
          <a:p>
            <a:pPr>
              <a:lnSpc>
                <a:spcPct val="120000"/>
              </a:lnSpc>
            </a:pPr>
            <a:endParaRPr lang="en-GB" sz="4200" dirty="0"/>
          </a:p>
        </p:txBody>
      </p:sp>
      <p:grpSp>
        <p:nvGrpSpPr>
          <p:cNvPr id="5" name="Group 4">
            <a:extLst>
              <a:ext uri="{FF2B5EF4-FFF2-40B4-BE49-F238E27FC236}">
                <a16:creationId xmlns:a16="http://schemas.microsoft.com/office/drawing/2014/main" id="{5158795E-4509-49D9-9430-5E3771C3DA3B}"/>
              </a:ext>
            </a:extLst>
          </p:cNvPr>
          <p:cNvGrpSpPr/>
          <p:nvPr/>
        </p:nvGrpSpPr>
        <p:grpSpPr>
          <a:xfrm>
            <a:off x="8005767" y="3449578"/>
            <a:ext cx="3348033" cy="2862322"/>
            <a:chOff x="2997509" y="1690688"/>
            <a:chExt cx="3348033" cy="2862322"/>
          </a:xfrm>
        </p:grpSpPr>
        <p:sp>
          <p:nvSpPr>
            <p:cNvPr id="6" name="TextBox 5">
              <a:extLst>
                <a:ext uri="{FF2B5EF4-FFF2-40B4-BE49-F238E27FC236}">
                  <a16:creationId xmlns:a16="http://schemas.microsoft.com/office/drawing/2014/main" id="{01874BD1-A196-48C3-BD84-7782EF92C462}"/>
                </a:ext>
              </a:extLst>
            </p:cNvPr>
            <p:cNvSpPr txBox="1"/>
            <p:nvPr/>
          </p:nvSpPr>
          <p:spPr>
            <a:xfrm>
              <a:off x="2997510" y="1690688"/>
              <a:ext cx="1635704" cy="2862322"/>
            </a:xfrm>
            <a:prstGeom prst="rect">
              <a:avLst/>
            </a:prstGeom>
            <a:solidFill>
              <a:schemeClr val="accent3">
                <a:lumMod val="20000"/>
                <a:lumOff val="80000"/>
              </a:schemeClr>
            </a:solidFill>
            <a:ln>
              <a:solidFill>
                <a:schemeClr val="tx1"/>
              </a:solidFill>
            </a:ln>
          </p:spPr>
          <p:txBody>
            <a:bodyPr wrap="square" rtlCol="0">
              <a:spAutoFit/>
            </a:bodyPr>
            <a:lstStyle/>
            <a:p>
              <a:r>
                <a:rPr lang="en-GB" sz="3600" b="1" dirty="0">
                  <a:highlight>
                    <a:srgbClr val="C0C0C0"/>
                  </a:highlight>
                </a:rPr>
                <a:t>   </a:t>
              </a:r>
            </a:p>
            <a:p>
              <a:r>
                <a:rPr lang="en-GB" sz="3600" dirty="0" err="1"/>
                <a:t>giftID</a:t>
              </a:r>
              <a:endParaRPr lang="en-GB" sz="3600" dirty="0"/>
            </a:p>
            <a:p>
              <a:r>
                <a:rPr lang="en-GB" sz="3600" dirty="0"/>
                <a:t>first</a:t>
              </a:r>
            </a:p>
            <a:p>
              <a:r>
                <a:rPr lang="en-GB" sz="3600" dirty="0"/>
                <a:t>last</a:t>
              </a:r>
            </a:p>
            <a:p>
              <a:r>
                <a:rPr lang="en-GB" sz="3600" dirty="0"/>
                <a:t>nice</a:t>
              </a:r>
            </a:p>
          </p:txBody>
        </p:sp>
        <p:sp>
          <p:nvSpPr>
            <p:cNvPr id="7" name="TextBox 6">
              <a:extLst>
                <a:ext uri="{FF2B5EF4-FFF2-40B4-BE49-F238E27FC236}">
                  <a16:creationId xmlns:a16="http://schemas.microsoft.com/office/drawing/2014/main" id="{75E5E1DB-3BA0-4A48-B0F0-F57150E41230}"/>
                </a:ext>
              </a:extLst>
            </p:cNvPr>
            <p:cNvSpPr txBox="1"/>
            <p:nvPr/>
          </p:nvSpPr>
          <p:spPr>
            <a:xfrm>
              <a:off x="4633214" y="1690688"/>
              <a:ext cx="1712328"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dirty="0"/>
                <a:t>number</a:t>
              </a:r>
            </a:p>
            <a:p>
              <a:r>
                <a:rPr lang="en-GB" sz="3600" dirty="0"/>
                <a:t>text</a:t>
              </a:r>
            </a:p>
            <a:p>
              <a:r>
                <a:rPr lang="en-GB" sz="3600" dirty="0"/>
                <a:t>text</a:t>
              </a:r>
            </a:p>
            <a:p>
              <a:r>
                <a:rPr lang="en-GB" sz="3600" dirty="0" err="1"/>
                <a:t>boolean</a:t>
              </a:r>
              <a:endParaRPr lang="en-GB" sz="3600" dirty="0"/>
            </a:p>
          </p:txBody>
        </p:sp>
        <p:sp>
          <p:nvSpPr>
            <p:cNvPr id="8" name="TextBox 7">
              <a:extLst>
                <a:ext uri="{FF2B5EF4-FFF2-40B4-BE49-F238E27FC236}">
                  <a16:creationId xmlns:a16="http://schemas.microsoft.com/office/drawing/2014/main" id="{7E6EB94D-8327-4A33-9265-A7636A8D791F}"/>
                </a:ext>
              </a:extLst>
            </p:cNvPr>
            <p:cNvSpPr txBox="1"/>
            <p:nvPr/>
          </p:nvSpPr>
          <p:spPr>
            <a:xfrm>
              <a:off x="2997509" y="1690688"/>
              <a:ext cx="3348033" cy="646331"/>
            </a:xfrm>
            <a:prstGeom prst="rect">
              <a:avLst/>
            </a:prstGeom>
            <a:solidFill>
              <a:schemeClr val="bg2">
                <a:lumMod val="90000"/>
              </a:schemeClr>
            </a:solidFill>
            <a:ln>
              <a:solidFill>
                <a:schemeClr val="tx1"/>
              </a:solidFill>
            </a:ln>
          </p:spPr>
          <p:txBody>
            <a:bodyPr wrap="square" rtlCol="0">
              <a:spAutoFit/>
            </a:bodyPr>
            <a:lstStyle/>
            <a:p>
              <a:r>
                <a:rPr lang="en-GB" sz="3600" b="1" dirty="0"/>
                <a:t>gift</a:t>
              </a:r>
            </a:p>
          </p:txBody>
        </p:sp>
      </p:grpSp>
    </p:spTree>
    <p:extLst>
      <p:ext uri="{BB962C8B-B14F-4D97-AF65-F5344CB8AC3E}">
        <p14:creationId xmlns:p14="http://schemas.microsoft.com/office/powerpoint/2010/main" val="319989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7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1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Video Games Task</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a:lnSpc>
                <a:spcPct val="120000"/>
              </a:lnSpc>
            </a:pPr>
            <a:r>
              <a:rPr lang="en-GB" sz="4200" dirty="0"/>
              <a:t>Complete the Video Games tasks</a:t>
            </a:r>
          </a:p>
        </p:txBody>
      </p:sp>
    </p:spTree>
    <p:extLst>
      <p:ext uri="{BB962C8B-B14F-4D97-AF65-F5344CB8AC3E}">
        <p14:creationId xmlns:p14="http://schemas.microsoft.com/office/powerpoint/2010/main" val="9270049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a:t>
            </a:r>
            <a:r>
              <a:rPr lang="en-GB" dirty="0" err="1"/>
              <a:t>equi</a:t>
            </a:r>
            <a:r>
              <a:rPr lang="en-GB" dirty="0"/>
              <a:t>-joins between tables</a:t>
            </a:r>
          </a:p>
        </p:txBody>
      </p:sp>
    </p:spTree>
    <p:extLst>
      <p:ext uri="{BB962C8B-B14F-4D97-AF65-F5344CB8AC3E}">
        <p14:creationId xmlns:p14="http://schemas.microsoft.com/office/powerpoint/2010/main" val="33269178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Relationship – Two Entities</a:t>
            </a:r>
          </a:p>
        </p:txBody>
      </p:sp>
      <p:sp>
        <p:nvSpPr>
          <p:cNvPr id="7" name="Keys">
            <a:extLst>
              <a:ext uri="{FF2B5EF4-FFF2-40B4-BE49-F238E27FC236}">
                <a16:creationId xmlns:a16="http://schemas.microsoft.com/office/drawing/2014/main" id="{663E3461-DC5D-48CF-AE13-69B629EAA16E}"/>
              </a:ext>
            </a:extLst>
          </p:cNvPr>
          <p:cNvSpPr txBox="1"/>
          <p:nvPr/>
        </p:nvSpPr>
        <p:spPr>
          <a:xfrm>
            <a:off x="838200" y="5429398"/>
            <a:ext cx="5317225" cy="1200329"/>
          </a:xfrm>
          <a:prstGeom prst="rect">
            <a:avLst/>
          </a:prstGeom>
          <a:noFill/>
        </p:spPr>
        <p:txBody>
          <a:bodyPr wrap="none" rtlCol="0">
            <a:spAutoFit/>
          </a:bodyPr>
          <a:lstStyle/>
          <a:p>
            <a:r>
              <a:rPr lang="en-GB" sz="3600" dirty="0">
                <a:solidFill>
                  <a:srgbClr val="7030A0"/>
                </a:solidFill>
              </a:rPr>
              <a:t>Primary Key: </a:t>
            </a:r>
            <a:r>
              <a:rPr lang="en-GB" sz="3600" u="sng" dirty="0">
                <a:solidFill>
                  <a:srgbClr val="7030A0"/>
                </a:solidFill>
              </a:rPr>
              <a:t>underlined</a:t>
            </a:r>
          </a:p>
          <a:p>
            <a:r>
              <a:rPr lang="en-GB" sz="3600" dirty="0">
                <a:solidFill>
                  <a:srgbClr val="7030A0"/>
                </a:solidFill>
              </a:rPr>
              <a:t>Foreign Key: suffixed with *</a:t>
            </a:r>
          </a:p>
        </p:txBody>
      </p:sp>
      <p:sp>
        <p:nvSpPr>
          <p:cNvPr id="2" name="Description">
            <a:extLst>
              <a:ext uri="{FF2B5EF4-FFF2-40B4-BE49-F238E27FC236}">
                <a16:creationId xmlns:a16="http://schemas.microsoft.com/office/drawing/2014/main" id="{5F704C70-63DD-5CD2-81E0-68A28F00CDBA}"/>
              </a:ext>
            </a:extLst>
          </p:cNvPr>
          <p:cNvSpPr txBox="1"/>
          <p:nvPr/>
        </p:nvSpPr>
        <p:spPr>
          <a:xfrm>
            <a:off x="3918294" y="3003676"/>
            <a:ext cx="3105529" cy="1200329"/>
          </a:xfrm>
          <a:prstGeom prst="rect">
            <a:avLst/>
          </a:prstGeom>
          <a:noFill/>
        </p:spPr>
        <p:txBody>
          <a:bodyPr wrap="none" rtlCol="0">
            <a:spAutoFit/>
          </a:bodyPr>
          <a:lstStyle/>
          <a:p>
            <a:pPr algn="ctr"/>
            <a:r>
              <a:rPr lang="en-GB" sz="3600" dirty="0">
                <a:solidFill>
                  <a:srgbClr val="7030A0"/>
                </a:solidFill>
              </a:rPr>
              <a:t>A taxi can make</a:t>
            </a:r>
          </a:p>
          <a:p>
            <a:pPr algn="ctr"/>
            <a:r>
              <a:rPr lang="en-GB" sz="3600" dirty="0">
                <a:solidFill>
                  <a:srgbClr val="7030A0"/>
                </a:solidFill>
              </a:rPr>
              <a:t>many journeys</a:t>
            </a:r>
          </a:p>
        </p:txBody>
      </p:sp>
      <p:sp>
        <p:nvSpPr>
          <p:cNvPr id="12" name="Verb">
            <a:extLst>
              <a:ext uri="{FF2B5EF4-FFF2-40B4-BE49-F238E27FC236}">
                <a16:creationId xmlns:a16="http://schemas.microsoft.com/office/drawing/2014/main" id="{DB0883C9-01FE-4D89-B150-38DC55AEFC10}"/>
              </a:ext>
            </a:extLst>
          </p:cNvPr>
          <p:cNvSpPr txBox="1"/>
          <p:nvPr/>
        </p:nvSpPr>
        <p:spPr>
          <a:xfrm>
            <a:off x="4703157" y="1515546"/>
            <a:ext cx="1380058" cy="646331"/>
          </a:xfrm>
          <a:prstGeom prst="rect">
            <a:avLst/>
          </a:prstGeom>
          <a:noFill/>
        </p:spPr>
        <p:txBody>
          <a:bodyPr wrap="none" rtlCol="0">
            <a:spAutoFit/>
          </a:bodyPr>
          <a:lstStyle/>
          <a:p>
            <a:pPr algn="ctr"/>
            <a:r>
              <a:rPr lang="en-GB" sz="3600" dirty="0"/>
              <a:t>makes</a:t>
            </a:r>
            <a:endParaRPr lang="en-GB" sz="2800" dirty="0"/>
          </a:p>
        </p:txBody>
      </p:sp>
      <p:grpSp>
        <p:nvGrpSpPr>
          <p:cNvPr id="13" name="taxi">
            <a:extLst>
              <a:ext uri="{FF2B5EF4-FFF2-40B4-BE49-F238E27FC236}">
                <a16:creationId xmlns:a16="http://schemas.microsoft.com/office/drawing/2014/main" id="{999086BD-AB94-47EE-8DB1-32155A3F5AD8}"/>
              </a:ext>
            </a:extLst>
          </p:cNvPr>
          <p:cNvGrpSpPr/>
          <p:nvPr/>
        </p:nvGrpSpPr>
        <p:grpSpPr>
          <a:xfrm>
            <a:off x="943143" y="1688137"/>
            <a:ext cx="1957587" cy="3416320"/>
            <a:chOff x="2197100" y="1720840"/>
            <a:chExt cx="1957587" cy="3416320"/>
          </a:xfrm>
        </p:grpSpPr>
        <p:sp>
          <p:nvSpPr>
            <p:cNvPr id="14" name="TextBox 13">
              <a:extLst>
                <a:ext uri="{FF2B5EF4-FFF2-40B4-BE49-F238E27FC236}">
                  <a16:creationId xmlns:a16="http://schemas.microsoft.com/office/drawing/2014/main" id="{9C2CD2B3-59E7-4006-BA07-7A4091453049}"/>
                </a:ext>
              </a:extLst>
            </p:cNvPr>
            <p:cNvSpPr txBox="1"/>
            <p:nvPr/>
          </p:nvSpPr>
          <p:spPr>
            <a:xfrm>
              <a:off x="2197100" y="1720840"/>
              <a:ext cx="1957587" cy="3416320"/>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latin typeface="Consolas" panose="020B0609020204030204" pitchFamily="49" charset="0"/>
                </a:rPr>
                <a:t>taxiID</a:t>
              </a:r>
              <a:endParaRPr lang="en-GB" sz="3600" u="sng" dirty="0">
                <a:latin typeface="Consolas" panose="020B0609020204030204" pitchFamily="49" charset="0"/>
              </a:endParaRPr>
            </a:p>
            <a:p>
              <a:r>
                <a:rPr lang="en-GB" sz="3600" dirty="0" err="1">
                  <a:latin typeface="Consolas" panose="020B0609020204030204" pitchFamily="49" charset="0"/>
                </a:rPr>
                <a:t>taxiReg</a:t>
              </a:r>
              <a:endParaRPr lang="en-GB" sz="3600" dirty="0">
                <a:latin typeface="Consolas" panose="020B0609020204030204" pitchFamily="49" charset="0"/>
              </a:endParaRPr>
            </a:p>
            <a:p>
              <a:r>
                <a:rPr lang="en-GB" sz="3600" dirty="0">
                  <a:latin typeface="Consolas" panose="020B0609020204030204" pitchFamily="49" charset="0"/>
                </a:rPr>
                <a:t>make</a:t>
              </a:r>
            </a:p>
            <a:p>
              <a:r>
                <a:rPr lang="en-GB" sz="3600" dirty="0">
                  <a:latin typeface="Consolas" panose="020B0609020204030204" pitchFamily="49" charset="0"/>
                </a:rPr>
                <a:t>model</a:t>
              </a:r>
            </a:p>
            <a:p>
              <a:r>
                <a:rPr lang="en-GB" sz="3600" dirty="0">
                  <a:latin typeface="Consolas" panose="020B0609020204030204" pitchFamily="49" charset="0"/>
                </a:rPr>
                <a:t>colour</a:t>
              </a:r>
            </a:p>
          </p:txBody>
        </p:sp>
        <p:sp>
          <p:nvSpPr>
            <p:cNvPr id="15" name="TextBox 14">
              <a:extLst>
                <a:ext uri="{FF2B5EF4-FFF2-40B4-BE49-F238E27FC236}">
                  <a16:creationId xmlns:a16="http://schemas.microsoft.com/office/drawing/2014/main" id="{1FD6EF7E-F059-430F-9A1F-C89FC42961D2}"/>
                </a:ext>
              </a:extLst>
            </p:cNvPr>
            <p:cNvSpPr txBox="1"/>
            <p:nvPr/>
          </p:nvSpPr>
          <p:spPr>
            <a:xfrm>
              <a:off x="2197100" y="1720840"/>
              <a:ext cx="1957587" cy="646331"/>
            </a:xfrm>
            <a:prstGeom prst="rect">
              <a:avLst/>
            </a:prstGeom>
            <a:solidFill>
              <a:schemeClr val="bg2">
                <a:lumMod val="90000"/>
              </a:schemeClr>
            </a:solidFill>
            <a:ln>
              <a:solidFill>
                <a:schemeClr val="tx1"/>
              </a:solidFill>
            </a:ln>
          </p:spPr>
          <p:txBody>
            <a:bodyPr wrap="square" rtlCol="0">
              <a:spAutoFit/>
            </a:bodyPr>
            <a:lstStyle/>
            <a:p>
              <a:r>
                <a:rPr lang="en-GB" sz="3600" b="1" dirty="0">
                  <a:latin typeface="Consolas" panose="020B0609020204030204" pitchFamily="49" charset="0"/>
                </a:rPr>
                <a:t>taxi</a:t>
              </a:r>
              <a:endParaRPr lang="en-GB" sz="3600" b="1" dirty="0"/>
            </a:p>
          </p:txBody>
        </p:sp>
      </p:grpSp>
      <p:grpSp>
        <p:nvGrpSpPr>
          <p:cNvPr id="16" name="1:M">
            <a:extLst>
              <a:ext uri="{FF2B5EF4-FFF2-40B4-BE49-F238E27FC236}">
                <a16:creationId xmlns:a16="http://schemas.microsoft.com/office/drawing/2014/main" id="{26A1FAA3-CC81-49D6-AB17-4E0AC8A72287}"/>
              </a:ext>
            </a:extLst>
          </p:cNvPr>
          <p:cNvGrpSpPr/>
          <p:nvPr/>
        </p:nvGrpSpPr>
        <p:grpSpPr>
          <a:xfrm>
            <a:off x="2900730" y="1858766"/>
            <a:ext cx="5357883" cy="359999"/>
            <a:chOff x="4502107" y="5300546"/>
            <a:chExt cx="3207592" cy="359999"/>
          </a:xfrm>
        </p:grpSpPr>
        <p:cxnSp>
          <p:nvCxnSpPr>
            <p:cNvPr id="17" name="Straight Connector 16">
              <a:extLst>
                <a:ext uri="{FF2B5EF4-FFF2-40B4-BE49-F238E27FC236}">
                  <a16:creationId xmlns:a16="http://schemas.microsoft.com/office/drawing/2014/main" id="{94AB25B3-E0EA-4F25-AC9F-5298AC30E16D}"/>
                </a:ext>
              </a:extLst>
            </p:cNvPr>
            <p:cNvCxnSpPr>
              <a:cxnSpLocks/>
            </p:cNvCxnSpPr>
            <p:nvPr/>
          </p:nvCxnSpPr>
          <p:spPr>
            <a:xfrm flipV="1">
              <a:off x="4502107" y="5489248"/>
              <a:ext cx="320759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AD0ABB3-EDA3-4162-973D-0BAD756A6638}"/>
                </a:ext>
              </a:extLst>
            </p:cNvPr>
            <p:cNvCxnSpPr/>
            <p:nvPr/>
          </p:nvCxnSpPr>
          <p:spPr>
            <a:xfrm flipV="1">
              <a:off x="7391400" y="5300546"/>
              <a:ext cx="318299" cy="18870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7EE2AB4-EF10-4E5F-9FE6-E0465F160441}"/>
                </a:ext>
              </a:extLst>
            </p:cNvPr>
            <p:cNvCxnSpPr/>
            <p:nvPr/>
          </p:nvCxnSpPr>
          <p:spPr>
            <a:xfrm>
              <a:off x="7391400" y="5489247"/>
              <a:ext cx="318299" cy="17129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journey">
            <a:extLst>
              <a:ext uri="{FF2B5EF4-FFF2-40B4-BE49-F238E27FC236}">
                <a16:creationId xmlns:a16="http://schemas.microsoft.com/office/drawing/2014/main" id="{875D6F1B-A908-4F59-B0B7-94D23EF5C00E}"/>
              </a:ext>
            </a:extLst>
          </p:cNvPr>
          <p:cNvGrpSpPr/>
          <p:nvPr/>
        </p:nvGrpSpPr>
        <p:grpSpPr>
          <a:xfrm>
            <a:off x="8239563" y="1688137"/>
            <a:ext cx="2717412" cy="4524315"/>
            <a:chOff x="7175029" y="1690688"/>
            <a:chExt cx="2717412" cy="4524315"/>
          </a:xfrm>
        </p:grpSpPr>
        <p:sp>
          <p:nvSpPr>
            <p:cNvPr id="21" name="TextBox 20">
              <a:extLst>
                <a:ext uri="{FF2B5EF4-FFF2-40B4-BE49-F238E27FC236}">
                  <a16:creationId xmlns:a16="http://schemas.microsoft.com/office/drawing/2014/main" id="{CA7597C4-25C2-42B3-87E4-2179334B1E12}"/>
                </a:ext>
              </a:extLst>
            </p:cNvPr>
            <p:cNvSpPr txBox="1"/>
            <p:nvPr/>
          </p:nvSpPr>
          <p:spPr>
            <a:xfrm>
              <a:off x="7175030" y="1690688"/>
              <a:ext cx="2717411" cy="4524315"/>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journey</a:t>
              </a:r>
            </a:p>
            <a:p>
              <a:r>
                <a:rPr lang="en-GB" sz="3600" u="sng" dirty="0" err="1">
                  <a:latin typeface="Consolas" panose="020B0609020204030204" pitchFamily="49" charset="0"/>
                </a:rPr>
                <a:t>journeyID</a:t>
              </a:r>
              <a:endParaRPr lang="en-GB" sz="3600" u="sng" dirty="0">
                <a:latin typeface="Consolas" panose="020B0609020204030204" pitchFamily="49" charset="0"/>
              </a:endParaRPr>
            </a:p>
            <a:p>
              <a:r>
                <a:rPr lang="en-GB" sz="3600" dirty="0" err="1">
                  <a:latin typeface="Consolas" panose="020B0609020204030204" pitchFamily="49" charset="0"/>
                </a:rPr>
                <a:t>taxiID</a:t>
              </a:r>
              <a:r>
                <a:rPr lang="en-GB" sz="3600" dirty="0">
                  <a:latin typeface="Consolas" panose="020B0609020204030204" pitchFamily="49" charset="0"/>
                </a:rPr>
                <a:t>*</a:t>
              </a:r>
            </a:p>
            <a:p>
              <a:r>
                <a:rPr lang="en-GB" sz="3600" dirty="0" err="1">
                  <a:latin typeface="Consolas" panose="020B0609020204030204" pitchFamily="49" charset="0"/>
                </a:rPr>
                <a:t>pickUpDate</a:t>
              </a:r>
              <a:endParaRPr lang="en-GB" sz="3600" dirty="0">
                <a:latin typeface="Consolas" panose="020B0609020204030204" pitchFamily="49" charset="0"/>
              </a:endParaRPr>
            </a:p>
            <a:p>
              <a:r>
                <a:rPr lang="en-GB" sz="3600" dirty="0" err="1">
                  <a:latin typeface="Consolas" panose="020B0609020204030204" pitchFamily="49" charset="0"/>
                </a:rPr>
                <a:t>pickUpTime</a:t>
              </a:r>
              <a:endParaRPr lang="en-GB" sz="3600" dirty="0">
                <a:latin typeface="Consolas" panose="020B0609020204030204" pitchFamily="49" charset="0"/>
              </a:endParaRPr>
            </a:p>
            <a:p>
              <a:r>
                <a:rPr lang="en-GB" sz="3600" dirty="0" err="1">
                  <a:latin typeface="Consolas" panose="020B0609020204030204" pitchFamily="49" charset="0"/>
                </a:rPr>
                <a:t>pax</a:t>
              </a:r>
              <a:endParaRPr lang="en-GB" sz="3600" dirty="0">
                <a:latin typeface="Consolas" panose="020B0609020204030204" pitchFamily="49" charset="0"/>
              </a:endParaRPr>
            </a:p>
            <a:p>
              <a:r>
                <a:rPr lang="en-GB" sz="3600" dirty="0" err="1">
                  <a:latin typeface="Consolas" panose="020B0609020204030204" pitchFamily="49" charset="0"/>
                </a:rPr>
                <a:t>pickUp</a:t>
              </a:r>
              <a:endParaRPr lang="en-GB" sz="3600" dirty="0">
                <a:latin typeface="Consolas" panose="020B0609020204030204" pitchFamily="49" charset="0"/>
              </a:endParaRPr>
            </a:p>
            <a:p>
              <a:r>
                <a:rPr lang="en-GB" sz="3600" dirty="0" err="1">
                  <a:latin typeface="Consolas" panose="020B0609020204030204" pitchFamily="49" charset="0"/>
                </a:rPr>
                <a:t>dropOff</a:t>
              </a:r>
              <a:endParaRPr lang="en-GB" sz="3600" dirty="0">
                <a:latin typeface="Consolas" panose="020B0609020204030204" pitchFamily="49" charset="0"/>
              </a:endParaRPr>
            </a:p>
          </p:txBody>
        </p:sp>
        <p:sp>
          <p:nvSpPr>
            <p:cNvPr id="22" name="TextBox 21">
              <a:extLst>
                <a:ext uri="{FF2B5EF4-FFF2-40B4-BE49-F238E27FC236}">
                  <a16:creationId xmlns:a16="http://schemas.microsoft.com/office/drawing/2014/main" id="{2EE40C53-3243-472A-883B-FF608A0E334A}"/>
                </a:ext>
              </a:extLst>
            </p:cNvPr>
            <p:cNvSpPr txBox="1"/>
            <p:nvPr/>
          </p:nvSpPr>
          <p:spPr>
            <a:xfrm>
              <a:off x="7175029" y="1690688"/>
              <a:ext cx="2717411" cy="646331"/>
            </a:xfrm>
            <a:prstGeom prst="rect">
              <a:avLst/>
            </a:prstGeom>
            <a:solidFill>
              <a:schemeClr val="bg2">
                <a:lumMod val="90000"/>
              </a:schemeClr>
            </a:solidFill>
            <a:ln>
              <a:solidFill>
                <a:schemeClr val="tx1"/>
              </a:solidFill>
            </a:ln>
          </p:spPr>
          <p:txBody>
            <a:bodyPr wrap="square" rtlCol="0">
              <a:spAutoFit/>
            </a:bodyPr>
            <a:lstStyle/>
            <a:p>
              <a:r>
                <a:rPr lang="en-GB" sz="3600" b="1" dirty="0">
                  <a:latin typeface="Consolas" panose="020B0609020204030204" pitchFamily="49" charset="0"/>
                </a:rPr>
                <a:t>journey</a:t>
              </a:r>
              <a:endParaRPr lang="en-GB" sz="3600" b="1" dirty="0"/>
            </a:p>
          </p:txBody>
        </p:sp>
      </p:grpSp>
    </p:spTree>
    <p:extLst>
      <p:ext uri="{BB962C8B-B14F-4D97-AF65-F5344CB8AC3E}">
        <p14:creationId xmlns:p14="http://schemas.microsoft.com/office/powerpoint/2010/main" val="47669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wipe(left)">
                                      <p:cBhvr>
                                        <p:cTn id="27" dur="1500"/>
                                        <p:tgtEl>
                                          <p:spTgt spid="2">
                                            <p:txEl>
                                              <p:pRg st="0" end="0"/>
                                            </p:txEl>
                                          </p:spTgt>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Effect transition="in" filter="wipe(left)">
                                      <p:cBhvr>
                                        <p:cTn id="31" dur="1500"/>
                                        <p:tgtEl>
                                          <p:spTgt spid="2">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wipe(left)">
                                      <p:cBhvr>
                                        <p:cTn id="36" dur="2000"/>
                                        <p:tgtEl>
                                          <p:spTgt spid="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Effect transition="in" filter="wipe(left)">
                                      <p:cBhvr>
                                        <p:cTn id="41"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2" grpId="0" uiExpand="1" build="p"/>
      <p:bldP spid="12" grpId="0"/>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Relationship – Two Entities</a:t>
            </a:r>
          </a:p>
        </p:txBody>
      </p:sp>
      <p:grpSp>
        <p:nvGrpSpPr>
          <p:cNvPr id="13" name="Group 12">
            <a:extLst>
              <a:ext uri="{FF2B5EF4-FFF2-40B4-BE49-F238E27FC236}">
                <a16:creationId xmlns:a16="http://schemas.microsoft.com/office/drawing/2014/main" id="{999086BD-AB94-47EE-8DB1-32155A3F5AD8}"/>
              </a:ext>
            </a:extLst>
          </p:cNvPr>
          <p:cNvGrpSpPr/>
          <p:nvPr/>
        </p:nvGrpSpPr>
        <p:grpSpPr>
          <a:xfrm>
            <a:off x="943143" y="1688137"/>
            <a:ext cx="1957587" cy="3416320"/>
            <a:chOff x="2197100" y="1720840"/>
            <a:chExt cx="1957587" cy="3416320"/>
          </a:xfrm>
        </p:grpSpPr>
        <p:sp>
          <p:nvSpPr>
            <p:cNvPr id="14" name="TextBox 13">
              <a:extLst>
                <a:ext uri="{FF2B5EF4-FFF2-40B4-BE49-F238E27FC236}">
                  <a16:creationId xmlns:a16="http://schemas.microsoft.com/office/drawing/2014/main" id="{9C2CD2B3-59E7-4006-BA07-7A4091453049}"/>
                </a:ext>
              </a:extLst>
            </p:cNvPr>
            <p:cNvSpPr txBox="1"/>
            <p:nvPr/>
          </p:nvSpPr>
          <p:spPr>
            <a:xfrm>
              <a:off x="2197100" y="1720840"/>
              <a:ext cx="1957587" cy="3416320"/>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latin typeface="Consolas" panose="020B0609020204030204" pitchFamily="49" charset="0"/>
                </a:rPr>
                <a:t>taxiID</a:t>
              </a:r>
              <a:endParaRPr lang="en-GB" sz="3600" u="sng" dirty="0">
                <a:latin typeface="Consolas" panose="020B0609020204030204" pitchFamily="49" charset="0"/>
              </a:endParaRPr>
            </a:p>
            <a:p>
              <a:r>
                <a:rPr lang="en-GB" sz="3600" dirty="0" err="1">
                  <a:latin typeface="Consolas" panose="020B0609020204030204" pitchFamily="49" charset="0"/>
                </a:rPr>
                <a:t>taxiReg</a:t>
              </a:r>
              <a:endParaRPr lang="en-GB" sz="3600" dirty="0">
                <a:latin typeface="Consolas" panose="020B0609020204030204" pitchFamily="49" charset="0"/>
              </a:endParaRPr>
            </a:p>
            <a:p>
              <a:r>
                <a:rPr lang="en-GB" sz="3600" dirty="0">
                  <a:latin typeface="Consolas" panose="020B0609020204030204" pitchFamily="49" charset="0"/>
                </a:rPr>
                <a:t>make</a:t>
              </a:r>
            </a:p>
            <a:p>
              <a:r>
                <a:rPr lang="en-GB" sz="3600" dirty="0">
                  <a:latin typeface="Consolas" panose="020B0609020204030204" pitchFamily="49" charset="0"/>
                </a:rPr>
                <a:t>model</a:t>
              </a:r>
            </a:p>
            <a:p>
              <a:r>
                <a:rPr lang="en-GB" sz="3600" dirty="0">
                  <a:latin typeface="Consolas" panose="020B0609020204030204" pitchFamily="49" charset="0"/>
                </a:rPr>
                <a:t>colour</a:t>
              </a:r>
            </a:p>
          </p:txBody>
        </p:sp>
        <p:sp>
          <p:nvSpPr>
            <p:cNvPr id="15" name="TextBox 14">
              <a:extLst>
                <a:ext uri="{FF2B5EF4-FFF2-40B4-BE49-F238E27FC236}">
                  <a16:creationId xmlns:a16="http://schemas.microsoft.com/office/drawing/2014/main" id="{1FD6EF7E-F059-430F-9A1F-C89FC42961D2}"/>
                </a:ext>
              </a:extLst>
            </p:cNvPr>
            <p:cNvSpPr txBox="1"/>
            <p:nvPr/>
          </p:nvSpPr>
          <p:spPr>
            <a:xfrm>
              <a:off x="2197100" y="1720840"/>
              <a:ext cx="1957587" cy="646331"/>
            </a:xfrm>
            <a:prstGeom prst="rect">
              <a:avLst/>
            </a:prstGeom>
            <a:solidFill>
              <a:schemeClr val="bg2">
                <a:lumMod val="90000"/>
              </a:schemeClr>
            </a:solidFill>
            <a:ln>
              <a:solidFill>
                <a:schemeClr val="tx1"/>
              </a:solidFill>
            </a:ln>
          </p:spPr>
          <p:txBody>
            <a:bodyPr wrap="square" rtlCol="0">
              <a:spAutoFit/>
            </a:bodyPr>
            <a:lstStyle/>
            <a:p>
              <a:r>
                <a:rPr lang="en-GB" sz="3600" b="1" dirty="0">
                  <a:latin typeface="Consolas" panose="020B0609020204030204" pitchFamily="49" charset="0"/>
                </a:rPr>
                <a:t>taxi</a:t>
              </a:r>
              <a:endParaRPr lang="en-GB" sz="3600" b="1" dirty="0"/>
            </a:p>
          </p:txBody>
        </p:sp>
      </p:grpSp>
      <p:grpSp>
        <p:nvGrpSpPr>
          <p:cNvPr id="20" name="Group 19">
            <a:extLst>
              <a:ext uri="{FF2B5EF4-FFF2-40B4-BE49-F238E27FC236}">
                <a16:creationId xmlns:a16="http://schemas.microsoft.com/office/drawing/2014/main" id="{875D6F1B-A908-4F59-B0B7-94D23EF5C00E}"/>
              </a:ext>
            </a:extLst>
          </p:cNvPr>
          <p:cNvGrpSpPr/>
          <p:nvPr/>
        </p:nvGrpSpPr>
        <p:grpSpPr>
          <a:xfrm>
            <a:off x="8239563" y="1688137"/>
            <a:ext cx="2717412" cy="4524315"/>
            <a:chOff x="7175029" y="1690688"/>
            <a:chExt cx="2717412" cy="4524315"/>
          </a:xfrm>
        </p:grpSpPr>
        <p:sp>
          <p:nvSpPr>
            <p:cNvPr id="21" name="TextBox 20">
              <a:extLst>
                <a:ext uri="{FF2B5EF4-FFF2-40B4-BE49-F238E27FC236}">
                  <a16:creationId xmlns:a16="http://schemas.microsoft.com/office/drawing/2014/main" id="{CA7597C4-25C2-42B3-87E4-2179334B1E12}"/>
                </a:ext>
              </a:extLst>
            </p:cNvPr>
            <p:cNvSpPr txBox="1"/>
            <p:nvPr/>
          </p:nvSpPr>
          <p:spPr>
            <a:xfrm>
              <a:off x="7175030" y="1690688"/>
              <a:ext cx="2717411" cy="4524315"/>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journey</a:t>
              </a:r>
            </a:p>
            <a:p>
              <a:r>
                <a:rPr lang="en-GB" sz="3600" u="sng" dirty="0" err="1">
                  <a:latin typeface="Consolas" panose="020B0609020204030204" pitchFamily="49" charset="0"/>
                </a:rPr>
                <a:t>journeyID</a:t>
              </a:r>
              <a:endParaRPr lang="en-GB" sz="3600" u="sng" dirty="0">
                <a:latin typeface="Consolas" panose="020B0609020204030204" pitchFamily="49" charset="0"/>
              </a:endParaRPr>
            </a:p>
            <a:p>
              <a:r>
                <a:rPr lang="en-GB" sz="3600" dirty="0" err="1">
                  <a:latin typeface="Consolas" panose="020B0609020204030204" pitchFamily="49" charset="0"/>
                </a:rPr>
                <a:t>taxiID</a:t>
              </a:r>
              <a:r>
                <a:rPr lang="en-GB" sz="3600" dirty="0">
                  <a:latin typeface="Consolas" panose="020B0609020204030204" pitchFamily="49" charset="0"/>
                </a:rPr>
                <a:t>*</a:t>
              </a:r>
            </a:p>
            <a:p>
              <a:r>
                <a:rPr lang="en-GB" sz="3600" dirty="0" err="1">
                  <a:latin typeface="Consolas" panose="020B0609020204030204" pitchFamily="49" charset="0"/>
                </a:rPr>
                <a:t>pickUpDate</a:t>
              </a:r>
              <a:endParaRPr lang="en-GB" sz="3600" dirty="0">
                <a:latin typeface="Consolas" panose="020B0609020204030204" pitchFamily="49" charset="0"/>
              </a:endParaRPr>
            </a:p>
            <a:p>
              <a:r>
                <a:rPr lang="en-GB" sz="3600" dirty="0" err="1">
                  <a:latin typeface="Consolas" panose="020B0609020204030204" pitchFamily="49" charset="0"/>
                </a:rPr>
                <a:t>pickUpTime</a:t>
              </a:r>
              <a:endParaRPr lang="en-GB" sz="3600" dirty="0">
                <a:latin typeface="Consolas" panose="020B0609020204030204" pitchFamily="49" charset="0"/>
              </a:endParaRPr>
            </a:p>
            <a:p>
              <a:r>
                <a:rPr lang="en-GB" sz="3600" dirty="0" err="1">
                  <a:latin typeface="Consolas" panose="020B0609020204030204" pitchFamily="49" charset="0"/>
                </a:rPr>
                <a:t>pax</a:t>
              </a:r>
              <a:endParaRPr lang="en-GB" sz="3600" dirty="0">
                <a:latin typeface="Consolas" panose="020B0609020204030204" pitchFamily="49" charset="0"/>
              </a:endParaRPr>
            </a:p>
            <a:p>
              <a:r>
                <a:rPr lang="en-GB" sz="3600" dirty="0" err="1">
                  <a:latin typeface="Consolas" panose="020B0609020204030204" pitchFamily="49" charset="0"/>
                </a:rPr>
                <a:t>pickUp</a:t>
              </a:r>
              <a:endParaRPr lang="en-GB" sz="3600" dirty="0">
                <a:latin typeface="Consolas" panose="020B0609020204030204" pitchFamily="49" charset="0"/>
              </a:endParaRPr>
            </a:p>
            <a:p>
              <a:r>
                <a:rPr lang="en-GB" sz="3600" dirty="0" err="1">
                  <a:latin typeface="Consolas" panose="020B0609020204030204" pitchFamily="49" charset="0"/>
                </a:rPr>
                <a:t>dropOff</a:t>
              </a:r>
              <a:endParaRPr lang="en-GB" sz="3600" dirty="0">
                <a:latin typeface="Consolas" panose="020B0609020204030204" pitchFamily="49" charset="0"/>
              </a:endParaRPr>
            </a:p>
          </p:txBody>
        </p:sp>
        <p:sp>
          <p:nvSpPr>
            <p:cNvPr id="22" name="TextBox 21">
              <a:extLst>
                <a:ext uri="{FF2B5EF4-FFF2-40B4-BE49-F238E27FC236}">
                  <a16:creationId xmlns:a16="http://schemas.microsoft.com/office/drawing/2014/main" id="{2EE40C53-3243-472A-883B-FF608A0E334A}"/>
                </a:ext>
              </a:extLst>
            </p:cNvPr>
            <p:cNvSpPr txBox="1"/>
            <p:nvPr/>
          </p:nvSpPr>
          <p:spPr>
            <a:xfrm>
              <a:off x="7175029" y="1690688"/>
              <a:ext cx="2717411" cy="646331"/>
            </a:xfrm>
            <a:prstGeom prst="rect">
              <a:avLst/>
            </a:prstGeom>
            <a:solidFill>
              <a:schemeClr val="bg2">
                <a:lumMod val="90000"/>
              </a:schemeClr>
            </a:solidFill>
            <a:ln>
              <a:solidFill>
                <a:schemeClr val="tx1"/>
              </a:solidFill>
            </a:ln>
          </p:spPr>
          <p:txBody>
            <a:bodyPr wrap="square" rtlCol="0">
              <a:spAutoFit/>
            </a:bodyPr>
            <a:lstStyle/>
            <a:p>
              <a:r>
                <a:rPr lang="en-GB" sz="3600" b="1" dirty="0">
                  <a:latin typeface="Consolas" panose="020B0609020204030204" pitchFamily="49" charset="0"/>
                </a:rPr>
                <a:t>journey</a:t>
              </a:r>
              <a:endParaRPr lang="en-GB" sz="3600" b="1" dirty="0"/>
            </a:p>
          </p:txBody>
        </p:sp>
      </p:grpSp>
    </p:spTree>
    <p:extLst>
      <p:ext uri="{BB962C8B-B14F-4D97-AF65-F5344CB8AC3E}">
        <p14:creationId xmlns:p14="http://schemas.microsoft.com/office/powerpoint/2010/main" val="39313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Records – Electronic</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3076279344"/>
              </p:ext>
            </p:extLst>
          </p:nvPr>
        </p:nvGraphicFramePr>
        <p:xfrm>
          <a:off x="838200" y="2757168"/>
          <a:ext cx="6451600" cy="3474720"/>
        </p:xfrm>
        <a:graphic>
          <a:graphicData uri="http://schemas.openxmlformats.org/drawingml/2006/table">
            <a:tbl>
              <a:tblPr firstRow="1" bandRow="1">
                <a:tableStyleId>{5C22544A-7EE6-4342-B048-85BDC9FD1C3A}</a:tableStyleId>
              </a:tblPr>
              <a:tblGrid>
                <a:gridCol w="2397760">
                  <a:extLst>
                    <a:ext uri="{9D8B030D-6E8A-4147-A177-3AD203B41FA5}">
                      <a16:colId xmlns:a16="http://schemas.microsoft.com/office/drawing/2014/main" val="3505833113"/>
                    </a:ext>
                  </a:extLst>
                </a:gridCol>
                <a:gridCol w="2148840">
                  <a:extLst>
                    <a:ext uri="{9D8B030D-6E8A-4147-A177-3AD203B41FA5}">
                      <a16:colId xmlns:a16="http://schemas.microsoft.com/office/drawing/2014/main" val="315362434"/>
                    </a:ext>
                  </a:extLst>
                </a:gridCol>
                <a:gridCol w="1905000">
                  <a:extLst>
                    <a:ext uri="{9D8B030D-6E8A-4147-A177-3AD203B41FA5}">
                      <a16:colId xmlns:a16="http://schemas.microsoft.com/office/drawing/2014/main" val="415971381"/>
                    </a:ext>
                  </a:extLst>
                </a:gridCol>
              </a:tblGrid>
              <a:tr h="370840">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Age</a:t>
                      </a:r>
                    </a:p>
                  </a:txBody>
                  <a:tcPr/>
                </a:tc>
                <a:extLst>
                  <a:ext uri="{0D108BD9-81ED-4DB2-BD59-A6C34878D82A}">
                    <a16:rowId xmlns:a16="http://schemas.microsoft.com/office/drawing/2014/main" val="3459615676"/>
                  </a:ext>
                </a:extLst>
              </a:tr>
              <a:tr h="370840">
                <a:tc>
                  <a:txBody>
                    <a:bodyPr/>
                    <a:lstStyle/>
                    <a:p>
                      <a:pPr lvl="1" algn="l"/>
                      <a:r>
                        <a:rPr lang="en-GB" sz="3200" dirty="0"/>
                        <a:t>Tom</a:t>
                      </a:r>
                    </a:p>
                  </a:txBody>
                  <a:tcPr/>
                </a:tc>
                <a:tc>
                  <a:txBody>
                    <a:bodyPr/>
                    <a:lstStyle/>
                    <a:p>
                      <a:pPr lvl="1" algn="l"/>
                      <a:r>
                        <a:rPr lang="en-GB" sz="3200" dirty="0"/>
                        <a:t>Smith</a:t>
                      </a:r>
                    </a:p>
                  </a:txBody>
                  <a:tcPr/>
                </a:tc>
                <a:tc>
                  <a:txBody>
                    <a:bodyPr/>
                    <a:lstStyle/>
                    <a:p>
                      <a:pPr lvl="1"/>
                      <a:r>
                        <a:rPr lang="en-GB" sz="3200" dirty="0"/>
                        <a:t>6</a:t>
                      </a:r>
                    </a:p>
                  </a:txBody>
                  <a:tcPr/>
                </a:tc>
                <a:extLst>
                  <a:ext uri="{0D108BD9-81ED-4DB2-BD59-A6C34878D82A}">
                    <a16:rowId xmlns:a16="http://schemas.microsoft.com/office/drawing/2014/main" val="1127765656"/>
                  </a:ext>
                </a:extLst>
              </a:tr>
              <a:tr h="370840">
                <a:tc>
                  <a:txBody>
                    <a:bodyPr/>
                    <a:lstStyle/>
                    <a:p>
                      <a:pPr lvl="1" algn="l"/>
                      <a:r>
                        <a:rPr lang="en-GB" sz="3200" dirty="0"/>
                        <a:t>Peter</a:t>
                      </a:r>
                    </a:p>
                  </a:txBody>
                  <a:tcPr/>
                </a:tc>
                <a:tc>
                  <a:txBody>
                    <a:bodyPr/>
                    <a:lstStyle/>
                    <a:p>
                      <a:pPr lvl="1" algn="l"/>
                      <a:r>
                        <a:rPr lang="en-GB" sz="3200" dirty="0"/>
                        <a:t>Jones</a:t>
                      </a:r>
                    </a:p>
                  </a:txBody>
                  <a:tcPr/>
                </a:tc>
                <a:tc>
                  <a:txBody>
                    <a:bodyPr/>
                    <a:lstStyle/>
                    <a:p>
                      <a:pPr lvl="1"/>
                      <a:r>
                        <a:rPr lang="en-GB" sz="3200" dirty="0"/>
                        <a:t>9</a:t>
                      </a:r>
                    </a:p>
                  </a:txBody>
                  <a:tcPr/>
                </a:tc>
                <a:extLst>
                  <a:ext uri="{0D108BD9-81ED-4DB2-BD59-A6C34878D82A}">
                    <a16:rowId xmlns:a16="http://schemas.microsoft.com/office/drawing/2014/main" val="2924661129"/>
                  </a:ext>
                </a:extLst>
              </a:tr>
              <a:tr h="370840">
                <a:tc>
                  <a:txBody>
                    <a:bodyPr/>
                    <a:lstStyle/>
                    <a:p>
                      <a:pPr lvl="1" algn="l"/>
                      <a:r>
                        <a:rPr lang="en-GB" sz="3200" dirty="0"/>
                        <a:t>Sally</a:t>
                      </a:r>
                    </a:p>
                  </a:txBody>
                  <a:tcPr/>
                </a:tc>
                <a:tc>
                  <a:txBody>
                    <a:bodyPr/>
                    <a:lstStyle/>
                    <a:p>
                      <a:pPr lvl="1" algn="l"/>
                      <a:r>
                        <a:rPr lang="en-GB" sz="3200" dirty="0"/>
                        <a:t>Clark</a:t>
                      </a:r>
                    </a:p>
                  </a:txBody>
                  <a:tcPr/>
                </a:tc>
                <a:tc>
                  <a:txBody>
                    <a:bodyPr/>
                    <a:lstStyle/>
                    <a:p>
                      <a:pPr lvl="1"/>
                      <a:r>
                        <a:rPr lang="en-GB" sz="3200" dirty="0"/>
                        <a:t>14</a:t>
                      </a:r>
                    </a:p>
                  </a:txBody>
                  <a:tcPr/>
                </a:tc>
                <a:extLst>
                  <a:ext uri="{0D108BD9-81ED-4DB2-BD59-A6C34878D82A}">
                    <a16:rowId xmlns:a16="http://schemas.microsoft.com/office/drawing/2014/main" val="3885493841"/>
                  </a:ext>
                </a:extLst>
              </a:tr>
              <a:tr h="370840">
                <a:tc>
                  <a:txBody>
                    <a:bodyPr/>
                    <a:lstStyle/>
                    <a:p>
                      <a:pPr lvl="1" algn="l"/>
                      <a:r>
                        <a:rPr lang="en-GB" sz="3200" dirty="0"/>
                        <a:t>Sam</a:t>
                      </a:r>
                    </a:p>
                  </a:txBody>
                  <a:tcPr/>
                </a:tc>
                <a:tc>
                  <a:txBody>
                    <a:bodyPr/>
                    <a:lstStyle/>
                    <a:p>
                      <a:pPr lvl="1" algn="l"/>
                      <a:r>
                        <a:rPr lang="en-GB" sz="3200" dirty="0"/>
                        <a:t>Wilson</a:t>
                      </a:r>
                    </a:p>
                  </a:txBody>
                  <a:tcPr/>
                </a:tc>
                <a:tc>
                  <a:txBody>
                    <a:bodyPr/>
                    <a:lstStyle/>
                    <a:p>
                      <a:pPr lvl="1"/>
                      <a:r>
                        <a:rPr lang="en-GB" sz="3200" dirty="0"/>
                        <a:t>11</a:t>
                      </a:r>
                    </a:p>
                  </a:txBody>
                  <a:tcPr/>
                </a:tc>
                <a:extLst>
                  <a:ext uri="{0D108BD9-81ED-4DB2-BD59-A6C34878D82A}">
                    <a16:rowId xmlns:a16="http://schemas.microsoft.com/office/drawing/2014/main" val="1487565366"/>
                  </a:ext>
                </a:extLst>
              </a:tr>
              <a:tr h="370840">
                <a:tc>
                  <a:txBody>
                    <a:bodyPr/>
                    <a:lstStyle/>
                    <a:p>
                      <a:pPr lvl="1" algn="l"/>
                      <a:r>
                        <a:rPr lang="en-GB" sz="3200" dirty="0"/>
                        <a:t>Kim</a:t>
                      </a:r>
                    </a:p>
                  </a:txBody>
                  <a:tcPr/>
                </a:tc>
                <a:tc>
                  <a:txBody>
                    <a:bodyPr/>
                    <a:lstStyle/>
                    <a:p>
                      <a:pPr lvl="1" algn="l"/>
                      <a:r>
                        <a:rPr lang="en-GB" sz="3200" dirty="0"/>
                        <a:t>Young</a:t>
                      </a:r>
                    </a:p>
                  </a:txBody>
                  <a:tcPr/>
                </a:tc>
                <a:tc>
                  <a:txBody>
                    <a:bodyPr/>
                    <a:lstStyle/>
                    <a:p>
                      <a:pPr lvl="1"/>
                      <a:r>
                        <a:rPr lang="en-GB" sz="3200" dirty="0"/>
                        <a:t>18</a:t>
                      </a:r>
                    </a:p>
                  </a:txBody>
                  <a:tcPr/>
                </a:tc>
                <a:extLst>
                  <a:ext uri="{0D108BD9-81ED-4DB2-BD59-A6C34878D82A}">
                    <a16:rowId xmlns:a16="http://schemas.microsoft.com/office/drawing/2014/main" val="3382330726"/>
                  </a:ext>
                </a:extLst>
              </a:tr>
            </a:tbl>
          </a:graphicData>
        </a:graphic>
      </p:graphicFrame>
      <p:sp>
        <p:nvSpPr>
          <p:cNvPr id="4" name="Rectangle: Rounded Corners 9">
            <a:extLst>
              <a:ext uri="{FF2B5EF4-FFF2-40B4-BE49-F238E27FC236}">
                <a16:creationId xmlns:a16="http://schemas.microsoft.com/office/drawing/2014/main" id="{5D773087-09BD-45AD-89A6-29025E9351DE}"/>
              </a:ext>
            </a:extLst>
          </p:cNvPr>
          <p:cNvSpPr/>
          <p:nvPr/>
        </p:nvSpPr>
        <p:spPr>
          <a:xfrm>
            <a:off x="838200" y="4486590"/>
            <a:ext cx="6451600" cy="56578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allout: Bent Line with No Border 4">
            <a:extLst>
              <a:ext uri="{FF2B5EF4-FFF2-40B4-BE49-F238E27FC236}">
                <a16:creationId xmlns:a16="http://schemas.microsoft.com/office/drawing/2014/main" id="{924404A3-ED4C-4699-9CA9-EFEB23F51AA9}"/>
              </a:ext>
            </a:extLst>
          </p:cNvPr>
          <p:cNvSpPr/>
          <p:nvPr/>
        </p:nvSpPr>
        <p:spPr>
          <a:xfrm>
            <a:off x="8382635" y="4525642"/>
            <a:ext cx="2379980" cy="487680"/>
          </a:xfrm>
          <a:prstGeom prst="callout2">
            <a:avLst>
              <a:gd name="adj1" fmla="val 52750"/>
              <a:gd name="adj2" fmla="val -2245"/>
              <a:gd name="adj3" fmla="val 53715"/>
              <a:gd name="adj4" fmla="val -18969"/>
              <a:gd name="adj5" fmla="val 53496"/>
              <a:gd name="adj6" fmla="val -38935"/>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 record</a:t>
            </a:r>
          </a:p>
        </p:txBody>
      </p:sp>
      <p:sp>
        <p:nvSpPr>
          <p:cNvPr id="3" name="TextBox 2">
            <a:extLst>
              <a:ext uri="{FF2B5EF4-FFF2-40B4-BE49-F238E27FC236}">
                <a16:creationId xmlns:a16="http://schemas.microsoft.com/office/drawing/2014/main" id="{52A295CC-8959-7191-3AFD-BD54D14A7EC9}"/>
              </a:ext>
            </a:extLst>
          </p:cNvPr>
          <p:cNvSpPr txBox="1"/>
          <p:nvPr/>
        </p:nvSpPr>
        <p:spPr>
          <a:xfrm>
            <a:off x="838200" y="1559731"/>
            <a:ext cx="3619324" cy="584775"/>
          </a:xfrm>
          <a:prstGeom prst="rect">
            <a:avLst/>
          </a:prstGeom>
          <a:noFill/>
        </p:spPr>
        <p:txBody>
          <a:bodyPr wrap="none" rtlCol="0">
            <a:spAutoFit/>
          </a:bodyPr>
          <a:lstStyle/>
          <a:p>
            <a:r>
              <a:rPr lang="en-GB" sz="3200" dirty="0"/>
              <a:t>Data stored in tables</a:t>
            </a:r>
          </a:p>
        </p:txBody>
      </p:sp>
      <p:sp>
        <p:nvSpPr>
          <p:cNvPr id="7" name="Rectangle: Rounded Corners 9">
            <a:extLst>
              <a:ext uri="{FF2B5EF4-FFF2-40B4-BE49-F238E27FC236}">
                <a16:creationId xmlns:a16="http://schemas.microsoft.com/office/drawing/2014/main" id="{EBD85118-3121-322A-A785-D7E5BC3C6DDB}"/>
              </a:ext>
            </a:extLst>
          </p:cNvPr>
          <p:cNvSpPr/>
          <p:nvPr/>
        </p:nvSpPr>
        <p:spPr>
          <a:xfrm>
            <a:off x="5428891" y="2757168"/>
            <a:ext cx="1805796" cy="56578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allout: Bent Line with No Border 4">
            <a:extLst>
              <a:ext uri="{FF2B5EF4-FFF2-40B4-BE49-F238E27FC236}">
                <a16:creationId xmlns:a16="http://schemas.microsoft.com/office/drawing/2014/main" id="{B9255652-7499-91E1-0752-F0DD357DD42C}"/>
              </a:ext>
            </a:extLst>
          </p:cNvPr>
          <p:cNvSpPr/>
          <p:nvPr/>
        </p:nvSpPr>
        <p:spPr>
          <a:xfrm>
            <a:off x="8382635" y="2811781"/>
            <a:ext cx="2379980" cy="487680"/>
          </a:xfrm>
          <a:prstGeom prst="callout2">
            <a:avLst>
              <a:gd name="adj1" fmla="val 52750"/>
              <a:gd name="adj2" fmla="val -2245"/>
              <a:gd name="adj3" fmla="val 53715"/>
              <a:gd name="adj4" fmla="val -18969"/>
              <a:gd name="adj5" fmla="val 53496"/>
              <a:gd name="adj6" fmla="val -38935"/>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 field</a:t>
            </a:r>
          </a:p>
        </p:txBody>
      </p:sp>
    </p:spTree>
    <p:extLst>
      <p:ext uri="{BB962C8B-B14F-4D97-AF65-F5344CB8AC3E}">
        <p14:creationId xmlns:p14="http://schemas.microsoft.com/office/powerpoint/2010/main" val="387762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Vertical)">
                                      <p:cBhvr>
                                        <p:cTn id="12" dur="1500"/>
                                        <p:tgtEl>
                                          <p:spTgt spid="4"/>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 grpId="0"/>
      <p:bldP spid="7" grpId="0" animBg="1"/>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Entity: address</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2255422287"/>
              </p:ext>
            </p:extLst>
          </p:nvPr>
        </p:nvGraphicFramePr>
        <p:xfrm>
          <a:off x="838200" y="1825625"/>
          <a:ext cx="10407650" cy="405384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1632358923"/>
                    </a:ext>
                  </a:extLst>
                </a:gridCol>
                <a:gridCol w="901700">
                  <a:extLst>
                    <a:ext uri="{9D8B030D-6E8A-4147-A177-3AD203B41FA5}">
                      <a16:colId xmlns:a16="http://schemas.microsoft.com/office/drawing/2014/main" val="3505833113"/>
                    </a:ext>
                  </a:extLst>
                </a:gridCol>
                <a:gridCol w="838200">
                  <a:extLst>
                    <a:ext uri="{9D8B030D-6E8A-4147-A177-3AD203B41FA5}">
                      <a16:colId xmlns:a16="http://schemas.microsoft.com/office/drawing/2014/main" val="315362434"/>
                    </a:ext>
                  </a:extLst>
                </a:gridCol>
                <a:gridCol w="1524000">
                  <a:extLst>
                    <a:ext uri="{9D8B030D-6E8A-4147-A177-3AD203B41FA5}">
                      <a16:colId xmlns:a16="http://schemas.microsoft.com/office/drawing/2014/main" val="415971381"/>
                    </a:ext>
                  </a:extLst>
                </a:gridCol>
                <a:gridCol w="1409700">
                  <a:extLst>
                    <a:ext uri="{9D8B030D-6E8A-4147-A177-3AD203B41FA5}">
                      <a16:colId xmlns:a16="http://schemas.microsoft.com/office/drawing/2014/main" val="2971574360"/>
                    </a:ext>
                  </a:extLst>
                </a:gridCol>
                <a:gridCol w="3498850">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Size</a:t>
                      </a:r>
                    </a:p>
                  </a:txBody>
                  <a:tcPr/>
                </a:tc>
                <a:tc>
                  <a:txBody>
                    <a:bodyPr/>
                    <a:lstStyle/>
                    <a:p>
                      <a:pPr algn="ctr"/>
                      <a:r>
                        <a:rPr lang="en-GB" sz="3200" dirty="0"/>
                        <a:t>Type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latin typeface="Consolas" panose="020B0609020204030204" pitchFamily="49" charset="0"/>
                        </a:rPr>
                        <a:t>addressID</a:t>
                      </a:r>
                      <a:endParaRPr lang="en-GB" sz="3200" dirty="0">
                        <a:latin typeface="Consolas" panose="020B0609020204030204" pitchFamily="49" charset="0"/>
                      </a:endParaRPr>
                    </a:p>
                  </a:txBody>
                  <a:tcPr/>
                </a:tc>
                <a:tc>
                  <a:txBody>
                    <a:bodyPr/>
                    <a:lstStyle/>
                    <a:p>
                      <a:pPr algn="ctr"/>
                      <a:r>
                        <a:rPr lang="en-GB" sz="3200" dirty="0"/>
                        <a:t>PK</a:t>
                      </a:r>
                    </a:p>
                  </a:txBody>
                  <a:tcPr/>
                </a:tc>
                <a:tc>
                  <a:txBody>
                    <a:bodyPr/>
                    <a:lstStyle/>
                    <a:p>
                      <a:pPr algn="ctr"/>
                      <a:endParaRPr lang="en-GB" sz="3200" dirty="0"/>
                    </a:p>
                  </a:txBody>
                  <a:tcPr/>
                </a:tc>
                <a:tc>
                  <a:txBody>
                    <a:bodyPr/>
                    <a:lstStyle/>
                    <a:p>
                      <a:r>
                        <a:rPr lang="en-GB" sz="3200" dirty="0"/>
                        <a:t>number</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r>
                        <a:rPr lang="en-GB" sz="3200" dirty="0" err="1">
                          <a:latin typeface="Consolas" panose="020B0609020204030204" pitchFamily="49" charset="0"/>
                        </a:rPr>
                        <a:t>pupilID</a:t>
                      </a:r>
                      <a:endParaRPr lang="en-GB" sz="3200" dirty="0">
                        <a:latin typeface="Consolas" panose="020B0609020204030204" pitchFamily="49" charset="0"/>
                      </a:endParaRPr>
                    </a:p>
                  </a:txBody>
                  <a:tcPr/>
                </a:tc>
                <a:tc>
                  <a:txBody>
                    <a:bodyPr/>
                    <a:lstStyle/>
                    <a:p>
                      <a:pPr algn="ctr"/>
                      <a:r>
                        <a:rPr lang="en-GB" sz="3200" dirty="0"/>
                        <a:t>FK</a:t>
                      </a:r>
                    </a:p>
                  </a:txBody>
                  <a:tcPr/>
                </a:tc>
                <a:tc>
                  <a:txBody>
                    <a:bodyPr/>
                    <a:lstStyle/>
                    <a:p>
                      <a:pPr algn="ctr"/>
                      <a:endParaRPr lang="en-GB" sz="3200" dirty="0"/>
                    </a:p>
                  </a:txBody>
                  <a:tcPr/>
                </a:tc>
                <a:tc>
                  <a:txBody>
                    <a:bodyPr/>
                    <a:lstStyle/>
                    <a:p>
                      <a:r>
                        <a:rPr lang="en-GB" sz="3200" dirty="0"/>
                        <a:t>number</a:t>
                      </a:r>
                    </a:p>
                  </a:txBody>
                  <a:tcPr/>
                </a:tc>
                <a:tc>
                  <a:txBody>
                    <a:bodyPr/>
                    <a:lstStyle/>
                    <a:p>
                      <a:pPr algn="ctr"/>
                      <a:r>
                        <a:rPr lang="en-GB" sz="3200" dirty="0"/>
                        <a:t>Y</a:t>
                      </a:r>
                    </a:p>
                  </a:txBody>
                  <a:tcPr/>
                </a:tc>
                <a:tc>
                  <a:txBody>
                    <a:bodyPr/>
                    <a:lstStyle/>
                    <a:p>
                      <a:r>
                        <a:rPr lang="en-GB" sz="3200" dirty="0"/>
                        <a:t>Exists in pupil table</a:t>
                      </a:r>
                    </a:p>
                  </a:txBody>
                  <a:tcPr/>
                </a:tc>
                <a:extLst>
                  <a:ext uri="{0D108BD9-81ED-4DB2-BD59-A6C34878D82A}">
                    <a16:rowId xmlns:a16="http://schemas.microsoft.com/office/drawing/2014/main" val="2924661129"/>
                  </a:ext>
                </a:extLst>
              </a:tr>
              <a:tr h="370840">
                <a:tc>
                  <a:txBody>
                    <a:bodyPr/>
                    <a:lstStyle/>
                    <a:p>
                      <a:r>
                        <a:rPr lang="en-GB" sz="3200" dirty="0" err="1">
                          <a:latin typeface="Consolas" panose="020B0609020204030204" pitchFamily="49" charset="0"/>
                        </a:rPr>
                        <a:t>firstLine</a:t>
                      </a:r>
                      <a:endParaRPr lang="en-GB" sz="3200" dirty="0">
                        <a:latin typeface="Consolas" panose="020B0609020204030204" pitchFamily="49" charset="0"/>
                      </a:endParaRPr>
                    </a:p>
                  </a:txBody>
                  <a:tcPr/>
                </a:tc>
                <a:tc>
                  <a:txBody>
                    <a:bodyPr/>
                    <a:lstStyle/>
                    <a:p>
                      <a:pPr algn="ctr"/>
                      <a:endParaRPr lang="en-GB" sz="3200" dirty="0"/>
                    </a:p>
                  </a:txBody>
                  <a:tcPr/>
                </a:tc>
                <a:tc>
                  <a:txBody>
                    <a:bodyPr/>
                    <a:lstStyle/>
                    <a:p>
                      <a:pPr algn="ctr"/>
                      <a:r>
                        <a:rPr lang="en-GB" sz="3200" dirty="0"/>
                        <a:t>20</a:t>
                      </a:r>
                    </a:p>
                  </a:txBody>
                  <a:tcPr/>
                </a:tc>
                <a:tc>
                  <a:txBody>
                    <a:bodyPr/>
                    <a:lstStyle/>
                    <a:p>
                      <a:r>
                        <a:rPr lang="en-GB" sz="3200" dirty="0"/>
                        <a:t>text</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latin typeface="Consolas" panose="020B0609020204030204" pitchFamily="49" charset="0"/>
                        </a:rPr>
                        <a:t>town</a:t>
                      </a:r>
                    </a:p>
                  </a:txBody>
                  <a:tcPr/>
                </a:tc>
                <a:tc>
                  <a:txBody>
                    <a:bodyPr/>
                    <a:lstStyle/>
                    <a:p>
                      <a:pPr algn="ctr"/>
                      <a:endParaRPr lang="en-GB" sz="3200" dirty="0"/>
                    </a:p>
                  </a:txBody>
                  <a:tcPr/>
                </a:tc>
                <a:tc>
                  <a:txBody>
                    <a:bodyPr/>
                    <a:lstStyle/>
                    <a:p>
                      <a:pPr algn="ctr"/>
                      <a:r>
                        <a:rPr lang="en-GB" sz="3200" dirty="0"/>
                        <a:t>15</a:t>
                      </a:r>
                    </a:p>
                  </a:txBody>
                  <a:tcPr/>
                </a:tc>
                <a:tc>
                  <a:txBody>
                    <a:bodyPr/>
                    <a:lstStyle/>
                    <a:p>
                      <a:r>
                        <a:rPr lang="en-GB" sz="3200" dirty="0"/>
                        <a:t>text</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2412372412"/>
                  </a:ext>
                </a:extLst>
              </a:tr>
              <a:tr h="370840">
                <a:tc>
                  <a:txBody>
                    <a:bodyPr/>
                    <a:lstStyle/>
                    <a:p>
                      <a:r>
                        <a:rPr lang="en-GB" sz="3200" dirty="0">
                          <a:latin typeface="Consolas" panose="020B0609020204030204" pitchFamily="49" charset="0"/>
                        </a:rPr>
                        <a:t>postcode</a:t>
                      </a:r>
                    </a:p>
                  </a:txBody>
                  <a:tcPr/>
                </a:tc>
                <a:tc>
                  <a:txBody>
                    <a:bodyPr/>
                    <a:lstStyle/>
                    <a:p>
                      <a:pPr algn="ctr"/>
                      <a:endParaRPr lang="en-GB" sz="3200" dirty="0"/>
                    </a:p>
                  </a:txBody>
                  <a:tcPr/>
                </a:tc>
                <a:tc>
                  <a:txBody>
                    <a:bodyPr/>
                    <a:lstStyle/>
                    <a:p>
                      <a:pPr algn="ctr"/>
                      <a:r>
                        <a:rPr lang="en-GB" sz="3200" dirty="0"/>
                        <a:t>8</a:t>
                      </a:r>
                    </a:p>
                  </a:txBody>
                  <a:tcPr/>
                </a:tc>
                <a:tc>
                  <a:txBody>
                    <a:bodyPr/>
                    <a:lstStyle/>
                    <a:p>
                      <a:r>
                        <a:rPr lang="en-GB" sz="3200" dirty="0"/>
                        <a:t>text</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43481262"/>
                  </a:ext>
                </a:extLst>
              </a:tr>
              <a:tr h="370840">
                <a:tc>
                  <a:txBody>
                    <a:bodyPr/>
                    <a:lstStyle/>
                    <a:p>
                      <a:r>
                        <a:rPr lang="en-GB" sz="3200" dirty="0">
                          <a:latin typeface="Consolas" panose="020B0609020204030204" pitchFamily="49" charset="0"/>
                        </a:rPr>
                        <a:t>phone</a:t>
                      </a:r>
                    </a:p>
                  </a:txBody>
                  <a:tcPr/>
                </a:tc>
                <a:tc>
                  <a:txBody>
                    <a:bodyPr/>
                    <a:lstStyle/>
                    <a:p>
                      <a:pPr algn="ctr"/>
                      <a:endParaRPr lang="en-GB" sz="3200" dirty="0"/>
                    </a:p>
                  </a:txBody>
                  <a:tcPr/>
                </a:tc>
                <a:tc>
                  <a:txBody>
                    <a:bodyPr/>
                    <a:lstStyle/>
                    <a:p>
                      <a:pPr algn="ctr"/>
                      <a:r>
                        <a:rPr lang="en-GB" sz="3200" dirty="0"/>
                        <a:t>15</a:t>
                      </a:r>
                    </a:p>
                  </a:txBody>
                  <a:tcPr/>
                </a:tc>
                <a:tc>
                  <a:txBody>
                    <a:bodyPr/>
                    <a:lstStyle/>
                    <a:p>
                      <a:r>
                        <a:rPr lang="en-GB" sz="3200" dirty="0"/>
                        <a:t>text</a:t>
                      </a:r>
                    </a:p>
                  </a:txBody>
                  <a:tcPr/>
                </a:tc>
                <a:tc>
                  <a:txBody>
                    <a:bodyPr/>
                    <a:lstStyle/>
                    <a:p>
                      <a:pPr algn="ctr"/>
                      <a:endParaRPr lang="en-GB" sz="3200" dirty="0"/>
                    </a:p>
                  </a:txBody>
                  <a:tcPr/>
                </a:tc>
                <a:tc>
                  <a:txBody>
                    <a:bodyPr/>
                    <a:lstStyle/>
                    <a:p>
                      <a:endParaRPr lang="en-GB" sz="3200" dirty="0"/>
                    </a:p>
                  </a:txBody>
                  <a:tcPr/>
                </a:tc>
                <a:extLst>
                  <a:ext uri="{0D108BD9-81ED-4DB2-BD59-A6C34878D82A}">
                    <a16:rowId xmlns:a16="http://schemas.microsoft.com/office/drawing/2014/main" val="1487565366"/>
                  </a:ext>
                </a:extLst>
              </a:tr>
            </a:tbl>
          </a:graphicData>
        </a:graphic>
      </p:graphicFrame>
    </p:spTree>
    <p:extLst>
      <p:ext uri="{BB962C8B-B14F-4D97-AF65-F5344CB8AC3E}">
        <p14:creationId xmlns:p14="http://schemas.microsoft.com/office/powerpoint/2010/main" val="217458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Relationship – Two Entities</a:t>
            </a:r>
          </a:p>
        </p:txBody>
      </p:sp>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2464136"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pupil</a:t>
            </a:r>
          </a:p>
          <a:p>
            <a:r>
              <a:rPr lang="en-GB" sz="3600" u="sng" dirty="0" err="1">
                <a:latin typeface="Consolas" panose="020B0609020204030204" pitchFamily="49" charset="0"/>
              </a:rPr>
              <a:t>pupilID</a:t>
            </a:r>
            <a:endParaRPr lang="en-GB" sz="3600" u="sng" dirty="0">
              <a:latin typeface="Consolas" panose="020B0609020204030204" pitchFamily="49" charset="0"/>
            </a:endParaRPr>
          </a:p>
          <a:p>
            <a:r>
              <a:rPr lang="en-GB" sz="3600" dirty="0" err="1">
                <a:latin typeface="Consolas" panose="020B0609020204030204" pitchFamily="49" charset="0"/>
              </a:rPr>
              <a:t>firstName</a:t>
            </a:r>
            <a:endParaRPr lang="en-GB" sz="3600" dirty="0">
              <a:latin typeface="Consolas" panose="020B0609020204030204" pitchFamily="49" charset="0"/>
            </a:endParaRPr>
          </a:p>
          <a:p>
            <a:r>
              <a:rPr lang="en-GB" sz="3600" dirty="0" err="1">
                <a:latin typeface="Consolas" panose="020B0609020204030204" pitchFamily="49" charset="0"/>
              </a:rPr>
              <a:t>lastName</a:t>
            </a:r>
            <a:endParaRPr lang="en-GB" sz="3600" dirty="0">
              <a:latin typeface="Consolas" panose="020B0609020204030204" pitchFamily="49" charset="0"/>
            </a:endParaRPr>
          </a:p>
          <a:p>
            <a:r>
              <a:rPr lang="en-GB" sz="3600" dirty="0">
                <a:latin typeface="Consolas" panose="020B0609020204030204" pitchFamily="49" charset="0"/>
              </a:rPr>
              <a:t>age</a:t>
            </a:r>
          </a:p>
        </p:txBody>
      </p:sp>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2464136" cy="3970318"/>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address</a:t>
            </a:r>
          </a:p>
          <a:p>
            <a:r>
              <a:rPr lang="en-GB" sz="3600" u="sng" dirty="0" err="1">
                <a:latin typeface="Consolas" panose="020B0609020204030204" pitchFamily="49" charset="0"/>
              </a:rPr>
              <a:t>addressID</a:t>
            </a:r>
            <a:endParaRPr lang="en-GB" sz="3600" u="sng" dirty="0">
              <a:latin typeface="Consolas" panose="020B0609020204030204" pitchFamily="49" charset="0"/>
            </a:endParaRPr>
          </a:p>
          <a:p>
            <a:r>
              <a:rPr lang="en-GB" sz="3600" dirty="0" err="1">
                <a:latin typeface="Consolas" panose="020B0609020204030204" pitchFamily="49" charset="0"/>
              </a:rPr>
              <a:t>pupilID</a:t>
            </a:r>
            <a:r>
              <a:rPr lang="en-GB" sz="3600" dirty="0">
                <a:latin typeface="Consolas" panose="020B0609020204030204" pitchFamily="49" charset="0"/>
              </a:rPr>
              <a:t>*</a:t>
            </a:r>
          </a:p>
          <a:p>
            <a:r>
              <a:rPr lang="en-GB" sz="3600" dirty="0" err="1">
                <a:latin typeface="Consolas" panose="020B0609020204030204" pitchFamily="49" charset="0"/>
              </a:rPr>
              <a:t>firstLine</a:t>
            </a:r>
            <a:endParaRPr lang="en-GB" sz="3600" dirty="0">
              <a:latin typeface="Consolas" panose="020B0609020204030204" pitchFamily="49" charset="0"/>
            </a:endParaRPr>
          </a:p>
          <a:p>
            <a:r>
              <a:rPr lang="en-GB" sz="3600" dirty="0">
                <a:latin typeface="Consolas" panose="020B0609020204030204" pitchFamily="49" charset="0"/>
              </a:rPr>
              <a:t>town</a:t>
            </a:r>
          </a:p>
          <a:p>
            <a:r>
              <a:rPr lang="en-GB" sz="3600" dirty="0">
                <a:latin typeface="Consolas" panose="020B0609020204030204" pitchFamily="49" charset="0"/>
              </a:rPr>
              <a:t>postcode</a:t>
            </a:r>
          </a:p>
          <a:p>
            <a:r>
              <a:rPr lang="en-GB" sz="3600" dirty="0">
                <a:latin typeface="Consolas" panose="020B0609020204030204" pitchFamily="49" charset="0"/>
              </a:rPr>
              <a:t>phone</a:t>
            </a:r>
          </a:p>
        </p:txBody>
      </p:sp>
      <p:sp>
        <p:nvSpPr>
          <p:cNvPr id="7" name="TextBox 6">
            <a:extLst>
              <a:ext uri="{FF2B5EF4-FFF2-40B4-BE49-F238E27FC236}">
                <a16:creationId xmlns:a16="http://schemas.microsoft.com/office/drawing/2014/main" id="{663E3461-DC5D-48CF-AE13-69B629EAA16E}"/>
              </a:ext>
            </a:extLst>
          </p:cNvPr>
          <p:cNvSpPr txBox="1"/>
          <p:nvPr/>
        </p:nvSpPr>
        <p:spPr>
          <a:xfrm>
            <a:off x="838200" y="5429398"/>
            <a:ext cx="3476593" cy="1200329"/>
          </a:xfrm>
          <a:prstGeom prst="rect">
            <a:avLst/>
          </a:prstGeom>
          <a:noFill/>
        </p:spPr>
        <p:txBody>
          <a:bodyPr wrap="none" rtlCol="0">
            <a:spAutoFit/>
          </a:bodyPr>
          <a:lstStyle/>
          <a:p>
            <a:r>
              <a:rPr lang="en-GB" sz="3600" dirty="0"/>
              <a:t>PK </a:t>
            </a:r>
            <a:r>
              <a:rPr lang="en-GB" sz="3600" u="sng" dirty="0"/>
              <a:t>underlined</a:t>
            </a:r>
          </a:p>
          <a:p>
            <a:r>
              <a:rPr lang="en-GB" sz="3600" dirty="0"/>
              <a:t>FK suffixed with *</a:t>
            </a:r>
          </a:p>
        </p:txBody>
      </p:sp>
      <p:grpSp>
        <p:nvGrpSpPr>
          <p:cNvPr id="11" name="Group 10">
            <a:extLst>
              <a:ext uri="{FF2B5EF4-FFF2-40B4-BE49-F238E27FC236}">
                <a16:creationId xmlns:a16="http://schemas.microsoft.com/office/drawing/2014/main" id="{EA523B19-3371-47B4-882A-6F1A2FFF861B}"/>
              </a:ext>
            </a:extLst>
          </p:cNvPr>
          <p:cNvGrpSpPr/>
          <p:nvPr/>
        </p:nvGrpSpPr>
        <p:grpSpPr>
          <a:xfrm>
            <a:off x="4706633" y="2625725"/>
            <a:ext cx="2468397" cy="726923"/>
            <a:chOff x="4706633" y="2625725"/>
            <a:chExt cx="2468397" cy="726923"/>
          </a:xfrm>
        </p:grpSpPr>
        <p:cxnSp>
          <p:nvCxnSpPr>
            <p:cNvPr id="9" name="Connector: Elbow 8">
              <a:extLst>
                <a:ext uri="{FF2B5EF4-FFF2-40B4-BE49-F238E27FC236}">
                  <a16:creationId xmlns:a16="http://schemas.microsoft.com/office/drawing/2014/main" id="{DE6C70CF-28C5-4A35-AB1C-6B47F69960AF}"/>
                </a:ext>
              </a:extLst>
            </p:cNvPr>
            <p:cNvCxnSpPr>
              <a:cxnSpLocks/>
            </p:cNvCxnSpPr>
            <p:nvPr/>
          </p:nvCxnSpPr>
          <p:spPr>
            <a:xfrm>
              <a:off x="4706633" y="2625725"/>
              <a:ext cx="2468397" cy="555625"/>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E39CD5-A3E2-4C6B-B6C6-44406F130310}"/>
                </a:ext>
              </a:extLst>
            </p:cNvPr>
            <p:cNvCxnSpPr/>
            <p:nvPr/>
          </p:nvCxnSpPr>
          <p:spPr>
            <a:xfrm flipV="1">
              <a:off x="6856731" y="2992649"/>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C1BDB88-072E-4894-8A83-315D54A757D4}"/>
                </a:ext>
              </a:extLst>
            </p:cNvPr>
            <p:cNvCxnSpPr/>
            <p:nvPr/>
          </p:nvCxnSpPr>
          <p:spPr>
            <a:xfrm>
              <a:off x="6856731" y="3181350"/>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581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Relationship – Two Entities</a:t>
            </a:r>
          </a:p>
        </p:txBody>
      </p:sp>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2464136"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pupil</a:t>
            </a:r>
          </a:p>
          <a:p>
            <a:r>
              <a:rPr lang="en-GB" sz="3600" u="sng" dirty="0" err="1">
                <a:latin typeface="Consolas" panose="020B0609020204030204" pitchFamily="49" charset="0"/>
              </a:rPr>
              <a:t>pupilID</a:t>
            </a:r>
            <a:endParaRPr lang="en-GB" sz="3600" u="sng" dirty="0">
              <a:latin typeface="Consolas" panose="020B0609020204030204" pitchFamily="49" charset="0"/>
            </a:endParaRPr>
          </a:p>
          <a:p>
            <a:r>
              <a:rPr lang="en-GB" sz="3600" dirty="0" err="1">
                <a:latin typeface="Consolas" panose="020B0609020204030204" pitchFamily="49" charset="0"/>
              </a:rPr>
              <a:t>firstName</a:t>
            </a:r>
            <a:endParaRPr lang="en-GB" sz="3600" dirty="0">
              <a:latin typeface="Consolas" panose="020B0609020204030204" pitchFamily="49" charset="0"/>
            </a:endParaRPr>
          </a:p>
          <a:p>
            <a:r>
              <a:rPr lang="en-GB" sz="3600" dirty="0" err="1">
                <a:latin typeface="Consolas" panose="020B0609020204030204" pitchFamily="49" charset="0"/>
              </a:rPr>
              <a:t>lastName</a:t>
            </a:r>
            <a:endParaRPr lang="en-GB" sz="3600" dirty="0">
              <a:latin typeface="Consolas" panose="020B0609020204030204" pitchFamily="49" charset="0"/>
            </a:endParaRPr>
          </a:p>
          <a:p>
            <a:r>
              <a:rPr lang="en-GB" sz="3600" dirty="0">
                <a:latin typeface="Consolas" panose="020B0609020204030204" pitchFamily="49" charset="0"/>
              </a:rPr>
              <a:t>age</a:t>
            </a:r>
          </a:p>
        </p:txBody>
      </p:sp>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2464136" cy="3970318"/>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address</a:t>
            </a:r>
          </a:p>
          <a:p>
            <a:r>
              <a:rPr lang="en-GB" sz="3600" u="sng" dirty="0" err="1">
                <a:latin typeface="Consolas" panose="020B0609020204030204" pitchFamily="49" charset="0"/>
              </a:rPr>
              <a:t>addressID</a:t>
            </a:r>
            <a:endParaRPr lang="en-GB" sz="3600" u="sng" dirty="0">
              <a:latin typeface="Consolas" panose="020B0609020204030204" pitchFamily="49" charset="0"/>
            </a:endParaRPr>
          </a:p>
          <a:p>
            <a:r>
              <a:rPr lang="en-GB" sz="3600" dirty="0" err="1">
                <a:latin typeface="Consolas" panose="020B0609020204030204" pitchFamily="49" charset="0"/>
              </a:rPr>
              <a:t>pupilID</a:t>
            </a:r>
            <a:r>
              <a:rPr lang="en-GB" sz="3600" dirty="0">
                <a:latin typeface="Consolas" panose="020B0609020204030204" pitchFamily="49" charset="0"/>
              </a:rPr>
              <a:t>*</a:t>
            </a:r>
          </a:p>
          <a:p>
            <a:r>
              <a:rPr lang="en-GB" sz="3600" dirty="0" err="1">
                <a:latin typeface="Consolas" panose="020B0609020204030204" pitchFamily="49" charset="0"/>
              </a:rPr>
              <a:t>firstLine</a:t>
            </a:r>
            <a:endParaRPr lang="en-GB" sz="3600" dirty="0">
              <a:latin typeface="Consolas" panose="020B0609020204030204" pitchFamily="49" charset="0"/>
            </a:endParaRPr>
          </a:p>
          <a:p>
            <a:r>
              <a:rPr lang="en-GB" sz="3600" dirty="0">
                <a:latin typeface="Consolas" panose="020B0609020204030204" pitchFamily="49" charset="0"/>
              </a:rPr>
              <a:t>town</a:t>
            </a:r>
          </a:p>
          <a:p>
            <a:r>
              <a:rPr lang="en-GB" sz="3600" dirty="0">
                <a:latin typeface="Consolas" panose="020B0609020204030204" pitchFamily="49" charset="0"/>
              </a:rPr>
              <a:t>postcode</a:t>
            </a:r>
          </a:p>
          <a:p>
            <a:r>
              <a:rPr lang="en-GB" sz="3600" dirty="0">
                <a:latin typeface="Consolas" panose="020B0609020204030204" pitchFamily="49" charset="0"/>
              </a:rPr>
              <a:t>phone</a:t>
            </a:r>
          </a:p>
        </p:txBody>
      </p:sp>
      <p:sp>
        <p:nvSpPr>
          <p:cNvPr id="7" name="TextBox 6">
            <a:extLst>
              <a:ext uri="{FF2B5EF4-FFF2-40B4-BE49-F238E27FC236}">
                <a16:creationId xmlns:a16="http://schemas.microsoft.com/office/drawing/2014/main" id="{663E3461-DC5D-48CF-AE13-69B629EAA16E}"/>
              </a:ext>
            </a:extLst>
          </p:cNvPr>
          <p:cNvSpPr txBox="1"/>
          <p:nvPr/>
        </p:nvSpPr>
        <p:spPr>
          <a:xfrm>
            <a:off x="838200" y="5429398"/>
            <a:ext cx="663964" cy="1200329"/>
          </a:xfrm>
          <a:prstGeom prst="rect">
            <a:avLst/>
          </a:prstGeom>
          <a:noFill/>
        </p:spPr>
        <p:txBody>
          <a:bodyPr wrap="none" rtlCol="0">
            <a:spAutoFit/>
          </a:bodyPr>
          <a:lstStyle/>
          <a:p>
            <a:r>
              <a:rPr lang="en-GB" sz="3600" dirty="0"/>
              <a:t>PK</a:t>
            </a:r>
          </a:p>
          <a:p>
            <a:r>
              <a:rPr lang="en-GB" sz="3600" dirty="0"/>
              <a:t>FK</a:t>
            </a:r>
          </a:p>
        </p:txBody>
      </p:sp>
    </p:spTree>
    <p:extLst>
      <p:ext uri="{BB962C8B-B14F-4D97-AF65-F5344CB8AC3E}">
        <p14:creationId xmlns:p14="http://schemas.microsoft.com/office/powerpoint/2010/main" val="24285752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err="1"/>
              <a:t>Equi</a:t>
            </a:r>
            <a:r>
              <a:rPr lang="en-GB" dirty="0"/>
              <a:t>-join - Generic</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table1, table2</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table1.PK = table2.FK;</a:t>
            </a:r>
            <a:endParaRPr lang="en-US" altLang="en-US" sz="4800" dirty="0">
              <a:latin typeface="Arial" panose="020B0604020202020204" pitchFamily="34" charset="0"/>
            </a:endParaRPr>
          </a:p>
        </p:txBody>
      </p:sp>
      <p:grpSp>
        <p:nvGrpSpPr>
          <p:cNvPr id="6" name="Group 5">
            <a:extLst>
              <a:ext uri="{FF2B5EF4-FFF2-40B4-BE49-F238E27FC236}">
                <a16:creationId xmlns:a16="http://schemas.microsoft.com/office/drawing/2014/main" id="{94F41D77-4B53-4FF3-9C09-6CD60C13ACB3}"/>
              </a:ext>
            </a:extLst>
          </p:cNvPr>
          <p:cNvGrpSpPr/>
          <p:nvPr/>
        </p:nvGrpSpPr>
        <p:grpSpPr>
          <a:xfrm>
            <a:off x="3704056" y="3728567"/>
            <a:ext cx="2596297" cy="1206699"/>
            <a:chOff x="3298091" y="3860323"/>
            <a:chExt cx="2962851" cy="1206699"/>
          </a:xfrm>
        </p:grpSpPr>
        <p:sp>
          <p:nvSpPr>
            <p:cNvPr id="7" name="Right Brace 6">
              <a:extLst>
                <a:ext uri="{FF2B5EF4-FFF2-40B4-BE49-F238E27FC236}">
                  <a16:creationId xmlns:a16="http://schemas.microsoft.com/office/drawing/2014/main" id="{16CB1B13-8FA4-4529-93F3-B363F5B19B18}"/>
                </a:ext>
              </a:extLst>
            </p:cNvPr>
            <p:cNvSpPr/>
            <p:nvPr/>
          </p:nvSpPr>
          <p:spPr>
            <a:xfrm rot="5400000">
              <a:off x="4437776" y="2720639"/>
              <a:ext cx="683481" cy="2962850"/>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A5A4A7A0-95E7-4433-A585-4126E53B4B2E}"/>
                </a:ext>
              </a:extLst>
            </p:cNvPr>
            <p:cNvSpPr txBox="1"/>
            <p:nvPr/>
          </p:nvSpPr>
          <p:spPr>
            <a:xfrm>
              <a:off x="3298091" y="4543802"/>
              <a:ext cx="2962851" cy="523220"/>
            </a:xfrm>
            <a:prstGeom prst="rect">
              <a:avLst/>
            </a:prstGeom>
            <a:noFill/>
          </p:spPr>
          <p:txBody>
            <a:bodyPr wrap="square" rtlCol="0">
              <a:spAutoFit/>
            </a:bodyPr>
            <a:lstStyle/>
            <a:p>
              <a:pPr algn="ctr"/>
              <a:r>
                <a:rPr lang="en-GB" sz="2800" b="1" dirty="0">
                  <a:solidFill>
                    <a:srgbClr val="7030A0"/>
                  </a:solidFill>
                </a:rPr>
                <a:t>Primary Key</a:t>
              </a:r>
            </a:p>
          </p:txBody>
        </p:sp>
      </p:grpSp>
      <p:grpSp>
        <p:nvGrpSpPr>
          <p:cNvPr id="9" name="Group 8">
            <a:extLst>
              <a:ext uri="{FF2B5EF4-FFF2-40B4-BE49-F238E27FC236}">
                <a16:creationId xmlns:a16="http://schemas.microsoft.com/office/drawing/2014/main" id="{85CAE0F8-4356-48B6-B0EE-7E399F8401F6}"/>
              </a:ext>
            </a:extLst>
          </p:cNvPr>
          <p:cNvGrpSpPr/>
          <p:nvPr/>
        </p:nvGrpSpPr>
        <p:grpSpPr>
          <a:xfrm>
            <a:off x="7033044" y="3728566"/>
            <a:ext cx="2596298" cy="1206700"/>
            <a:chOff x="3298090" y="3860322"/>
            <a:chExt cx="2977820" cy="1206700"/>
          </a:xfrm>
        </p:grpSpPr>
        <p:sp>
          <p:nvSpPr>
            <p:cNvPr id="11" name="Right Brace 10">
              <a:extLst>
                <a:ext uri="{FF2B5EF4-FFF2-40B4-BE49-F238E27FC236}">
                  <a16:creationId xmlns:a16="http://schemas.microsoft.com/office/drawing/2014/main" id="{8941768D-BBE6-4409-9B4F-6C95FBFA3CDB}"/>
                </a:ext>
              </a:extLst>
            </p:cNvPr>
            <p:cNvSpPr/>
            <p:nvPr/>
          </p:nvSpPr>
          <p:spPr>
            <a:xfrm rot="5400000">
              <a:off x="4445261" y="2713153"/>
              <a:ext cx="683479" cy="2977818"/>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5F253C26-1DA4-45E1-8342-2A519A925C27}"/>
                </a:ext>
              </a:extLst>
            </p:cNvPr>
            <p:cNvSpPr txBox="1"/>
            <p:nvPr/>
          </p:nvSpPr>
          <p:spPr>
            <a:xfrm>
              <a:off x="3298090" y="4543802"/>
              <a:ext cx="2977820" cy="523220"/>
            </a:xfrm>
            <a:prstGeom prst="rect">
              <a:avLst/>
            </a:prstGeom>
            <a:noFill/>
          </p:spPr>
          <p:txBody>
            <a:bodyPr wrap="square" rtlCol="0">
              <a:spAutoFit/>
            </a:bodyPr>
            <a:lstStyle/>
            <a:p>
              <a:pPr algn="ctr"/>
              <a:r>
                <a:rPr lang="en-GB" sz="2800" b="1" dirty="0">
                  <a:solidFill>
                    <a:srgbClr val="7030A0"/>
                  </a:solidFill>
                </a:rPr>
                <a:t>Foreign Key</a:t>
              </a:r>
            </a:p>
          </p:txBody>
        </p:sp>
      </p:grpSp>
      <p:sp>
        <p:nvSpPr>
          <p:cNvPr id="4" name="Callout: Bent Line with No Border 3">
            <a:extLst>
              <a:ext uri="{FF2B5EF4-FFF2-40B4-BE49-F238E27FC236}">
                <a16:creationId xmlns:a16="http://schemas.microsoft.com/office/drawing/2014/main" id="{AEA6DA72-342C-5C4F-0234-290FC2ACD1BE}"/>
              </a:ext>
            </a:extLst>
          </p:cNvPr>
          <p:cNvSpPr/>
          <p:nvPr/>
        </p:nvSpPr>
        <p:spPr>
          <a:xfrm>
            <a:off x="8566849" y="1359674"/>
            <a:ext cx="2596296" cy="862642"/>
          </a:xfrm>
          <a:prstGeom prst="callout2">
            <a:avLst>
              <a:gd name="adj1" fmla="val 52750"/>
              <a:gd name="adj2" fmla="val -2245"/>
              <a:gd name="adj3" fmla="val 52979"/>
              <a:gd name="adj4" fmla="val -32545"/>
              <a:gd name="adj5" fmla="val 136243"/>
              <a:gd name="adj6" fmla="val -4753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Multiple tables</a:t>
            </a:r>
          </a:p>
        </p:txBody>
      </p:sp>
      <p:sp>
        <p:nvSpPr>
          <p:cNvPr id="5" name="TextBox 4">
            <a:extLst>
              <a:ext uri="{FF2B5EF4-FFF2-40B4-BE49-F238E27FC236}">
                <a16:creationId xmlns:a16="http://schemas.microsoft.com/office/drawing/2014/main" id="{6A1CBB54-C918-447C-DDC3-F9CB8966BB63}"/>
              </a:ext>
            </a:extLst>
          </p:cNvPr>
          <p:cNvSpPr txBox="1"/>
          <p:nvPr/>
        </p:nvSpPr>
        <p:spPr>
          <a:xfrm>
            <a:off x="1584205" y="5916286"/>
            <a:ext cx="9023624" cy="646331"/>
          </a:xfrm>
          <a:prstGeom prst="rect">
            <a:avLst/>
          </a:prstGeom>
          <a:noFill/>
        </p:spPr>
        <p:txBody>
          <a:bodyPr wrap="none" rtlCol="0">
            <a:spAutoFit/>
          </a:bodyPr>
          <a:lstStyle/>
          <a:p>
            <a:pPr algn="ctr"/>
            <a:r>
              <a:rPr lang="en-GB" sz="3600" dirty="0">
                <a:solidFill>
                  <a:srgbClr val="FF0000"/>
                </a:solidFill>
              </a:rPr>
              <a:t>Field name qualified: </a:t>
            </a:r>
            <a:r>
              <a:rPr lang="en-GB" sz="3600" dirty="0" err="1">
                <a:latin typeface="Consolas" panose="020B0609020204030204" pitchFamily="49" charset="0"/>
              </a:rPr>
              <a:t>tableName.fieldName</a:t>
            </a:r>
            <a:endParaRPr lang="en-GB" sz="3600" dirty="0">
              <a:latin typeface="Consolas" panose="020B0609020204030204" pitchFamily="49" charset="0"/>
            </a:endParaRPr>
          </a:p>
        </p:txBody>
      </p:sp>
      <p:sp>
        <p:nvSpPr>
          <p:cNvPr id="10" name="Callout: Bent Line with No Border 9">
            <a:extLst>
              <a:ext uri="{FF2B5EF4-FFF2-40B4-BE49-F238E27FC236}">
                <a16:creationId xmlns:a16="http://schemas.microsoft.com/office/drawing/2014/main" id="{D1AA1584-D545-5444-4C4E-8DDF02C0FBDD}"/>
              </a:ext>
            </a:extLst>
          </p:cNvPr>
          <p:cNvSpPr/>
          <p:nvPr/>
        </p:nvSpPr>
        <p:spPr>
          <a:xfrm>
            <a:off x="8922866" y="5314321"/>
            <a:ext cx="2596296" cy="862642"/>
          </a:xfrm>
          <a:prstGeom prst="callout2">
            <a:avLst>
              <a:gd name="adj1" fmla="val 52750"/>
              <a:gd name="adj2" fmla="val -2245"/>
              <a:gd name="adj3" fmla="val 52979"/>
              <a:gd name="adj4" fmla="val -32545"/>
              <a:gd name="adj5" fmla="val 101325"/>
              <a:gd name="adj6" fmla="val -3261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Dot, no spaces</a:t>
            </a:r>
          </a:p>
        </p:txBody>
      </p:sp>
    </p:spTree>
    <p:extLst>
      <p:ext uri="{BB962C8B-B14F-4D97-AF65-F5344CB8AC3E}">
        <p14:creationId xmlns:p14="http://schemas.microsoft.com/office/powerpoint/2010/main" val="95502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2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1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wipe(left)">
                                      <p:cBhvr>
                                        <p:cTn id="37" dur="30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build="p"/>
      <p:bldP spid="10"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err="1"/>
              <a:t>Equi</a:t>
            </a:r>
            <a:r>
              <a:rPr lang="en-GB" dirty="0"/>
              <a:t>-join - Generic</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table1, table2</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table1.PK = table2.FK;</a:t>
            </a:r>
            <a:endParaRPr lang="en-US" altLang="en-US" sz="4800" dirty="0">
              <a:latin typeface="Arial" panose="020B0604020202020204" pitchFamily="34" charset="0"/>
            </a:endParaRPr>
          </a:p>
        </p:txBody>
      </p:sp>
      <p:sp>
        <p:nvSpPr>
          <p:cNvPr id="4" name="TextBox 3">
            <a:extLst>
              <a:ext uri="{FF2B5EF4-FFF2-40B4-BE49-F238E27FC236}">
                <a16:creationId xmlns:a16="http://schemas.microsoft.com/office/drawing/2014/main" id="{5EFB4FAF-1ED0-1A8F-7F29-6C7FB17CB6B3}"/>
              </a:ext>
            </a:extLst>
          </p:cNvPr>
          <p:cNvSpPr txBox="1"/>
          <p:nvPr/>
        </p:nvSpPr>
        <p:spPr>
          <a:xfrm>
            <a:off x="1584205" y="5916286"/>
            <a:ext cx="9023624" cy="646331"/>
          </a:xfrm>
          <a:prstGeom prst="rect">
            <a:avLst/>
          </a:prstGeom>
          <a:noFill/>
        </p:spPr>
        <p:txBody>
          <a:bodyPr wrap="none" rtlCol="0">
            <a:spAutoFit/>
          </a:bodyPr>
          <a:lstStyle/>
          <a:p>
            <a:pPr algn="ctr"/>
            <a:r>
              <a:rPr lang="en-GB" sz="3600" dirty="0">
                <a:solidFill>
                  <a:srgbClr val="FF0000"/>
                </a:solidFill>
              </a:rPr>
              <a:t>Field name qualified: </a:t>
            </a:r>
            <a:r>
              <a:rPr lang="en-GB" sz="3600" dirty="0" err="1">
                <a:latin typeface="Consolas" panose="020B0609020204030204" pitchFamily="49" charset="0"/>
              </a:rPr>
              <a:t>tableName.fieldName</a:t>
            </a:r>
            <a:endParaRPr lang="en-GB" sz="3600" dirty="0">
              <a:latin typeface="Consolas" panose="020B0609020204030204" pitchFamily="49" charset="0"/>
            </a:endParaRPr>
          </a:p>
        </p:txBody>
      </p:sp>
    </p:spTree>
    <p:extLst>
      <p:ext uri="{BB962C8B-B14F-4D97-AF65-F5344CB8AC3E}">
        <p14:creationId xmlns:p14="http://schemas.microsoft.com/office/powerpoint/2010/main" val="371072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err="1"/>
              <a:t>Equi</a:t>
            </a:r>
            <a:r>
              <a:rPr lang="en-GB" dirty="0"/>
              <a:t>-join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553737" y="1888113"/>
            <a:ext cx="11226800" cy="4351338"/>
          </a:xfrm>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SELECT</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taxiReg</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pickUpDate</a:t>
            </a:r>
            <a:r>
              <a:rPr lang="en-US" altLang="en-US" sz="3600" dirty="0">
                <a:solidFill>
                  <a:srgbClr val="000000"/>
                </a:solidFill>
                <a:latin typeface="Consolas" panose="020B0609020204030204" pitchFamily="49" charset="0"/>
              </a:rPr>
              <a:t>, pax</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FROM</a:t>
            </a:r>
            <a:r>
              <a:rPr lang="en-US" altLang="en-US" sz="3600" dirty="0">
                <a:solidFill>
                  <a:srgbClr val="000000"/>
                </a:solidFill>
                <a:latin typeface="Consolas" panose="020B0609020204030204" pitchFamily="49" charset="0"/>
              </a:rPr>
              <a:t> Taxi, Journey</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A71D5D"/>
                </a:solidFill>
                <a:latin typeface="Consolas" panose="020B0609020204030204" pitchFamily="49" charset="0"/>
              </a:rPr>
              <a:t>WHERE</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Taxi.taxiID</a:t>
            </a:r>
            <a:r>
              <a:rPr lang="en-US" altLang="en-US" sz="3600" dirty="0">
                <a:solidFill>
                  <a:srgbClr val="000000"/>
                </a:solidFill>
                <a:latin typeface="Consolas" panose="020B0609020204030204" pitchFamily="49" charset="0"/>
              </a:rPr>
              <a:t> = </a:t>
            </a:r>
            <a:r>
              <a:rPr lang="en-US" altLang="en-US" sz="3600" dirty="0" err="1">
                <a:solidFill>
                  <a:srgbClr val="000000"/>
                </a:solidFill>
                <a:latin typeface="Consolas" panose="020B0609020204030204" pitchFamily="49" charset="0"/>
              </a:rPr>
              <a:t>Journey.taxiID</a:t>
            </a:r>
            <a:r>
              <a:rPr lang="en-US" altLang="en-US" sz="36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grpSp>
        <p:nvGrpSpPr>
          <p:cNvPr id="6" name="Group 5">
            <a:extLst>
              <a:ext uri="{FF2B5EF4-FFF2-40B4-BE49-F238E27FC236}">
                <a16:creationId xmlns:a16="http://schemas.microsoft.com/office/drawing/2014/main" id="{94F41D77-4B53-4FF3-9C09-6CD60C13ACB3}"/>
              </a:ext>
            </a:extLst>
          </p:cNvPr>
          <p:cNvGrpSpPr/>
          <p:nvPr/>
        </p:nvGrpSpPr>
        <p:grpSpPr>
          <a:xfrm>
            <a:off x="3113974" y="3631081"/>
            <a:ext cx="2791526" cy="1206699"/>
            <a:chOff x="3298092" y="3860323"/>
            <a:chExt cx="2962850" cy="1206699"/>
          </a:xfrm>
        </p:grpSpPr>
        <p:sp>
          <p:nvSpPr>
            <p:cNvPr id="7" name="Right Brace 6">
              <a:extLst>
                <a:ext uri="{FF2B5EF4-FFF2-40B4-BE49-F238E27FC236}">
                  <a16:creationId xmlns:a16="http://schemas.microsoft.com/office/drawing/2014/main" id="{16CB1B13-8FA4-4529-93F3-B363F5B19B18}"/>
                </a:ext>
              </a:extLst>
            </p:cNvPr>
            <p:cNvSpPr/>
            <p:nvPr/>
          </p:nvSpPr>
          <p:spPr>
            <a:xfrm rot="5400000">
              <a:off x="4437776" y="2720639"/>
              <a:ext cx="683481" cy="2962850"/>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A5A4A7A0-95E7-4433-A585-4126E53B4B2E}"/>
                </a:ext>
              </a:extLst>
            </p:cNvPr>
            <p:cNvSpPr txBox="1"/>
            <p:nvPr/>
          </p:nvSpPr>
          <p:spPr>
            <a:xfrm>
              <a:off x="3737084" y="4543802"/>
              <a:ext cx="2097452" cy="523220"/>
            </a:xfrm>
            <a:prstGeom prst="rect">
              <a:avLst/>
            </a:prstGeom>
            <a:noFill/>
          </p:spPr>
          <p:txBody>
            <a:bodyPr wrap="square" rtlCol="0">
              <a:spAutoFit/>
            </a:bodyPr>
            <a:lstStyle/>
            <a:p>
              <a:pPr algn="ctr"/>
              <a:r>
                <a:rPr lang="en-GB" sz="2800" b="1" dirty="0">
                  <a:solidFill>
                    <a:srgbClr val="7030A0"/>
                  </a:solidFill>
                </a:rPr>
                <a:t>Primary Key</a:t>
              </a:r>
            </a:p>
          </p:txBody>
        </p:sp>
      </p:grpSp>
      <p:grpSp>
        <p:nvGrpSpPr>
          <p:cNvPr id="9" name="Group 8">
            <a:extLst>
              <a:ext uri="{FF2B5EF4-FFF2-40B4-BE49-F238E27FC236}">
                <a16:creationId xmlns:a16="http://schemas.microsoft.com/office/drawing/2014/main" id="{85CAE0F8-4356-48B6-B0EE-7E399F8401F6}"/>
              </a:ext>
            </a:extLst>
          </p:cNvPr>
          <p:cNvGrpSpPr/>
          <p:nvPr/>
        </p:nvGrpSpPr>
        <p:grpSpPr>
          <a:xfrm>
            <a:off x="6618930" y="3631082"/>
            <a:ext cx="3553770" cy="1206700"/>
            <a:chOff x="3298092" y="3860322"/>
            <a:chExt cx="2977818" cy="1206700"/>
          </a:xfrm>
        </p:grpSpPr>
        <p:sp>
          <p:nvSpPr>
            <p:cNvPr id="11" name="Right Brace 10">
              <a:extLst>
                <a:ext uri="{FF2B5EF4-FFF2-40B4-BE49-F238E27FC236}">
                  <a16:creationId xmlns:a16="http://schemas.microsoft.com/office/drawing/2014/main" id="{8941768D-BBE6-4409-9B4F-6C95FBFA3CDB}"/>
                </a:ext>
              </a:extLst>
            </p:cNvPr>
            <p:cNvSpPr/>
            <p:nvPr/>
          </p:nvSpPr>
          <p:spPr>
            <a:xfrm rot="5400000">
              <a:off x="4445261" y="2713153"/>
              <a:ext cx="683479" cy="2977818"/>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5F253C26-1DA4-45E1-8342-2A519A925C27}"/>
                </a:ext>
              </a:extLst>
            </p:cNvPr>
            <p:cNvSpPr txBox="1"/>
            <p:nvPr/>
          </p:nvSpPr>
          <p:spPr>
            <a:xfrm>
              <a:off x="3792877" y="4543802"/>
              <a:ext cx="2008497" cy="523220"/>
            </a:xfrm>
            <a:prstGeom prst="rect">
              <a:avLst/>
            </a:prstGeom>
            <a:noFill/>
          </p:spPr>
          <p:txBody>
            <a:bodyPr wrap="square" rtlCol="0">
              <a:spAutoFit/>
            </a:bodyPr>
            <a:lstStyle/>
            <a:p>
              <a:pPr algn="ctr"/>
              <a:r>
                <a:rPr lang="en-GB" sz="2800" b="1" dirty="0">
                  <a:solidFill>
                    <a:srgbClr val="7030A0"/>
                  </a:solidFill>
                </a:rPr>
                <a:t>Foreign Key</a:t>
              </a:r>
            </a:p>
          </p:txBody>
        </p:sp>
      </p:grpSp>
      <p:sp>
        <p:nvSpPr>
          <p:cNvPr id="13" name="Callout: Bent Line with No Border 12">
            <a:extLst>
              <a:ext uri="{FF2B5EF4-FFF2-40B4-BE49-F238E27FC236}">
                <a16:creationId xmlns:a16="http://schemas.microsoft.com/office/drawing/2014/main" id="{0929D270-263B-40FE-B047-5F7676BBB754}"/>
              </a:ext>
            </a:extLst>
          </p:cNvPr>
          <p:cNvSpPr/>
          <p:nvPr/>
        </p:nvSpPr>
        <p:spPr>
          <a:xfrm>
            <a:off x="4754976" y="5107071"/>
            <a:ext cx="5433240" cy="862642"/>
          </a:xfrm>
          <a:prstGeom prst="callout2">
            <a:avLst>
              <a:gd name="adj1" fmla="val 50174"/>
              <a:gd name="adj2" fmla="val -24"/>
              <a:gd name="adj3" fmla="val 51139"/>
              <a:gd name="adj4" fmla="val -13508"/>
              <a:gd name="adj5" fmla="val 109858"/>
              <a:gd name="adj6" fmla="val -1347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 name in more than one table</a:t>
            </a:r>
          </a:p>
        </p:txBody>
      </p:sp>
      <p:sp>
        <p:nvSpPr>
          <p:cNvPr id="14" name="TextBox 13">
            <a:extLst>
              <a:ext uri="{FF2B5EF4-FFF2-40B4-BE49-F238E27FC236}">
                <a16:creationId xmlns:a16="http://schemas.microsoft.com/office/drawing/2014/main" id="{DF4BA8FF-524A-4C13-87BF-68801971FA28}"/>
              </a:ext>
            </a:extLst>
          </p:cNvPr>
          <p:cNvSpPr txBox="1"/>
          <p:nvPr/>
        </p:nvSpPr>
        <p:spPr>
          <a:xfrm>
            <a:off x="666086" y="5916286"/>
            <a:ext cx="10859832" cy="646331"/>
          </a:xfrm>
          <a:prstGeom prst="rect">
            <a:avLst/>
          </a:prstGeom>
          <a:noFill/>
        </p:spPr>
        <p:txBody>
          <a:bodyPr wrap="none" rtlCol="0">
            <a:spAutoFit/>
          </a:bodyPr>
          <a:lstStyle/>
          <a:p>
            <a:pPr algn="ctr"/>
            <a:r>
              <a:rPr lang="en-GB" sz="3600" dirty="0" err="1">
                <a:latin typeface="Consolas" panose="020B0609020204030204" pitchFamily="49" charset="0"/>
              </a:rPr>
              <a:t>taxiID</a:t>
            </a:r>
            <a:r>
              <a:rPr lang="en-GB" sz="3600" dirty="0">
                <a:latin typeface="Arial" panose="020B0604020202020204" pitchFamily="34" charset="0"/>
                <a:cs typeface="Arial" panose="020B0604020202020204" pitchFamily="34" charset="0"/>
              </a:rPr>
              <a:t> </a:t>
            </a:r>
            <a:r>
              <a:rPr lang="en-GB" sz="3600" dirty="0"/>
              <a:t>is </a:t>
            </a:r>
            <a:r>
              <a:rPr lang="en-GB" sz="3600" dirty="0">
                <a:solidFill>
                  <a:srgbClr val="FF0000"/>
                </a:solidFill>
              </a:rPr>
              <a:t>ambiguous</a:t>
            </a:r>
            <a:r>
              <a:rPr lang="en-GB" sz="3600" dirty="0"/>
              <a:t>, so qualified with the table names</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401549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wipe(left)">
                                      <p:cBhvr>
                                        <p:cTn id="32" dur="20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4" grpId="0" build="p"/>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err="1"/>
              <a:t>Equi</a:t>
            </a:r>
            <a:r>
              <a:rPr lang="en-GB" dirty="0"/>
              <a:t>-join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553737" y="1888113"/>
            <a:ext cx="11226800" cy="4351338"/>
          </a:xfrm>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SELECT</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taxiReg</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pickUpDate</a:t>
            </a:r>
            <a:r>
              <a:rPr lang="en-US" altLang="en-US" sz="3600" dirty="0">
                <a:solidFill>
                  <a:srgbClr val="000000"/>
                </a:solidFill>
                <a:latin typeface="Consolas" panose="020B0609020204030204" pitchFamily="49" charset="0"/>
              </a:rPr>
              <a:t>, pax</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FROM</a:t>
            </a:r>
            <a:r>
              <a:rPr lang="en-US" altLang="en-US" sz="3600" dirty="0">
                <a:solidFill>
                  <a:srgbClr val="000000"/>
                </a:solidFill>
                <a:latin typeface="Consolas" panose="020B0609020204030204" pitchFamily="49" charset="0"/>
              </a:rPr>
              <a:t> Taxi, Journey</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A71D5D"/>
                </a:solidFill>
                <a:latin typeface="Consolas" panose="020B0609020204030204" pitchFamily="49" charset="0"/>
              </a:rPr>
              <a:t>WHERE</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Taxi.taxiID</a:t>
            </a:r>
            <a:r>
              <a:rPr lang="en-US" altLang="en-US" sz="3600" dirty="0">
                <a:solidFill>
                  <a:srgbClr val="000000"/>
                </a:solidFill>
                <a:latin typeface="Consolas" panose="020B0609020204030204" pitchFamily="49" charset="0"/>
              </a:rPr>
              <a:t> = </a:t>
            </a:r>
            <a:r>
              <a:rPr lang="en-US" altLang="en-US" sz="3600" dirty="0" err="1">
                <a:solidFill>
                  <a:srgbClr val="000000"/>
                </a:solidFill>
                <a:latin typeface="Consolas" panose="020B0609020204030204" pitchFamily="49" charset="0"/>
              </a:rPr>
              <a:t>Journey.taxiID</a:t>
            </a:r>
            <a:r>
              <a:rPr lang="en-US" altLang="en-US" sz="36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14" name="TextBox 13">
            <a:extLst>
              <a:ext uri="{FF2B5EF4-FFF2-40B4-BE49-F238E27FC236}">
                <a16:creationId xmlns:a16="http://schemas.microsoft.com/office/drawing/2014/main" id="{DF4BA8FF-524A-4C13-87BF-68801971FA28}"/>
              </a:ext>
            </a:extLst>
          </p:cNvPr>
          <p:cNvSpPr txBox="1"/>
          <p:nvPr/>
        </p:nvSpPr>
        <p:spPr>
          <a:xfrm>
            <a:off x="343885" y="5916286"/>
            <a:ext cx="11504240" cy="646331"/>
          </a:xfrm>
          <a:prstGeom prst="rect">
            <a:avLst/>
          </a:prstGeom>
          <a:noFill/>
        </p:spPr>
        <p:txBody>
          <a:bodyPr wrap="none" rtlCol="0">
            <a:spAutoFit/>
          </a:bodyPr>
          <a:lstStyle/>
          <a:p>
            <a:pPr algn="ctr"/>
            <a:r>
              <a:rPr lang="en-GB" sz="3600" dirty="0" err="1">
                <a:latin typeface="Consolas" panose="020B0609020204030204" pitchFamily="49" charset="0"/>
              </a:rPr>
              <a:t>taxiID</a:t>
            </a:r>
            <a:r>
              <a:rPr lang="en-GB" sz="3600" dirty="0">
                <a:latin typeface="Arial" panose="020B0604020202020204" pitchFamily="34" charset="0"/>
                <a:cs typeface="Arial" panose="020B0604020202020204" pitchFamily="34" charset="0"/>
              </a:rPr>
              <a:t> </a:t>
            </a:r>
            <a:r>
              <a:rPr lang="en-GB" sz="3600" dirty="0"/>
              <a:t>is                           , so qualified with the table names</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96314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wipe(left)">
                                      <p:cBhvr>
                                        <p:cTn id="22" dur="2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(5)</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32880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company</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 Insurer</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01700" y="2767538"/>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384995"/>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SELECT</a:t>
            </a:r>
          </a:p>
        </p:txBody>
      </p:sp>
      <p:sp>
        <p:nvSpPr>
          <p:cNvPr id="10" name="From">
            <a:extLst>
              <a:ext uri="{FF2B5EF4-FFF2-40B4-BE49-F238E27FC236}">
                <a16:creationId xmlns:a16="http://schemas.microsoft.com/office/drawing/2014/main" id="{BC0A24A5-7704-6A36-CD80-4ED2C2F64BD2}"/>
              </a:ext>
            </a:extLst>
          </p:cNvPr>
          <p:cNvSpPr txBox="1"/>
          <p:nvPr/>
        </p:nvSpPr>
        <p:spPr>
          <a:xfrm>
            <a:off x="3251923" y="2420529"/>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extLst>
              <p:ext uri="{D42A27DB-BD31-4B8C-83A1-F6EECF244321}">
                <p14:modId xmlns:p14="http://schemas.microsoft.com/office/powerpoint/2010/main" val="1944305052"/>
              </p:ext>
            </p:extLst>
          </p:nvPr>
        </p:nvGraphicFramePr>
        <p:xfrm>
          <a:off x="587423" y="3088606"/>
          <a:ext cx="2152143"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536575">
                  <a:extLst>
                    <a:ext uri="{9D8B030D-6E8A-4147-A177-3AD203B41FA5}">
                      <a16:colId xmlns:a16="http://schemas.microsoft.com/office/drawing/2014/main" val="3258369125"/>
                    </a:ext>
                  </a:extLst>
                </a:gridCol>
                <a:gridCol w="803085">
                  <a:extLst>
                    <a:ext uri="{9D8B030D-6E8A-4147-A177-3AD203B41FA5}">
                      <a16:colId xmlns:a16="http://schemas.microsoft.com/office/drawing/2014/main" val="3431466674"/>
                    </a:ext>
                  </a:extLst>
                </a:gridCol>
              </a:tblGrid>
              <a:tr h="0">
                <a:tc>
                  <a:txBody>
                    <a:bodyPr/>
                    <a:lstStyle/>
                    <a:p>
                      <a:pPr algn="l"/>
                      <a:r>
                        <a:rPr lang="en-GB" sz="20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insurer</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Pepper</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Cindy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Dog</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2</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Snowy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latin typeface="+mn-lt"/>
                        </a:rPr>
                        <a:t>Kitty</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a:solidFill>
                            <a:schemeClr val="tx1"/>
                          </a:solidFill>
                          <a:effectLst/>
                          <a:latin typeface="+mn-lt"/>
                        </a:rPr>
                        <a:t>Cat</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812093042"/>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extLst>
              <p:ext uri="{D42A27DB-BD31-4B8C-83A1-F6EECF244321}">
                <p14:modId xmlns:p14="http://schemas.microsoft.com/office/powerpoint/2010/main" val="421740900"/>
              </p:ext>
            </p:extLst>
          </p:nvPr>
        </p:nvGraphicFramePr>
        <p:xfrm>
          <a:off x="4820545" y="2833037"/>
          <a:ext cx="3107310"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485775">
                  <a:extLst>
                    <a:ext uri="{9D8B030D-6E8A-4147-A177-3AD203B41FA5}">
                      <a16:colId xmlns:a16="http://schemas.microsoft.com/office/drawing/2014/main" val="3258369125"/>
                    </a:ext>
                  </a:extLst>
                </a:gridCol>
                <a:gridCol w="724091">
                  <a:extLst>
                    <a:ext uri="{9D8B030D-6E8A-4147-A177-3AD203B41FA5}">
                      <a16:colId xmlns:a16="http://schemas.microsoft.com/office/drawing/2014/main" val="3431466674"/>
                    </a:ext>
                  </a:extLst>
                </a:gridCol>
                <a:gridCol w="244475">
                  <a:extLst>
                    <a:ext uri="{9D8B030D-6E8A-4147-A177-3AD203B41FA5}">
                      <a16:colId xmlns:a16="http://schemas.microsoft.com/office/drawing/2014/main" val="994748769"/>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insurer</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0</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5894290" y="1835011"/>
            <a:ext cx="850960" cy="369332"/>
          </a:xfrm>
          <a:prstGeom prst="rect">
            <a:avLst/>
          </a:prstGeom>
          <a:noFill/>
        </p:spPr>
        <p:txBody>
          <a:bodyPr wrap="square" rtlCol="0">
            <a:spAutoFit/>
          </a:bodyPr>
          <a:lstStyle/>
          <a:p>
            <a:pPr algn="ctr"/>
            <a:r>
              <a:rPr lang="en-GB" b="1" dirty="0"/>
              <a:t>SELECT</a:t>
            </a:r>
          </a:p>
        </p:txBody>
      </p:sp>
      <p:sp>
        <p:nvSpPr>
          <p:cNvPr id="28" name="Output - Arrow">
            <a:extLst>
              <a:ext uri="{FF2B5EF4-FFF2-40B4-BE49-F238E27FC236}">
                <a16:creationId xmlns:a16="http://schemas.microsoft.com/office/drawing/2014/main" id="{27833E17-04CE-E6AD-804B-EB51B8F41239}"/>
              </a:ext>
            </a:extLst>
          </p:cNvPr>
          <p:cNvSpPr/>
          <p:nvPr/>
        </p:nvSpPr>
        <p:spPr>
          <a:xfrm>
            <a:off x="8529428" y="457583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4795199" y="2770419"/>
            <a:ext cx="720000" cy="394470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99769" y="2768253"/>
            <a:ext cx="928086" cy="39412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49292" y="174380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8281623" y="2420529"/>
            <a:ext cx="960176" cy="369332"/>
          </a:xfrm>
          <a:prstGeom prst="rect">
            <a:avLst/>
          </a:prstGeom>
          <a:noFill/>
        </p:spPr>
        <p:txBody>
          <a:bodyPr wrap="square" rtlCol="0">
            <a:spAutoFit/>
          </a:bodyPr>
          <a:lstStyle/>
          <a:p>
            <a:pPr algn="ctr"/>
            <a:r>
              <a:rPr lang="en-GB" b="1" dirty="0"/>
              <a:t>Output</a:t>
            </a:r>
          </a:p>
        </p:txBody>
      </p:sp>
      <p:sp>
        <p:nvSpPr>
          <p:cNvPr id="35" name="From - Arrow">
            <a:extLst>
              <a:ext uri="{FF2B5EF4-FFF2-40B4-BE49-F238E27FC236}">
                <a16:creationId xmlns:a16="http://schemas.microsoft.com/office/drawing/2014/main" id="{570E26B8-2533-45CC-B630-78104B4BF6E3}"/>
              </a:ext>
            </a:extLst>
          </p:cNvPr>
          <p:cNvSpPr/>
          <p:nvPr/>
        </p:nvSpPr>
        <p:spPr>
          <a:xfrm>
            <a:off x="154554" y="207232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74743580-1BBD-44D1-9B4B-3FCD69A573CA}"/>
              </a:ext>
            </a:extLst>
          </p:cNvPr>
          <p:cNvCxnSpPr>
            <a:cxnSpLocks/>
            <a:stCxn id="25" idx="2"/>
            <a:endCxn id="29" idx="0"/>
          </p:cNvCxnSpPr>
          <p:nvPr/>
        </p:nvCxnSpPr>
        <p:spPr>
          <a:xfrm flipH="1">
            <a:off x="5155199" y="2204343"/>
            <a:ext cx="1164571" cy="5660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a:endCxn id="30" idx="0"/>
          </p:cNvCxnSpPr>
          <p:nvPr/>
        </p:nvCxnSpPr>
        <p:spPr>
          <a:xfrm>
            <a:off x="6319770" y="2204343"/>
            <a:ext cx="1144042" cy="5639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Insurer">
            <a:extLst>
              <a:ext uri="{FF2B5EF4-FFF2-40B4-BE49-F238E27FC236}">
                <a16:creationId xmlns:a16="http://schemas.microsoft.com/office/drawing/2014/main" id="{94BF93ED-DCBC-929A-3978-645514F34654}"/>
              </a:ext>
            </a:extLst>
          </p:cNvPr>
          <p:cNvSpPr txBox="1"/>
          <p:nvPr/>
        </p:nvSpPr>
        <p:spPr>
          <a:xfrm>
            <a:off x="501700" y="4793841"/>
            <a:ext cx="1771650" cy="369332"/>
          </a:xfrm>
          <a:prstGeom prst="rect">
            <a:avLst/>
          </a:prstGeom>
          <a:noFill/>
        </p:spPr>
        <p:txBody>
          <a:bodyPr wrap="square" rtlCol="0">
            <a:spAutoFit/>
          </a:bodyPr>
          <a:lstStyle/>
          <a:p>
            <a:r>
              <a:rPr lang="en-GB" b="1" dirty="0"/>
              <a:t>Table: Insurer</a:t>
            </a:r>
          </a:p>
        </p:txBody>
      </p:sp>
      <p:graphicFrame>
        <p:nvGraphicFramePr>
          <p:cNvPr id="3" name="Pet - Insurer">
            <a:extLst>
              <a:ext uri="{FF2B5EF4-FFF2-40B4-BE49-F238E27FC236}">
                <a16:creationId xmlns:a16="http://schemas.microsoft.com/office/drawing/2014/main" id="{DED03D99-A09A-68ED-29D5-FF622C9224CD}"/>
              </a:ext>
            </a:extLst>
          </p:cNvPr>
          <p:cNvGraphicFramePr>
            <a:graphicFrameLocks noGrp="1"/>
          </p:cNvGraphicFramePr>
          <p:nvPr>
            <p:extLst>
              <p:ext uri="{D42A27DB-BD31-4B8C-83A1-F6EECF244321}">
                <p14:modId xmlns:p14="http://schemas.microsoft.com/office/powerpoint/2010/main" val="1862856747"/>
              </p:ext>
            </p:extLst>
          </p:nvPr>
        </p:nvGraphicFramePr>
        <p:xfrm>
          <a:off x="587423" y="5114909"/>
          <a:ext cx="1285431" cy="1295400"/>
        </p:xfrm>
        <a:graphic>
          <a:graphicData uri="http://schemas.openxmlformats.org/drawingml/2006/table">
            <a:tbl>
              <a:tblPr firstRow="1" bandRow="1">
                <a:tableStyleId>{5C22544A-7EE6-4342-B048-85BDC9FD1C3A}</a:tableStyleId>
              </a:tblPr>
              <a:tblGrid>
                <a:gridCol w="268288">
                  <a:extLst>
                    <a:ext uri="{9D8B030D-6E8A-4147-A177-3AD203B41FA5}">
                      <a16:colId xmlns:a16="http://schemas.microsoft.com/office/drawing/2014/main" val="2854243258"/>
                    </a:ext>
                  </a:extLst>
                </a:gridCol>
                <a:gridCol w="1017143">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1</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2</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err="1">
                          <a:solidFill>
                            <a:schemeClr val="tx1"/>
                          </a:solidFill>
                          <a:effectLst/>
                          <a:latin typeface="+mn-lt"/>
                          <a:cs typeface="Calibri" panose="020F0502020204030204" pitchFamily="34" charset="0"/>
                        </a:rPr>
                        <a:t>PetSure</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bl>
          </a:graphicData>
        </a:graphic>
      </p:graphicFrame>
      <p:graphicFrame>
        <p:nvGraphicFramePr>
          <p:cNvPr id="43" name="Output - Table">
            <a:extLst>
              <a:ext uri="{FF2B5EF4-FFF2-40B4-BE49-F238E27FC236}">
                <a16:creationId xmlns:a16="http://schemas.microsoft.com/office/drawing/2014/main" id="{568C7E54-FFF5-6232-653C-F1481651CB4C}"/>
              </a:ext>
            </a:extLst>
          </p:cNvPr>
          <p:cNvGraphicFramePr>
            <a:graphicFrameLocks noGrp="1"/>
          </p:cNvGraphicFramePr>
          <p:nvPr>
            <p:extLst>
              <p:ext uri="{D42A27DB-BD31-4B8C-83A1-F6EECF244321}">
                <p14:modId xmlns:p14="http://schemas.microsoft.com/office/powerpoint/2010/main" val="1528893683"/>
              </p:ext>
            </p:extLst>
          </p:nvPr>
        </p:nvGraphicFramePr>
        <p:xfrm>
          <a:off x="9595568" y="2831953"/>
          <a:ext cx="1652969"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44" name="From - Brace">
            <a:extLst>
              <a:ext uri="{FF2B5EF4-FFF2-40B4-BE49-F238E27FC236}">
                <a16:creationId xmlns:a16="http://schemas.microsoft.com/office/drawing/2014/main" id="{4AB582EA-E161-553B-E130-D03025BDF6D6}"/>
              </a:ext>
            </a:extLst>
          </p:cNvPr>
          <p:cNvSpPr/>
          <p:nvPr/>
        </p:nvSpPr>
        <p:spPr>
          <a:xfrm>
            <a:off x="3443509" y="3460080"/>
            <a:ext cx="594061" cy="2495550"/>
          </a:xfrm>
          <a:prstGeom prst="rightBrace">
            <a:avLst>
              <a:gd name="adj1" fmla="val 56609"/>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1" name="Order">
            <a:extLst>
              <a:ext uri="{FF2B5EF4-FFF2-40B4-BE49-F238E27FC236}">
                <a16:creationId xmlns:a16="http://schemas.microsoft.com/office/drawing/2014/main" id="{A84125A0-FE9B-4B5B-4183-B7CDBBEF9D4C}"/>
              </a:ext>
            </a:extLst>
          </p:cNvPr>
          <p:cNvSpPr txBox="1"/>
          <p:nvPr/>
        </p:nvSpPr>
        <p:spPr>
          <a:xfrm>
            <a:off x="3343494" y="3480475"/>
            <a:ext cx="396064" cy="523220"/>
          </a:xfrm>
          <a:prstGeom prst="rect">
            <a:avLst/>
          </a:prstGeom>
          <a:noFill/>
        </p:spPr>
        <p:txBody>
          <a:bodyPr wrap="square" rtlCol="0">
            <a:spAutoFit/>
          </a:bodyPr>
          <a:lstStyle/>
          <a:p>
            <a:pPr algn="ctr"/>
            <a:r>
              <a:rPr lang="en-GB" sz="2800" b="1" dirty="0">
                <a:solidFill>
                  <a:srgbClr val="7030A0"/>
                </a:solidFill>
              </a:rPr>
              <a:t>4</a:t>
            </a:r>
            <a:endParaRPr lang="en-GB" sz="2800" dirty="0">
              <a:solidFill>
                <a:srgbClr val="7030A0"/>
              </a:solidFill>
            </a:endParaRPr>
          </a:p>
        </p:txBody>
      </p:sp>
      <p:sp>
        <p:nvSpPr>
          <p:cNvPr id="52" name="Order">
            <a:extLst>
              <a:ext uri="{FF2B5EF4-FFF2-40B4-BE49-F238E27FC236}">
                <a16:creationId xmlns:a16="http://schemas.microsoft.com/office/drawing/2014/main" id="{BCEA5CB0-5749-1A40-A7A8-2A13550A9ECB}"/>
              </a:ext>
            </a:extLst>
          </p:cNvPr>
          <p:cNvSpPr txBox="1"/>
          <p:nvPr/>
        </p:nvSpPr>
        <p:spPr>
          <a:xfrm>
            <a:off x="3351452" y="5429809"/>
            <a:ext cx="396064" cy="523220"/>
          </a:xfrm>
          <a:prstGeom prst="rect">
            <a:avLst/>
          </a:prstGeom>
          <a:noFill/>
        </p:spPr>
        <p:txBody>
          <a:bodyPr wrap="square" rtlCol="0">
            <a:spAutoFit/>
          </a:bodyPr>
          <a:lstStyle/>
          <a:p>
            <a:pPr algn="ctr"/>
            <a:r>
              <a:rPr lang="en-GB" sz="2800" b="1" dirty="0">
                <a:solidFill>
                  <a:srgbClr val="7030A0"/>
                </a:solidFill>
              </a:rPr>
              <a:t>3</a:t>
            </a:r>
          </a:p>
        </p:txBody>
      </p:sp>
      <p:sp>
        <p:nvSpPr>
          <p:cNvPr id="53" name="Order">
            <a:extLst>
              <a:ext uri="{FF2B5EF4-FFF2-40B4-BE49-F238E27FC236}">
                <a16:creationId xmlns:a16="http://schemas.microsoft.com/office/drawing/2014/main" id="{92831D18-72D2-C4FA-FD15-A525AFB4E5C5}"/>
              </a:ext>
            </a:extLst>
          </p:cNvPr>
          <p:cNvSpPr txBox="1"/>
          <p:nvPr/>
        </p:nvSpPr>
        <p:spPr>
          <a:xfrm>
            <a:off x="4080831" y="4444136"/>
            <a:ext cx="558311" cy="523220"/>
          </a:xfrm>
          <a:prstGeom prst="rect">
            <a:avLst/>
          </a:prstGeom>
          <a:noFill/>
        </p:spPr>
        <p:txBody>
          <a:bodyPr wrap="square" rtlCol="0" anchor="ctr">
            <a:spAutoFit/>
          </a:bodyPr>
          <a:lstStyle/>
          <a:p>
            <a:pPr algn="ctr"/>
            <a:r>
              <a:rPr lang="en-GB" sz="2800" b="1" dirty="0">
                <a:solidFill>
                  <a:srgbClr val="7030A0"/>
                </a:solidFill>
              </a:rPr>
              <a:t>12</a:t>
            </a:r>
          </a:p>
        </p:txBody>
      </p:sp>
      <p:sp>
        <p:nvSpPr>
          <p:cNvPr id="54" name="Order">
            <a:extLst>
              <a:ext uri="{FF2B5EF4-FFF2-40B4-BE49-F238E27FC236}">
                <a16:creationId xmlns:a16="http://schemas.microsoft.com/office/drawing/2014/main" id="{FF73204C-FADD-6664-F4EE-878B598637DD}"/>
              </a:ext>
            </a:extLst>
          </p:cNvPr>
          <p:cNvSpPr txBox="1"/>
          <p:nvPr/>
        </p:nvSpPr>
        <p:spPr>
          <a:xfrm>
            <a:off x="3352887" y="4451518"/>
            <a:ext cx="396064" cy="523220"/>
          </a:xfrm>
          <a:prstGeom prst="rect">
            <a:avLst/>
          </a:prstGeom>
          <a:noFill/>
        </p:spPr>
        <p:txBody>
          <a:bodyPr wrap="square" rtlCol="0">
            <a:spAutoFit/>
          </a:bodyPr>
          <a:lstStyle/>
          <a:p>
            <a:pPr algn="ctr"/>
            <a:r>
              <a:rPr lang="en-GB" sz="2800" b="1" dirty="0">
                <a:solidFill>
                  <a:srgbClr val="7030A0"/>
                </a:solidFill>
              </a:rPr>
              <a:t>×</a:t>
            </a:r>
          </a:p>
        </p:txBody>
      </p:sp>
      <p:sp>
        <p:nvSpPr>
          <p:cNvPr id="26" name="Nonsense">
            <a:extLst>
              <a:ext uri="{FF2B5EF4-FFF2-40B4-BE49-F238E27FC236}">
                <a16:creationId xmlns:a16="http://schemas.microsoft.com/office/drawing/2014/main" id="{51A85133-9936-421C-ADA9-CC0C711D817F}"/>
              </a:ext>
            </a:extLst>
          </p:cNvPr>
          <p:cNvSpPr txBox="1"/>
          <p:nvPr/>
        </p:nvSpPr>
        <p:spPr>
          <a:xfrm>
            <a:off x="9175849" y="1789757"/>
            <a:ext cx="2480449" cy="1138773"/>
          </a:xfrm>
          <a:prstGeom prst="rect">
            <a:avLst/>
          </a:prstGeom>
          <a:noFill/>
        </p:spPr>
        <p:txBody>
          <a:bodyPr wrap="square" rtlCol="0">
            <a:spAutoFit/>
          </a:bodyPr>
          <a:lstStyle/>
          <a:p>
            <a:pPr algn="ctr"/>
            <a:r>
              <a:rPr lang="en-GB" sz="3200" b="1" dirty="0">
                <a:solidFill>
                  <a:srgbClr val="FF0000"/>
                </a:solidFill>
              </a:rPr>
              <a:t>No </a:t>
            </a:r>
            <a:r>
              <a:rPr lang="en-GB" sz="3200" b="1" dirty="0" err="1">
                <a:solidFill>
                  <a:srgbClr val="FF0000"/>
                </a:solidFill>
              </a:rPr>
              <a:t>equi</a:t>
            </a:r>
            <a:r>
              <a:rPr lang="en-GB" sz="3200" b="1" dirty="0">
                <a:solidFill>
                  <a:srgbClr val="FF0000"/>
                </a:solidFill>
              </a:rPr>
              <a:t>-join!</a:t>
            </a:r>
          </a:p>
          <a:p>
            <a:pPr algn="ctr"/>
            <a:r>
              <a:rPr lang="en-GB" sz="3600" b="1" dirty="0">
                <a:solidFill>
                  <a:srgbClr val="FF0000"/>
                </a:solidFill>
              </a:rPr>
              <a:t>Nonsense</a:t>
            </a:r>
          </a:p>
        </p:txBody>
      </p:sp>
      <p:sp>
        <p:nvSpPr>
          <p:cNvPr id="7" name="Wrong">
            <a:extLst>
              <a:ext uri="{FF2B5EF4-FFF2-40B4-BE49-F238E27FC236}">
                <a16:creationId xmlns:a16="http://schemas.microsoft.com/office/drawing/2014/main" id="{A35A661D-58BB-43A0-B5BA-FA8551E8C962}"/>
              </a:ext>
            </a:extLst>
          </p:cNvPr>
          <p:cNvSpPr/>
          <p:nvPr/>
        </p:nvSpPr>
        <p:spPr>
          <a:xfrm>
            <a:off x="11233100" y="4304433"/>
            <a:ext cx="914400" cy="91440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2974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2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1500"/>
                                        <p:tgtEl>
                                          <p:spTgt spid="6">
                                            <p:txEl>
                                              <p:pRg st="0" end="0"/>
                                            </p:txEl>
                                          </p:spTgt>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wipe(left)">
                                      <p:cBhvr>
                                        <p:cTn id="29" dur="1500"/>
                                        <p:tgtEl>
                                          <p:spTgt spid="6">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
                                            <p:txEl>
                                              <p:pRg st="0" end="0"/>
                                            </p:txEl>
                                          </p:spTgt>
                                        </p:tgtEl>
                                        <p:attrNameLst>
                                          <p:attrName>style.visibility</p:attrName>
                                        </p:attrNameLst>
                                      </p:cBhvr>
                                      <p:to>
                                        <p:strVal val="visible"/>
                                      </p:to>
                                    </p:set>
                                    <p:animEffect transition="in" filter="wipe(left)">
                                      <p:cBhvr>
                                        <p:cTn id="34" dur="1000"/>
                                        <p:tgtEl>
                                          <p:spTgt spid="19">
                                            <p:txEl>
                                              <p:pRg st="0" end="0"/>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9">
                                            <p:txEl>
                                              <p:pRg st="1" end="1"/>
                                            </p:txEl>
                                          </p:spTgt>
                                        </p:tgtEl>
                                        <p:attrNameLst>
                                          <p:attrName>style.visibility</p:attrName>
                                        </p:attrNameLst>
                                      </p:cBhvr>
                                      <p:to>
                                        <p:strVal val="visible"/>
                                      </p:to>
                                    </p:set>
                                    <p:animEffect transition="in" filter="wipe(left)">
                                      <p:cBhvr>
                                        <p:cTn id="38" dur="1000"/>
                                        <p:tgtEl>
                                          <p:spTgt spid="19">
                                            <p:txEl>
                                              <p:pRg st="1" end="1"/>
                                            </p:txEl>
                                          </p:spTgt>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19">
                                            <p:txEl>
                                              <p:pRg st="2" end="2"/>
                                            </p:txEl>
                                          </p:spTgt>
                                        </p:tgtEl>
                                        <p:attrNameLst>
                                          <p:attrName>style.visibility</p:attrName>
                                        </p:attrNameLst>
                                      </p:cBhvr>
                                      <p:to>
                                        <p:strVal val="visible"/>
                                      </p:to>
                                    </p:set>
                                    <p:animEffect transition="in" filter="wipe(left)">
                                      <p:cBhvr>
                                        <p:cTn id="42" dur="1000"/>
                                        <p:tgtEl>
                                          <p:spTgt spid="1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10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wipe(left)">
                                      <p:cBhvr>
                                        <p:cTn id="56" dur="1000"/>
                                        <p:tgtEl>
                                          <p:spTgt spid="44"/>
                                        </p:tgtEl>
                                      </p:cBhvr>
                                    </p:animEffect>
                                  </p:childTnLst>
                                </p:cTn>
                              </p:par>
                            </p:childTnLst>
                          </p:cTn>
                        </p:par>
                        <p:par>
                          <p:cTn id="57" fill="hold">
                            <p:stCondLst>
                              <p:cond delay="1500"/>
                            </p:stCondLst>
                            <p:childTnLst>
                              <p:par>
                                <p:cTn id="58" presetID="22" presetClass="entr" presetSubtype="8"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20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1">
                                            <p:txEl>
                                              <p:pRg st="0" end="0"/>
                                            </p:txEl>
                                          </p:spTgt>
                                        </p:tgtEl>
                                        <p:attrNameLst>
                                          <p:attrName>style.visibility</p:attrName>
                                        </p:attrNameLst>
                                      </p:cBhvr>
                                      <p:to>
                                        <p:strVal val="visible"/>
                                      </p:to>
                                    </p:set>
                                    <p:animEffect transition="in" filter="wipe(left)">
                                      <p:cBhvr>
                                        <p:cTn id="65" dur="500"/>
                                        <p:tgtEl>
                                          <p:spTgt spid="51">
                                            <p:txEl>
                                              <p:pRg st="0" end="0"/>
                                            </p:txEl>
                                          </p:spTgt>
                                        </p:tgtEl>
                                      </p:cBhvr>
                                    </p:animEffect>
                                  </p:childTnLst>
                                </p:cTn>
                              </p:par>
                            </p:childTnLst>
                          </p:cTn>
                        </p:par>
                        <p:par>
                          <p:cTn id="66" fill="hold">
                            <p:stCondLst>
                              <p:cond delay="500"/>
                            </p:stCondLst>
                            <p:childTnLst>
                              <p:par>
                                <p:cTn id="67" presetID="22" presetClass="entr" presetSubtype="8" fill="hold" grpId="0" nodeType="afterEffect" nodePh="1">
                                  <p:stCondLst>
                                    <p:cond delay="0"/>
                                  </p:stCondLst>
                                  <p:endCondLst>
                                    <p:cond evt="begin" delay="0">
                                      <p:tn val="67"/>
                                    </p:cond>
                                  </p:endCondLst>
                                  <p:childTnLst>
                                    <p:set>
                                      <p:cBhvr>
                                        <p:cTn id="68" dur="1" fill="hold">
                                          <p:stCondLst>
                                            <p:cond delay="0"/>
                                          </p:stCondLst>
                                        </p:cTn>
                                        <p:tgtEl>
                                          <p:spTgt spid="54">
                                            <p:txEl>
                                              <p:pRg st="0" end="0"/>
                                            </p:txEl>
                                          </p:spTgt>
                                        </p:tgtEl>
                                        <p:attrNameLst>
                                          <p:attrName>style.visibility</p:attrName>
                                        </p:attrNameLst>
                                      </p:cBhvr>
                                      <p:to>
                                        <p:strVal val="visible"/>
                                      </p:to>
                                    </p:set>
                                    <p:animEffect transition="in" filter="wipe(left)">
                                      <p:cBhvr>
                                        <p:cTn id="69" dur="500"/>
                                        <p:tgtEl>
                                          <p:spTgt spid="54">
                                            <p:txEl>
                                              <p:pRg st="0" end="0"/>
                                            </p:txEl>
                                          </p:spTgt>
                                        </p:tgtEl>
                                      </p:cBhvr>
                                    </p:animEffect>
                                  </p:childTnLst>
                                </p:cTn>
                              </p:par>
                            </p:childTnLst>
                          </p:cTn>
                        </p:par>
                        <p:par>
                          <p:cTn id="70" fill="hold">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52">
                                            <p:txEl>
                                              <p:pRg st="0" end="0"/>
                                            </p:txEl>
                                          </p:spTgt>
                                        </p:tgtEl>
                                        <p:attrNameLst>
                                          <p:attrName>style.visibility</p:attrName>
                                        </p:attrNameLst>
                                      </p:cBhvr>
                                      <p:to>
                                        <p:strVal val="visible"/>
                                      </p:to>
                                    </p:set>
                                    <p:animEffect transition="in" filter="wipe(left)">
                                      <p:cBhvr>
                                        <p:cTn id="73" dur="500"/>
                                        <p:tgtEl>
                                          <p:spTgt spid="52">
                                            <p:txEl>
                                              <p:pRg st="0" end="0"/>
                                            </p:txEl>
                                          </p:spTgt>
                                        </p:tgtEl>
                                      </p:cBhvr>
                                    </p:animEffect>
                                  </p:childTnLst>
                                </p:cTn>
                              </p:par>
                            </p:childTnLst>
                          </p:cTn>
                        </p:par>
                        <p:par>
                          <p:cTn id="74" fill="hold">
                            <p:stCondLst>
                              <p:cond delay="1500"/>
                            </p:stCondLst>
                            <p:childTnLst>
                              <p:par>
                                <p:cTn id="75" presetID="22" presetClass="entr" presetSubtype="8" fill="hold" grpId="0" nodeType="afterEffect">
                                  <p:stCondLst>
                                    <p:cond delay="0"/>
                                  </p:stCondLst>
                                  <p:childTnLst>
                                    <p:set>
                                      <p:cBhvr>
                                        <p:cTn id="76" dur="1" fill="hold">
                                          <p:stCondLst>
                                            <p:cond delay="0"/>
                                          </p:stCondLst>
                                        </p:cTn>
                                        <p:tgtEl>
                                          <p:spTgt spid="53">
                                            <p:txEl>
                                              <p:pRg st="0" end="0"/>
                                            </p:txEl>
                                          </p:spTgt>
                                        </p:tgtEl>
                                        <p:attrNameLst>
                                          <p:attrName>style.visibility</p:attrName>
                                        </p:attrNameLst>
                                      </p:cBhvr>
                                      <p:to>
                                        <p:strVal val="visible"/>
                                      </p:to>
                                    </p:set>
                                    <p:animEffect transition="in" filter="wipe(left)">
                                      <p:cBhvr>
                                        <p:cTn id="77" dur="500"/>
                                        <p:tgtEl>
                                          <p:spTgt spid="53">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8" fill="hold" grpId="1" nodeType="clickEffect">
                                  <p:stCondLst>
                                    <p:cond delay="0"/>
                                  </p:stCondLst>
                                  <p:childTnLst>
                                    <p:animEffect transition="out" filter="wipe(left)">
                                      <p:cBhvr>
                                        <p:cTn id="81" dur="500"/>
                                        <p:tgtEl>
                                          <p:spTgt spid="35"/>
                                        </p:tgtEl>
                                      </p:cBhvr>
                                    </p:animEffect>
                                    <p:set>
                                      <p:cBhvr>
                                        <p:cTn id="82" dur="1" fill="hold">
                                          <p:stCondLst>
                                            <p:cond delay="499"/>
                                          </p:stCondLst>
                                        </p:cTn>
                                        <p:tgtEl>
                                          <p:spTgt spid="35"/>
                                        </p:tgtEl>
                                        <p:attrNameLst>
                                          <p:attrName>style.visibility</p:attrName>
                                        </p:attrNameLst>
                                      </p:cBhvr>
                                      <p:to>
                                        <p:strVal val="hidden"/>
                                      </p:to>
                                    </p:se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ipe(left)">
                                      <p:cBhvr>
                                        <p:cTn id="86" dur="1000"/>
                                        <p:tgtEl>
                                          <p:spTgt spid="3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left)">
                                      <p:cBhvr>
                                        <p:cTn id="91" dur="500"/>
                                        <p:tgtEl>
                                          <p:spTgt spid="25"/>
                                        </p:tgtEl>
                                      </p:cBhvr>
                                    </p:animEffect>
                                  </p:childTnLst>
                                </p:cTn>
                              </p:par>
                            </p:childTnLst>
                          </p:cTn>
                        </p:par>
                        <p:par>
                          <p:cTn id="92" fill="hold">
                            <p:stCondLst>
                              <p:cond delay="500"/>
                            </p:stCondLst>
                            <p:childTnLst>
                              <p:par>
                                <p:cTn id="93" presetID="22" presetClass="entr" presetSubtype="1" fill="hold" nodeType="afterEffect">
                                  <p:stCondLst>
                                    <p:cond delay="0"/>
                                  </p:stCondLst>
                                  <p:childTnLst>
                                    <p:set>
                                      <p:cBhvr>
                                        <p:cTn id="94" dur="1" fill="hold">
                                          <p:stCondLst>
                                            <p:cond delay="0"/>
                                          </p:stCondLst>
                                        </p:cTn>
                                        <p:tgtEl>
                                          <p:spTgt spid="5"/>
                                        </p:tgtEl>
                                        <p:attrNameLst>
                                          <p:attrName>style.visibility</p:attrName>
                                        </p:attrNameLst>
                                      </p:cBhvr>
                                      <p:to>
                                        <p:strVal val="visible"/>
                                      </p:to>
                                    </p:set>
                                    <p:animEffect transition="in" filter="wipe(up)">
                                      <p:cBhvr>
                                        <p:cTn id="95" dur="500"/>
                                        <p:tgtEl>
                                          <p:spTgt spid="5"/>
                                        </p:tgtEl>
                                      </p:cBhvr>
                                    </p:animEffect>
                                  </p:childTnLst>
                                </p:cTn>
                              </p:par>
                            </p:childTnLst>
                          </p:cTn>
                        </p:par>
                        <p:par>
                          <p:cTn id="96" fill="hold">
                            <p:stCondLst>
                              <p:cond delay="1000"/>
                            </p:stCondLst>
                            <p:childTnLst>
                              <p:par>
                                <p:cTn id="97" presetID="22" presetClass="entr" presetSubtype="1" fill="hold" grpId="0" nodeType="after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wipe(up)">
                                      <p:cBhvr>
                                        <p:cTn id="99" dur="1500"/>
                                        <p:tgtEl>
                                          <p:spTgt spid="29"/>
                                        </p:tgtEl>
                                      </p:cBhvr>
                                    </p:animEffect>
                                  </p:childTnLst>
                                </p:cTn>
                              </p:par>
                            </p:childTnLst>
                          </p:cTn>
                        </p:par>
                        <p:par>
                          <p:cTn id="100" fill="hold">
                            <p:stCondLst>
                              <p:cond delay="2500"/>
                            </p:stCondLst>
                            <p:childTnLst>
                              <p:par>
                                <p:cTn id="101" presetID="22" presetClass="entr" presetSubtype="1" fill="hold" nodeType="afterEffect">
                                  <p:stCondLst>
                                    <p:cond delay="0"/>
                                  </p:stCondLst>
                                  <p:childTnLst>
                                    <p:set>
                                      <p:cBhvr>
                                        <p:cTn id="102" dur="1" fill="hold">
                                          <p:stCondLst>
                                            <p:cond delay="0"/>
                                          </p:stCondLst>
                                        </p:cTn>
                                        <p:tgtEl>
                                          <p:spTgt spid="9"/>
                                        </p:tgtEl>
                                        <p:attrNameLst>
                                          <p:attrName>style.visibility</p:attrName>
                                        </p:attrNameLst>
                                      </p:cBhvr>
                                      <p:to>
                                        <p:strVal val="visible"/>
                                      </p:to>
                                    </p:set>
                                    <p:animEffect transition="in" filter="wipe(up)">
                                      <p:cBhvr>
                                        <p:cTn id="103" dur="500"/>
                                        <p:tgtEl>
                                          <p:spTgt spid="9"/>
                                        </p:tgtEl>
                                      </p:cBhvr>
                                    </p:animEffect>
                                  </p:childTnLst>
                                </p:cTn>
                              </p:par>
                            </p:childTnLst>
                          </p:cTn>
                        </p:par>
                        <p:par>
                          <p:cTn id="104" fill="hold">
                            <p:stCondLst>
                              <p:cond delay="3000"/>
                            </p:stCondLst>
                            <p:childTnLst>
                              <p:par>
                                <p:cTn id="105" presetID="22" presetClass="entr" presetSubtype="1" fill="hold" grpId="0" nodeType="after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wipe(up)">
                                      <p:cBhvr>
                                        <p:cTn id="107" dur="1500"/>
                                        <p:tgtEl>
                                          <p:spTgt spid="3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xit" presetSubtype="8" fill="hold" grpId="1" nodeType="clickEffect">
                                  <p:stCondLst>
                                    <p:cond delay="0"/>
                                  </p:stCondLst>
                                  <p:childTnLst>
                                    <p:animEffect transition="out" filter="wipe(left)">
                                      <p:cBhvr>
                                        <p:cTn id="111" dur="500"/>
                                        <p:tgtEl>
                                          <p:spTgt spid="31"/>
                                        </p:tgtEl>
                                      </p:cBhvr>
                                    </p:animEffect>
                                    <p:set>
                                      <p:cBhvr>
                                        <p:cTn id="112" dur="1" fill="hold">
                                          <p:stCondLst>
                                            <p:cond delay="499"/>
                                          </p:stCondLst>
                                        </p:cTn>
                                        <p:tgtEl>
                                          <p:spTgt spid="31"/>
                                        </p:tgtEl>
                                        <p:attrNameLst>
                                          <p:attrName>style.visibility</p:attrName>
                                        </p:attrNameLst>
                                      </p:cBhvr>
                                      <p:to>
                                        <p:strVal val="hidden"/>
                                      </p:to>
                                    </p:set>
                                  </p:childTnLst>
                                </p:cTn>
                              </p:par>
                            </p:childTnLst>
                          </p:cTn>
                        </p:par>
                        <p:par>
                          <p:cTn id="113" fill="hold">
                            <p:stCondLst>
                              <p:cond delay="500"/>
                            </p:stCondLst>
                            <p:childTnLst>
                              <p:par>
                                <p:cTn id="114" presetID="22" presetClass="entr" presetSubtype="8" fill="hold" grpId="0" nodeType="after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wipe(left)">
                                      <p:cBhvr>
                                        <p:cTn id="116" dur="500"/>
                                        <p:tgtEl>
                                          <p:spTgt spid="32"/>
                                        </p:tgtEl>
                                      </p:cBhvr>
                                    </p:animEffect>
                                  </p:childTnLst>
                                </p:cTn>
                              </p:par>
                            </p:childTnLst>
                          </p:cTn>
                        </p:par>
                        <p:par>
                          <p:cTn id="117" fill="hold">
                            <p:stCondLst>
                              <p:cond delay="1000"/>
                            </p:stCondLst>
                            <p:childTnLst>
                              <p:par>
                                <p:cTn id="118" presetID="22" presetClass="entr" presetSubtype="8" fill="hold" grpId="0" nodeType="after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wipe(left)">
                                      <p:cBhvr>
                                        <p:cTn id="120" dur="1000"/>
                                        <p:tgtEl>
                                          <p:spTgt spid="28"/>
                                        </p:tgtEl>
                                      </p:cBhvr>
                                    </p:animEffect>
                                  </p:childTnLst>
                                </p:cTn>
                              </p:par>
                            </p:childTnLst>
                          </p:cTn>
                        </p:par>
                        <p:par>
                          <p:cTn id="121" fill="hold">
                            <p:stCondLst>
                              <p:cond delay="2000"/>
                            </p:stCondLst>
                            <p:childTnLst>
                              <p:par>
                                <p:cTn id="122" presetID="22" presetClass="entr" presetSubtype="8" fill="hold" nodeType="afterEffect">
                                  <p:stCondLst>
                                    <p:cond delay="0"/>
                                  </p:stCondLst>
                                  <p:childTnLst>
                                    <p:set>
                                      <p:cBhvr>
                                        <p:cTn id="123" dur="1" fill="hold">
                                          <p:stCondLst>
                                            <p:cond delay="0"/>
                                          </p:stCondLst>
                                        </p:cTn>
                                        <p:tgtEl>
                                          <p:spTgt spid="43"/>
                                        </p:tgtEl>
                                        <p:attrNameLst>
                                          <p:attrName>style.visibility</p:attrName>
                                        </p:attrNameLst>
                                      </p:cBhvr>
                                      <p:to>
                                        <p:strVal val="visible"/>
                                      </p:to>
                                    </p:set>
                                    <p:animEffect transition="in" filter="wipe(left)">
                                      <p:cBhvr>
                                        <p:cTn id="124" dur="2000"/>
                                        <p:tgtEl>
                                          <p:spTgt spid="43"/>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26"/>
                                        </p:tgtEl>
                                        <p:attrNameLst>
                                          <p:attrName>style.visibility</p:attrName>
                                        </p:attrNameLst>
                                      </p:cBhvr>
                                      <p:to>
                                        <p:strVal val="visible"/>
                                      </p:to>
                                    </p:set>
                                    <p:animEffect transition="in" filter="fade">
                                      <p:cBhvr>
                                        <p:cTn id="129" dur="2000"/>
                                        <p:tgtEl>
                                          <p:spTgt spid="26"/>
                                        </p:tgtEl>
                                      </p:cBhvr>
                                    </p:animEffect>
                                  </p:childTnLst>
                                </p:cTn>
                              </p:par>
                              <p:par>
                                <p:cTn id="130" presetID="45" presetClass="entr" presetSubtype="0" fill="hold" grpId="0" nodeType="withEffect">
                                  <p:stCondLst>
                                    <p:cond delay="0"/>
                                  </p:stCondLst>
                                  <p:childTnLst>
                                    <p:set>
                                      <p:cBhvr>
                                        <p:cTn id="131" dur="1" fill="hold">
                                          <p:stCondLst>
                                            <p:cond delay="0"/>
                                          </p:stCondLst>
                                        </p:cTn>
                                        <p:tgtEl>
                                          <p:spTgt spid="7"/>
                                        </p:tgtEl>
                                        <p:attrNameLst>
                                          <p:attrName>style.visibility</p:attrName>
                                        </p:attrNameLst>
                                      </p:cBhvr>
                                      <p:to>
                                        <p:strVal val="visible"/>
                                      </p:to>
                                    </p:set>
                                    <p:animEffect transition="in" filter="fade">
                                      <p:cBhvr>
                                        <p:cTn id="132" dur="2000"/>
                                        <p:tgtEl>
                                          <p:spTgt spid="7"/>
                                        </p:tgtEl>
                                      </p:cBhvr>
                                    </p:animEffect>
                                    <p:anim calcmode="lin" valueType="num">
                                      <p:cBhvr>
                                        <p:cTn id="133" dur="2000" fill="hold"/>
                                        <p:tgtEl>
                                          <p:spTgt spid="7"/>
                                        </p:tgtEl>
                                        <p:attrNameLst>
                                          <p:attrName>ppt_w</p:attrName>
                                        </p:attrNameLst>
                                      </p:cBhvr>
                                      <p:tavLst>
                                        <p:tav tm="0" fmla="#ppt_w*sin(2.5*pi*$)">
                                          <p:val>
                                            <p:fltVal val="0"/>
                                          </p:val>
                                        </p:tav>
                                        <p:tav tm="100000">
                                          <p:val>
                                            <p:fltVal val="1"/>
                                          </p:val>
                                        </p:tav>
                                      </p:tavLst>
                                    </p:anim>
                                    <p:anim calcmode="lin" valueType="num">
                                      <p:cBhvr>
                                        <p:cTn id="134"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10" grpId="0"/>
      <p:bldP spid="25" grpId="0"/>
      <p:bldP spid="28" grpId="0" animBg="1"/>
      <p:bldP spid="29" grpId="0" animBg="1"/>
      <p:bldP spid="30" grpId="0" animBg="1"/>
      <p:bldP spid="31" grpId="0" animBg="1"/>
      <p:bldP spid="31" grpId="1" animBg="1"/>
      <p:bldP spid="32" grpId="0"/>
      <p:bldP spid="35" grpId="0" animBg="1"/>
      <p:bldP spid="35" grpId="1" animBg="1"/>
      <p:bldP spid="2" grpId="0"/>
      <p:bldP spid="44" grpId="0" animBg="1"/>
      <p:bldP spid="51" grpId="0" uiExpand="1" build="p"/>
      <p:bldP spid="52" grpId="0" uiExpand="1" build="p"/>
      <p:bldP spid="53" grpId="0" uiExpand="1" build="p"/>
      <p:bldP spid="54" grpId="0" uiExpand="1" build="p"/>
      <p:bldP spid="26" grpId="0"/>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(5)</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32880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company</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 Insurer</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01700" y="2767538"/>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384995"/>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SELECT</a:t>
            </a:r>
          </a:p>
        </p:txBody>
      </p:sp>
      <p:sp>
        <p:nvSpPr>
          <p:cNvPr id="10" name="From">
            <a:extLst>
              <a:ext uri="{FF2B5EF4-FFF2-40B4-BE49-F238E27FC236}">
                <a16:creationId xmlns:a16="http://schemas.microsoft.com/office/drawing/2014/main" id="{BC0A24A5-7704-6A36-CD80-4ED2C2F64BD2}"/>
              </a:ext>
            </a:extLst>
          </p:cNvPr>
          <p:cNvSpPr txBox="1"/>
          <p:nvPr/>
        </p:nvSpPr>
        <p:spPr>
          <a:xfrm>
            <a:off x="3251923" y="2420529"/>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587423" y="3088606"/>
          <a:ext cx="2152143"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536575">
                  <a:extLst>
                    <a:ext uri="{9D8B030D-6E8A-4147-A177-3AD203B41FA5}">
                      <a16:colId xmlns:a16="http://schemas.microsoft.com/office/drawing/2014/main" val="3258369125"/>
                    </a:ext>
                  </a:extLst>
                </a:gridCol>
                <a:gridCol w="803085">
                  <a:extLst>
                    <a:ext uri="{9D8B030D-6E8A-4147-A177-3AD203B41FA5}">
                      <a16:colId xmlns:a16="http://schemas.microsoft.com/office/drawing/2014/main" val="3431466674"/>
                    </a:ext>
                  </a:extLst>
                </a:gridCol>
              </a:tblGrid>
              <a:tr h="0">
                <a:tc>
                  <a:txBody>
                    <a:bodyPr/>
                    <a:lstStyle/>
                    <a:p>
                      <a:pPr algn="l"/>
                      <a:r>
                        <a:rPr lang="en-GB" sz="20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insurer</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Pepper</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Cindy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Dog</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2</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Snowy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latin typeface="+mn-lt"/>
                        </a:rPr>
                        <a:t>Kitty</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a:solidFill>
                            <a:schemeClr val="tx1"/>
                          </a:solidFill>
                          <a:effectLst/>
                          <a:latin typeface="+mn-lt"/>
                        </a:rPr>
                        <a:t>Cat</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812093042"/>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4820545" y="2833037"/>
          <a:ext cx="3107310"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485775">
                  <a:extLst>
                    <a:ext uri="{9D8B030D-6E8A-4147-A177-3AD203B41FA5}">
                      <a16:colId xmlns:a16="http://schemas.microsoft.com/office/drawing/2014/main" val="3258369125"/>
                    </a:ext>
                  </a:extLst>
                </a:gridCol>
                <a:gridCol w="724091">
                  <a:extLst>
                    <a:ext uri="{9D8B030D-6E8A-4147-A177-3AD203B41FA5}">
                      <a16:colId xmlns:a16="http://schemas.microsoft.com/office/drawing/2014/main" val="3431466674"/>
                    </a:ext>
                  </a:extLst>
                </a:gridCol>
                <a:gridCol w="244475">
                  <a:extLst>
                    <a:ext uri="{9D8B030D-6E8A-4147-A177-3AD203B41FA5}">
                      <a16:colId xmlns:a16="http://schemas.microsoft.com/office/drawing/2014/main" val="994748769"/>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insurer</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0</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5894290" y="1835011"/>
            <a:ext cx="850960" cy="369332"/>
          </a:xfrm>
          <a:prstGeom prst="rect">
            <a:avLst/>
          </a:prstGeom>
          <a:noFill/>
        </p:spPr>
        <p:txBody>
          <a:bodyPr wrap="square" rtlCol="0">
            <a:spAutoFit/>
          </a:bodyPr>
          <a:lstStyle/>
          <a:p>
            <a:pPr algn="ctr"/>
            <a:r>
              <a:rPr lang="en-GB" b="1" dirty="0"/>
              <a:t>SELECT</a:t>
            </a:r>
          </a:p>
        </p:txBody>
      </p:sp>
      <p:sp>
        <p:nvSpPr>
          <p:cNvPr id="28" name="Output - Arrow">
            <a:extLst>
              <a:ext uri="{FF2B5EF4-FFF2-40B4-BE49-F238E27FC236}">
                <a16:creationId xmlns:a16="http://schemas.microsoft.com/office/drawing/2014/main" id="{27833E17-04CE-E6AD-804B-EB51B8F41239}"/>
              </a:ext>
            </a:extLst>
          </p:cNvPr>
          <p:cNvSpPr/>
          <p:nvPr/>
        </p:nvSpPr>
        <p:spPr>
          <a:xfrm>
            <a:off x="8529428" y="457583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4795199" y="2770419"/>
            <a:ext cx="720000" cy="394470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99769" y="2768253"/>
            <a:ext cx="928086" cy="39412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8281623" y="2420529"/>
            <a:ext cx="960176" cy="369332"/>
          </a:xfrm>
          <a:prstGeom prst="rect">
            <a:avLst/>
          </a:prstGeom>
          <a:noFill/>
        </p:spPr>
        <p:txBody>
          <a:bodyPr wrap="square" rtlCol="0">
            <a:spAutoFit/>
          </a:bodyPr>
          <a:lstStyle/>
          <a:p>
            <a:pPr algn="ctr"/>
            <a:r>
              <a:rPr lang="en-GB" b="1" dirty="0"/>
              <a:t>Output</a:t>
            </a:r>
          </a:p>
        </p:txBody>
      </p:sp>
      <p:cxnSp>
        <p:nvCxnSpPr>
          <p:cNvPr id="5" name="Name - Arrow">
            <a:extLst>
              <a:ext uri="{FF2B5EF4-FFF2-40B4-BE49-F238E27FC236}">
                <a16:creationId xmlns:a16="http://schemas.microsoft.com/office/drawing/2014/main" id="{74743580-1BBD-44D1-9B4B-3FCD69A573CA}"/>
              </a:ext>
            </a:extLst>
          </p:cNvPr>
          <p:cNvCxnSpPr>
            <a:cxnSpLocks/>
            <a:stCxn id="25" idx="2"/>
            <a:endCxn id="29" idx="0"/>
          </p:cNvCxnSpPr>
          <p:nvPr/>
        </p:nvCxnSpPr>
        <p:spPr>
          <a:xfrm flipH="1">
            <a:off x="5155199" y="2204343"/>
            <a:ext cx="1164571" cy="5660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a:endCxn id="30" idx="0"/>
          </p:cNvCxnSpPr>
          <p:nvPr/>
        </p:nvCxnSpPr>
        <p:spPr>
          <a:xfrm>
            <a:off x="6319770" y="2204343"/>
            <a:ext cx="1144042" cy="5639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Insurer">
            <a:extLst>
              <a:ext uri="{FF2B5EF4-FFF2-40B4-BE49-F238E27FC236}">
                <a16:creationId xmlns:a16="http://schemas.microsoft.com/office/drawing/2014/main" id="{94BF93ED-DCBC-929A-3978-645514F34654}"/>
              </a:ext>
            </a:extLst>
          </p:cNvPr>
          <p:cNvSpPr txBox="1"/>
          <p:nvPr/>
        </p:nvSpPr>
        <p:spPr>
          <a:xfrm>
            <a:off x="501700" y="4793841"/>
            <a:ext cx="1771650" cy="369332"/>
          </a:xfrm>
          <a:prstGeom prst="rect">
            <a:avLst/>
          </a:prstGeom>
          <a:noFill/>
        </p:spPr>
        <p:txBody>
          <a:bodyPr wrap="square" rtlCol="0">
            <a:spAutoFit/>
          </a:bodyPr>
          <a:lstStyle/>
          <a:p>
            <a:r>
              <a:rPr lang="en-GB" b="1" dirty="0"/>
              <a:t>Table: Insurer</a:t>
            </a:r>
          </a:p>
        </p:txBody>
      </p:sp>
      <p:graphicFrame>
        <p:nvGraphicFramePr>
          <p:cNvPr id="3" name="Pet - Insurer">
            <a:extLst>
              <a:ext uri="{FF2B5EF4-FFF2-40B4-BE49-F238E27FC236}">
                <a16:creationId xmlns:a16="http://schemas.microsoft.com/office/drawing/2014/main" id="{DED03D99-A09A-68ED-29D5-FF622C9224CD}"/>
              </a:ext>
            </a:extLst>
          </p:cNvPr>
          <p:cNvGraphicFramePr>
            <a:graphicFrameLocks noGrp="1"/>
          </p:cNvGraphicFramePr>
          <p:nvPr/>
        </p:nvGraphicFramePr>
        <p:xfrm>
          <a:off x="587423" y="5114909"/>
          <a:ext cx="1285431" cy="1295400"/>
        </p:xfrm>
        <a:graphic>
          <a:graphicData uri="http://schemas.openxmlformats.org/drawingml/2006/table">
            <a:tbl>
              <a:tblPr firstRow="1" bandRow="1">
                <a:tableStyleId>{5C22544A-7EE6-4342-B048-85BDC9FD1C3A}</a:tableStyleId>
              </a:tblPr>
              <a:tblGrid>
                <a:gridCol w="268288">
                  <a:extLst>
                    <a:ext uri="{9D8B030D-6E8A-4147-A177-3AD203B41FA5}">
                      <a16:colId xmlns:a16="http://schemas.microsoft.com/office/drawing/2014/main" val="2854243258"/>
                    </a:ext>
                  </a:extLst>
                </a:gridCol>
                <a:gridCol w="1017143">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1</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2</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err="1">
                          <a:solidFill>
                            <a:schemeClr val="tx1"/>
                          </a:solidFill>
                          <a:effectLst/>
                          <a:latin typeface="+mn-lt"/>
                          <a:cs typeface="Calibri" panose="020F0502020204030204" pitchFamily="34" charset="0"/>
                        </a:rPr>
                        <a:t>PetSure</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bl>
          </a:graphicData>
        </a:graphic>
      </p:graphicFrame>
      <p:graphicFrame>
        <p:nvGraphicFramePr>
          <p:cNvPr id="43" name="Output - Table">
            <a:extLst>
              <a:ext uri="{FF2B5EF4-FFF2-40B4-BE49-F238E27FC236}">
                <a16:creationId xmlns:a16="http://schemas.microsoft.com/office/drawing/2014/main" id="{568C7E54-FFF5-6232-653C-F1481651CB4C}"/>
              </a:ext>
            </a:extLst>
          </p:cNvPr>
          <p:cNvGraphicFramePr>
            <a:graphicFrameLocks noGrp="1"/>
          </p:cNvGraphicFramePr>
          <p:nvPr/>
        </p:nvGraphicFramePr>
        <p:xfrm>
          <a:off x="9595568" y="2831953"/>
          <a:ext cx="1652969"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44" name="From - Brace">
            <a:extLst>
              <a:ext uri="{FF2B5EF4-FFF2-40B4-BE49-F238E27FC236}">
                <a16:creationId xmlns:a16="http://schemas.microsoft.com/office/drawing/2014/main" id="{4AB582EA-E161-553B-E130-D03025BDF6D6}"/>
              </a:ext>
            </a:extLst>
          </p:cNvPr>
          <p:cNvSpPr/>
          <p:nvPr/>
        </p:nvSpPr>
        <p:spPr>
          <a:xfrm>
            <a:off x="3443509" y="3460080"/>
            <a:ext cx="594061" cy="2495550"/>
          </a:xfrm>
          <a:prstGeom prst="rightBrace">
            <a:avLst>
              <a:gd name="adj1" fmla="val 56609"/>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6347356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(6)</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524726"/>
            <a:ext cx="512191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company</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 Insurer</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Pet.insurer</a:t>
            </a:r>
            <a:r>
              <a:rPr lang="en-US" altLang="en-US" sz="2000" dirty="0">
                <a:solidFill>
                  <a:srgbClr val="000000"/>
                </a:solidFill>
                <a:latin typeface="Consolas" panose="020B0609020204030204" pitchFamily="49" charset="0"/>
              </a:rPr>
              <a:t> = Insurer.id;</a:t>
            </a:r>
            <a:endParaRPr lang="en-US" altLang="en-US" sz="2000" dirty="0">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01700" y="2767538"/>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p:txBody>
      </p:sp>
      <p:sp>
        <p:nvSpPr>
          <p:cNvPr id="10" name="From">
            <a:extLst>
              <a:ext uri="{FF2B5EF4-FFF2-40B4-BE49-F238E27FC236}">
                <a16:creationId xmlns:a16="http://schemas.microsoft.com/office/drawing/2014/main" id="{BC0A24A5-7704-6A36-CD80-4ED2C2F64BD2}"/>
              </a:ext>
            </a:extLst>
          </p:cNvPr>
          <p:cNvSpPr txBox="1"/>
          <p:nvPr/>
        </p:nvSpPr>
        <p:spPr>
          <a:xfrm>
            <a:off x="3251923" y="2513129"/>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587423" y="3088606"/>
          <a:ext cx="2152143"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536575">
                  <a:extLst>
                    <a:ext uri="{9D8B030D-6E8A-4147-A177-3AD203B41FA5}">
                      <a16:colId xmlns:a16="http://schemas.microsoft.com/office/drawing/2014/main" val="3258369125"/>
                    </a:ext>
                  </a:extLst>
                </a:gridCol>
                <a:gridCol w="803085">
                  <a:extLst>
                    <a:ext uri="{9D8B030D-6E8A-4147-A177-3AD203B41FA5}">
                      <a16:colId xmlns:a16="http://schemas.microsoft.com/office/drawing/2014/main" val="3431466674"/>
                    </a:ext>
                  </a:extLst>
                </a:gridCol>
              </a:tblGrid>
              <a:tr h="0">
                <a:tc>
                  <a:txBody>
                    <a:bodyPr/>
                    <a:lstStyle/>
                    <a:p>
                      <a:pPr algn="l"/>
                      <a:r>
                        <a:rPr lang="en-GB" sz="20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insurer</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Pepper</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Cindy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Dog</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2</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Snowy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latin typeface="+mn-lt"/>
                        </a:rPr>
                        <a:t>Kitty</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a:solidFill>
                            <a:schemeClr val="tx1"/>
                          </a:solidFill>
                          <a:effectLst/>
                          <a:latin typeface="+mn-lt"/>
                        </a:rPr>
                        <a:t>Cat</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812093042"/>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4820545" y="2833037"/>
          <a:ext cx="3107310"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485775">
                  <a:extLst>
                    <a:ext uri="{9D8B030D-6E8A-4147-A177-3AD203B41FA5}">
                      <a16:colId xmlns:a16="http://schemas.microsoft.com/office/drawing/2014/main" val="3258369125"/>
                    </a:ext>
                  </a:extLst>
                </a:gridCol>
                <a:gridCol w="724091">
                  <a:extLst>
                    <a:ext uri="{9D8B030D-6E8A-4147-A177-3AD203B41FA5}">
                      <a16:colId xmlns:a16="http://schemas.microsoft.com/office/drawing/2014/main" val="3431466674"/>
                    </a:ext>
                  </a:extLst>
                </a:gridCol>
                <a:gridCol w="244475">
                  <a:extLst>
                    <a:ext uri="{9D8B030D-6E8A-4147-A177-3AD203B41FA5}">
                      <a16:colId xmlns:a16="http://schemas.microsoft.com/office/drawing/2014/main" val="994748769"/>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insurer</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0</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5894289" y="1379453"/>
            <a:ext cx="850960" cy="369332"/>
          </a:xfrm>
          <a:prstGeom prst="rect">
            <a:avLst/>
          </a:prstGeom>
          <a:noFill/>
        </p:spPr>
        <p:txBody>
          <a:bodyPr wrap="square" rtlCol="0">
            <a:spAutoFit/>
          </a:bodyPr>
          <a:lstStyle/>
          <a:p>
            <a:pPr algn="ctr"/>
            <a:r>
              <a:rPr lang="en-GB" b="1" dirty="0"/>
              <a:t>SELECT</a:t>
            </a:r>
          </a:p>
        </p:txBody>
      </p:sp>
      <p:sp>
        <p:nvSpPr>
          <p:cNvPr id="28" name="Output - Arrow">
            <a:extLst>
              <a:ext uri="{FF2B5EF4-FFF2-40B4-BE49-F238E27FC236}">
                <a16:creationId xmlns:a16="http://schemas.microsoft.com/office/drawing/2014/main" id="{27833E17-04CE-E6AD-804B-EB51B8F41239}"/>
              </a:ext>
            </a:extLst>
          </p:cNvPr>
          <p:cNvSpPr/>
          <p:nvPr/>
        </p:nvSpPr>
        <p:spPr>
          <a:xfrm>
            <a:off x="8529428" y="345897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4795199" y="2770419"/>
            <a:ext cx="720000" cy="394470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99769" y="2768253"/>
            <a:ext cx="928086" cy="39412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Where - Arrow">
            <a:extLst>
              <a:ext uri="{FF2B5EF4-FFF2-40B4-BE49-F238E27FC236}">
                <a16:creationId xmlns:a16="http://schemas.microsoft.com/office/drawing/2014/main" id="{44EEC309-5164-E750-8A98-948F7250CF9F}"/>
              </a:ext>
            </a:extLst>
          </p:cNvPr>
          <p:cNvSpPr/>
          <p:nvPr/>
        </p:nvSpPr>
        <p:spPr>
          <a:xfrm>
            <a:off x="149292" y="222330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8281623" y="2513129"/>
            <a:ext cx="960176" cy="369332"/>
          </a:xfrm>
          <a:prstGeom prst="rect">
            <a:avLst/>
          </a:prstGeom>
          <a:noFill/>
        </p:spPr>
        <p:txBody>
          <a:bodyPr wrap="square" rtlCol="0">
            <a:spAutoFit/>
          </a:bodyPr>
          <a:lstStyle/>
          <a:p>
            <a:pPr algn="ctr"/>
            <a:r>
              <a:rPr lang="en-GB" b="1" dirty="0"/>
              <a:t>Output</a:t>
            </a:r>
          </a:p>
        </p:txBody>
      </p:sp>
      <p:sp>
        <p:nvSpPr>
          <p:cNvPr id="35" name="From - Arrow">
            <a:extLst>
              <a:ext uri="{FF2B5EF4-FFF2-40B4-BE49-F238E27FC236}">
                <a16:creationId xmlns:a16="http://schemas.microsoft.com/office/drawing/2014/main" id="{570E26B8-2533-45CC-B630-78104B4BF6E3}"/>
              </a:ext>
            </a:extLst>
          </p:cNvPr>
          <p:cNvSpPr/>
          <p:nvPr/>
        </p:nvSpPr>
        <p:spPr>
          <a:xfrm>
            <a:off x="154554" y="1905059"/>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74743580-1BBD-44D1-9B4B-3FCD69A573CA}"/>
              </a:ext>
            </a:extLst>
          </p:cNvPr>
          <p:cNvCxnSpPr>
            <a:cxnSpLocks/>
            <a:stCxn id="25" idx="2"/>
          </p:cNvCxnSpPr>
          <p:nvPr/>
        </p:nvCxnSpPr>
        <p:spPr>
          <a:xfrm flipH="1">
            <a:off x="5353216" y="1748785"/>
            <a:ext cx="966553" cy="10143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p:cNvCxnSpPr>
          <p:nvPr/>
        </p:nvCxnSpPr>
        <p:spPr>
          <a:xfrm>
            <a:off x="6319769" y="1748785"/>
            <a:ext cx="881143" cy="10060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Insurer">
            <a:extLst>
              <a:ext uri="{FF2B5EF4-FFF2-40B4-BE49-F238E27FC236}">
                <a16:creationId xmlns:a16="http://schemas.microsoft.com/office/drawing/2014/main" id="{94BF93ED-DCBC-929A-3978-645514F34654}"/>
              </a:ext>
            </a:extLst>
          </p:cNvPr>
          <p:cNvSpPr txBox="1"/>
          <p:nvPr/>
        </p:nvSpPr>
        <p:spPr>
          <a:xfrm>
            <a:off x="501700" y="4793841"/>
            <a:ext cx="1771650" cy="369332"/>
          </a:xfrm>
          <a:prstGeom prst="rect">
            <a:avLst/>
          </a:prstGeom>
          <a:noFill/>
        </p:spPr>
        <p:txBody>
          <a:bodyPr wrap="square" rtlCol="0">
            <a:spAutoFit/>
          </a:bodyPr>
          <a:lstStyle/>
          <a:p>
            <a:r>
              <a:rPr lang="en-GB" b="1" dirty="0"/>
              <a:t>Table: Insurer</a:t>
            </a:r>
          </a:p>
        </p:txBody>
      </p:sp>
      <p:graphicFrame>
        <p:nvGraphicFramePr>
          <p:cNvPr id="3" name="Pet - Insurer">
            <a:extLst>
              <a:ext uri="{FF2B5EF4-FFF2-40B4-BE49-F238E27FC236}">
                <a16:creationId xmlns:a16="http://schemas.microsoft.com/office/drawing/2014/main" id="{DED03D99-A09A-68ED-29D5-FF622C9224CD}"/>
              </a:ext>
            </a:extLst>
          </p:cNvPr>
          <p:cNvGraphicFramePr>
            <a:graphicFrameLocks noGrp="1"/>
          </p:cNvGraphicFramePr>
          <p:nvPr/>
        </p:nvGraphicFramePr>
        <p:xfrm>
          <a:off x="587423" y="5114909"/>
          <a:ext cx="1285431" cy="1295400"/>
        </p:xfrm>
        <a:graphic>
          <a:graphicData uri="http://schemas.openxmlformats.org/drawingml/2006/table">
            <a:tbl>
              <a:tblPr firstRow="1" bandRow="1">
                <a:tableStyleId>{5C22544A-7EE6-4342-B048-85BDC9FD1C3A}</a:tableStyleId>
              </a:tblPr>
              <a:tblGrid>
                <a:gridCol w="268288">
                  <a:extLst>
                    <a:ext uri="{9D8B030D-6E8A-4147-A177-3AD203B41FA5}">
                      <a16:colId xmlns:a16="http://schemas.microsoft.com/office/drawing/2014/main" val="2854243258"/>
                    </a:ext>
                  </a:extLst>
                </a:gridCol>
                <a:gridCol w="1017143">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1</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2</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err="1">
                          <a:solidFill>
                            <a:schemeClr val="tx1"/>
                          </a:solidFill>
                          <a:effectLst/>
                          <a:latin typeface="+mn-lt"/>
                          <a:cs typeface="Calibri" panose="020F0502020204030204" pitchFamily="34" charset="0"/>
                        </a:rPr>
                        <a:t>PetSure</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bl>
          </a:graphicData>
        </a:graphic>
      </p:graphicFrame>
      <p:graphicFrame>
        <p:nvGraphicFramePr>
          <p:cNvPr id="43" name="Output - Table">
            <a:extLst>
              <a:ext uri="{FF2B5EF4-FFF2-40B4-BE49-F238E27FC236}">
                <a16:creationId xmlns:a16="http://schemas.microsoft.com/office/drawing/2014/main" id="{568C7E54-FFF5-6232-653C-F1481651CB4C}"/>
              </a:ext>
            </a:extLst>
          </p:cNvPr>
          <p:cNvGraphicFramePr>
            <a:graphicFrameLocks noGrp="1"/>
          </p:cNvGraphicFramePr>
          <p:nvPr>
            <p:extLst>
              <p:ext uri="{D42A27DB-BD31-4B8C-83A1-F6EECF244321}">
                <p14:modId xmlns:p14="http://schemas.microsoft.com/office/powerpoint/2010/main" val="1700732818"/>
              </p:ext>
            </p:extLst>
          </p:nvPr>
        </p:nvGraphicFramePr>
        <p:xfrm>
          <a:off x="9595568" y="2831953"/>
          <a:ext cx="1652969" cy="146685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123404">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bl>
          </a:graphicData>
        </a:graphic>
      </p:graphicFrame>
      <p:sp>
        <p:nvSpPr>
          <p:cNvPr id="44" name="From - Brace">
            <a:extLst>
              <a:ext uri="{FF2B5EF4-FFF2-40B4-BE49-F238E27FC236}">
                <a16:creationId xmlns:a16="http://schemas.microsoft.com/office/drawing/2014/main" id="{4AB582EA-E161-553B-E130-D03025BDF6D6}"/>
              </a:ext>
            </a:extLst>
          </p:cNvPr>
          <p:cNvSpPr/>
          <p:nvPr/>
        </p:nvSpPr>
        <p:spPr>
          <a:xfrm>
            <a:off x="3443509" y="3460080"/>
            <a:ext cx="594061" cy="2495550"/>
          </a:xfrm>
          <a:prstGeom prst="rightBrace">
            <a:avLst>
              <a:gd name="adj1" fmla="val 56609"/>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1" name="Order">
            <a:extLst>
              <a:ext uri="{FF2B5EF4-FFF2-40B4-BE49-F238E27FC236}">
                <a16:creationId xmlns:a16="http://schemas.microsoft.com/office/drawing/2014/main" id="{A84125A0-FE9B-4B5B-4183-B7CDBBEF9D4C}"/>
              </a:ext>
            </a:extLst>
          </p:cNvPr>
          <p:cNvSpPr txBox="1"/>
          <p:nvPr/>
        </p:nvSpPr>
        <p:spPr>
          <a:xfrm>
            <a:off x="3343494" y="3480475"/>
            <a:ext cx="396064" cy="523220"/>
          </a:xfrm>
          <a:prstGeom prst="rect">
            <a:avLst/>
          </a:prstGeom>
          <a:noFill/>
        </p:spPr>
        <p:txBody>
          <a:bodyPr wrap="square" rtlCol="0">
            <a:spAutoFit/>
          </a:bodyPr>
          <a:lstStyle/>
          <a:p>
            <a:pPr algn="ctr"/>
            <a:r>
              <a:rPr lang="en-GB" sz="2800" b="1" dirty="0">
                <a:solidFill>
                  <a:srgbClr val="7030A0"/>
                </a:solidFill>
              </a:rPr>
              <a:t>4</a:t>
            </a:r>
            <a:endParaRPr lang="en-GB" sz="2800" dirty="0">
              <a:solidFill>
                <a:srgbClr val="7030A0"/>
              </a:solidFill>
            </a:endParaRPr>
          </a:p>
        </p:txBody>
      </p:sp>
      <p:sp>
        <p:nvSpPr>
          <p:cNvPr id="52" name="Order">
            <a:extLst>
              <a:ext uri="{FF2B5EF4-FFF2-40B4-BE49-F238E27FC236}">
                <a16:creationId xmlns:a16="http://schemas.microsoft.com/office/drawing/2014/main" id="{BCEA5CB0-5749-1A40-A7A8-2A13550A9ECB}"/>
              </a:ext>
            </a:extLst>
          </p:cNvPr>
          <p:cNvSpPr txBox="1"/>
          <p:nvPr/>
        </p:nvSpPr>
        <p:spPr>
          <a:xfrm>
            <a:off x="3351452" y="5429809"/>
            <a:ext cx="396064" cy="523220"/>
          </a:xfrm>
          <a:prstGeom prst="rect">
            <a:avLst/>
          </a:prstGeom>
          <a:noFill/>
        </p:spPr>
        <p:txBody>
          <a:bodyPr wrap="square" rtlCol="0">
            <a:spAutoFit/>
          </a:bodyPr>
          <a:lstStyle/>
          <a:p>
            <a:pPr algn="ctr"/>
            <a:r>
              <a:rPr lang="en-GB" sz="2800" b="1" dirty="0">
                <a:solidFill>
                  <a:srgbClr val="7030A0"/>
                </a:solidFill>
              </a:rPr>
              <a:t>3</a:t>
            </a:r>
          </a:p>
        </p:txBody>
      </p:sp>
      <p:sp>
        <p:nvSpPr>
          <p:cNvPr id="53" name="Order">
            <a:extLst>
              <a:ext uri="{FF2B5EF4-FFF2-40B4-BE49-F238E27FC236}">
                <a16:creationId xmlns:a16="http://schemas.microsoft.com/office/drawing/2014/main" id="{92831D18-72D2-C4FA-FD15-A525AFB4E5C5}"/>
              </a:ext>
            </a:extLst>
          </p:cNvPr>
          <p:cNvSpPr txBox="1"/>
          <p:nvPr/>
        </p:nvSpPr>
        <p:spPr>
          <a:xfrm>
            <a:off x="4080831" y="4444136"/>
            <a:ext cx="558311" cy="523220"/>
          </a:xfrm>
          <a:prstGeom prst="rect">
            <a:avLst/>
          </a:prstGeom>
          <a:noFill/>
        </p:spPr>
        <p:txBody>
          <a:bodyPr wrap="square" rtlCol="0" anchor="ctr">
            <a:spAutoFit/>
          </a:bodyPr>
          <a:lstStyle/>
          <a:p>
            <a:pPr algn="ctr"/>
            <a:r>
              <a:rPr lang="en-GB" sz="2800" b="1" dirty="0">
                <a:solidFill>
                  <a:srgbClr val="7030A0"/>
                </a:solidFill>
              </a:rPr>
              <a:t>12</a:t>
            </a:r>
          </a:p>
        </p:txBody>
      </p:sp>
      <p:sp>
        <p:nvSpPr>
          <p:cNvPr id="54" name="Order">
            <a:extLst>
              <a:ext uri="{FF2B5EF4-FFF2-40B4-BE49-F238E27FC236}">
                <a16:creationId xmlns:a16="http://schemas.microsoft.com/office/drawing/2014/main" id="{FF73204C-FADD-6664-F4EE-878B598637DD}"/>
              </a:ext>
            </a:extLst>
          </p:cNvPr>
          <p:cNvSpPr txBox="1"/>
          <p:nvPr/>
        </p:nvSpPr>
        <p:spPr>
          <a:xfrm>
            <a:off x="3352887" y="4451518"/>
            <a:ext cx="396064" cy="523220"/>
          </a:xfrm>
          <a:prstGeom prst="rect">
            <a:avLst/>
          </a:prstGeom>
          <a:noFill/>
        </p:spPr>
        <p:txBody>
          <a:bodyPr wrap="square" rtlCol="0">
            <a:spAutoFit/>
          </a:bodyPr>
          <a:lstStyle/>
          <a:p>
            <a:pPr algn="ctr"/>
            <a:r>
              <a:rPr lang="en-GB" sz="2800" b="1" dirty="0">
                <a:solidFill>
                  <a:srgbClr val="7030A0"/>
                </a:solidFill>
              </a:rPr>
              <a:t>×</a:t>
            </a:r>
          </a:p>
        </p:txBody>
      </p:sp>
      <p:sp>
        <p:nvSpPr>
          <p:cNvPr id="26" name="Select - Arrow">
            <a:extLst>
              <a:ext uri="{FF2B5EF4-FFF2-40B4-BE49-F238E27FC236}">
                <a16:creationId xmlns:a16="http://schemas.microsoft.com/office/drawing/2014/main" id="{A4913A86-8E20-4DDA-AAA9-F82A2BA73778}"/>
              </a:ext>
            </a:extLst>
          </p:cNvPr>
          <p:cNvSpPr/>
          <p:nvPr/>
        </p:nvSpPr>
        <p:spPr>
          <a:xfrm>
            <a:off x="156727" y="158397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Pepper - Row">
            <a:extLst>
              <a:ext uri="{FF2B5EF4-FFF2-40B4-BE49-F238E27FC236}">
                <a16:creationId xmlns:a16="http://schemas.microsoft.com/office/drawing/2014/main" id="{EDC109E2-0F8E-4D72-965B-C320174FCB9B}"/>
              </a:ext>
            </a:extLst>
          </p:cNvPr>
          <p:cNvSpPr/>
          <p:nvPr/>
        </p:nvSpPr>
        <p:spPr>
          <a:xfrm>
            <a:off x="4758623" y="3113320"/>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Pepper - Purple">
            <a:extLst>
              <a:ext uri="{FF2B5EF4-FFF2-40B4-BE49-F238E27FC236}">
                <a16:creationId xmlns:a16="http://schemas.microsoft.com/office/drawing/2014/main" id="{4D280F94-804B-4EC1-AB76-E66DA40E0536}"/>
              </a:ext>
            </a:extLst>
          </p:cNvPr>
          <p:cNvSpPr/>
          <p:nvPr/>
        </p:nvSpPr>
        <p:spPr>
          <a:xfrm>
            <a:off x="6770596" y="3111681"/>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Pepper - Yellow">
            <a:extLst>
              <a:ext uri="{FF2B5EF4-FFF2-40B4-BE49-F238E27FC236}">
                <a16:creationId xmlns:a16="http://schemas.microsoft.com/office/drawing/2014/main" id="{EAF79AAF-4AEA-4F65-9751-46A72BB869A5}"/>
              </a:ext>
            </a:extLst>
          </p:cNvPr>
          <p:cNvSpPr/>
          <p:nvPr/>
        </p:nvSpPr>
        <p:spPr>
          <a:xfrm>
            <a:off x="6038424" y="3118769"/>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Cindy - Row">
            <a:extLst>
              <a:ext uri="{FF2B5EF4-FFF2-40B4-BE49-F238E27FC236}">
                <a16:creationId xmlns:a16="http://schemas.microsoft.com/office/drawing/2014/main" id="{58BEFD8E-59D7-4B59-AD8D-56CF2F8CD107}"/>
              </a:ext>
            </a:extLst>
          </p:cNvPr>
          <p:cNvSpPr/>
          <p:nvPr/>
        </p:nvSpPr>
        <p:spPr>
          <a:xfrm>
            <a:off x="4758623" y="4588552"/>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Cindy - Purple">
            <a:extLst>
              <a:ext uri="{FF2B5EF4-FFF2-40B4-BE49-F238E27FC236}">
                <a16:creationId xmlns:a16="http://schemas.microsoft.com/office/drawing/2014/main" id="{2138EE6B-2A89-465B-8D74-A2F0DB965B5D}"/>
              </a:ext>
            </a:extLst>
          </p:cNvPr>
          <p:cNvSpPr/>
          <p:nvPr/>
        </p:nvSpPr>
        <p:spPr>
          <a:xfrm>
            <a:off x="6770596" y="4586913"/>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Cindy - Yellow">
            <a:extLst>
              <a:ext uri="{FF2B5EF4-FFF2-40B4-BE49-F238E27FC236}">
                <a16:creationId xmlns:a16="http://schemas.microsoft.com/office/drawing/2014/main" id="{40519916-002C-4B50-9CAD-882322014126}"/>
              </a:ext>
            </a:extLst>
          </p:cNvPr>
          <p:cNvSpPr/>
          <p:nvPr/>
        </p:nvSpPr>
        <p:spPr>
          <a:xfrm>
            <a:off x="6038424" y="4594001"/>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Snowy - Row">
            <a:extLst>
              <a:ext uri="{FF2B5EF4-FFF2-40B4-BE49-F238E27FC236}">
                <a16:creationId xmlns:a16="http://schemas.microsoft.com/office/drawing/2014/main" id="{590FF629-1C6B-4A73-9B6F-1A3047E0C351}"/>
              </a:ext>
            </a:extLst>
          </p:cNvPr>
          <p:cNvSpPr/>
          <p:nvPr/>
        </p:nvSpPr>
        <p:spPr>
          <a:xfrm>
            <a:off x="4758623" y="5167672"/>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Snowy - Purple">
            <a:extLst>
              <a:ext uri="{FF2B5EF4-FFF2-40B4-BE49-F238E27FC236}">
                <a16:creationId xmlns:a16="http://schemas.microsoft.com/office/drawing/2014/main" id="{2059C02D-22B0-4CF8-88BE-A139FCC5E365}"/>
              </a:ext>
            </a:extLst>
          </p:cNvPr>
          <p:cNvSpPr/>
          <p:nvPr/>
        </p:nvSpPr>
        <p:spPr>
          <a:xfrm>
            <a:off x="6770596" y="5166033"/>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Snowy - Yellow">
            <a:extLst>
              <a:ext uri="{FF2B5EF4-FFF2-40B4-BE49-F238E27FC236}">
                <a16:creationId xmlns:a16="http://schemas.microsoft.com/office/drawing/2014/main" id="{A908B61F-A960-4A63-B920-885CE28F0894}"/>
              </a:ext>
            </a:extLst>
          </p:cNvPr>
          <p:cNvSpPr/>
          <p:nvPr/>
        </p:nvSpPr>
        <p:spPr>
          <a:xfrm>
            <a:off x="6038424" y="5173121"/>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Kitty - Row">
            <a:extLst>
              <a:ext uri="{FF2B5EF4-FFF2-40B4-BE49-F238E27FC236}">
                <a16:creationId xmlns:a16="http://schemas.microsoft.com/office/drawing/2014/main" id="{26C3B023-4A76-47DA-A8DB-F1CCF91F3D0B}"/>
              </a:ext>
            </a:extLst>
          </p:cNvPr>
          <p:cNvSpPr/>
          <p:nvPr/>
        </p:nvSpPr>
        <p:spPr>
          <a:xfrm>
            <a:off x="4758623" y="6045496"/>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Kitty - Purple">
            <a:extLst>
              <a:ext uri="{FF2B5EF4-FFF2-40B4-BE49-F238E27FC236}">
                <a16:creationId xmlns:a16="http://schemas.microsoft.com/office/drawing/2014/main" id="{D34CE510-4BD9-46EC-99AA-DBE7BD04F483}"/>
              </a:ext>
            </a:extLst>
          </p:cNvPr>
          <p:cNvSpPr/>
          <p:nvPr/>
        </p:nvSpPr>
        <p:spPr>
          <a:xfrm>
            <a:off x="6770596" y="6043857"/>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Kitty - Yellow">
            <a:extLst>
              <a:ext uri="{FF2B5EF4-FFF2-40B4-BE49-F238E27FC236}">
                <a16:creationId xmlns:a16="http://schemas.microsoft.com/office/drawing/2014/main" id="{F09336A1-7B8C-4DEF-A7AB-2B0BC362A9E8}"/>
              </a:ext>
            </a:extLst>
          </p:cNvPr>
          <p:cNvSpPr/>
          <p:nvPr/>
        </p:nvSpPr>
        <p:spPr>
          <a:xfrm>
            <a:off x="6038424" y="6050945"/>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Where 2 - Arrow">
            <a:extLst>
              <a:ext uri="{FF2B5EF4-FFF2-40B4-BE49-F238E27FC236}">
                <a16:creationId xmlns:a16="http://schemas.microsoft.com/office/drawing/2014/main" id="{57F0F467-01B0-47CA-9897-A45723917472}"/>
              </a:ext>
            </a:extLst>
          </p:cNvPr>
          <p:cNvSpPr/>
          <p:nvPr/>
        </p:nvSpPr>
        <p:spPr>
          <a:xfrm rot="3278631">
            <a:off x="6365200" y="2384994"/>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Where">
            <a:extLst>
              <a:ext uri="{FF2B5EF4-FFF2-40B4-BE49-F238E27FC236}">
                <a16:creationId xmlns:a16="http://schemas.microsoft.com/office/drawing/2014/main" id="{D9C491AC-88F8-426C-A43D-B2F060D5E6AD}"/>
              </a:ext>
            </a:extLst>
          </p:cNvPr>
          <p:cNvSpPr txBox="1"/>
          <p:nvPr/>
        </p:nvSpPr>
        <p:spPr>
          <a:xfrm>
            <a:off x="5845106" y="2071055"/>
            <a:ext cx="908750" cy="369332"/>
          </a:xfrm>
          <a:prstGeom prst="rect">
            <a:avLst/>
          </a:prstGeom>
          <a:noFill/>
        </p:spPr>
        <p:txBody>
          <a:bodyPr wrap="square" rtlCol="0">
            <a:spAutoFit/>
          </a:bodyPr>
          <a:lstStyle/>
          <a:p>
            <a:pPr algn="ctr"/>
            <a:r>
              <a:rPr lang="en-GB" b="1" dirty="0"/>
              <a:t>WHERE</a:t>
            </a:r>
          </a:p>
        </p:txBody>
      </p:sp>
    </p:spTree>
    <p:extLst>
      <p:ext uri="{BB962C8B-B14F-4D97-AF65-F5344CB8AC3E}">
        <p14:creationId xmlns:p14="http://schemas.microsoft.com/office/powerpoint/2010/main" val="181650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2000"/>
                                        <p:tgtEl>
                                          <p:spTgt spid="3"/>
                                        </p:tgtEl>
                                      </p:cBhvr>
                                    </p:animEffect>
                                  </p:childTnLst>
                                </p:cTn>
                              </p:par>
                            </p:childTnLst>
                          </p:cTn>
                        </p:par>
                        <p:par>
                          <p:cTn id="20" fill="hold">
                            <p:stCondLst>
                              <p:cond delay="5000"/>
                            </p:stCondLst>
                            <p:childTnLst>
                              <p:par>
                                <p:cTn id="21" presetID="22" presetClass="entr" presetSubtype="8" fill="hold" grpId="0" nodeType="after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wipe(left)">
                                      <p:cBhvr>
                                        <p:cTn id="23" dur="1500"/>
                                        <p:tgtEl>
                                          <p:spTgt spid="6">
                                            <p:txEl>
                                              <p:pRg st="0" end="0"/>
                                            </p:txEl>
                                          </p:spTgt>
                                        </p:tgtEl>
                                      </p:cBhvr>
                                    </p:animEffect>
                                  </p:childTnLst>
                                </p:cTn>
                              </p:par>
                            </p:childTnLst>
                          </p:cTn>
                        </p:par>
                        <p:par>
                          <p:cTn id="24" fill="hold">
                            <p:stCondLst>
                              <p:cond delay="6500"/>
                            </p:stCondLst>
                            <p:childTnLst>
                              <p:par>
                                <p:cTn id="25" presetID="22" presetClass="entr" presetSubtype="8" fill="hold" grpId="0" nodeType="after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wipe(left)">
                                      <p:cBhvr>
                                        <p:cTn id="27" dur="1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wipe(left)">
                                      <p:cBhvr>
                                        <p:cTn id="32" dur="2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wipe(left)">
                                      <p:cBhvr>
                                        <p:cTn id="37" dur="1000"/>
                                        <p:tgtEl>
                                          <p:spTgt spid="19">
                                            <p:txEl>
                                              <p:pRg st="0" end="0"/>
                                            </p:txEl>
                                          </p:spTgt>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9">
                                            <p:txEl>
                                              <p:pRg st="1" end="1"/>
                                            </p:txEl>
                                          </p:spTgt>
                                        </p:tgtEl>
                                        <p:attrNameLst>
                                          <p:attrName>style.visibility</p:attrName>
                                        </p:attrNameLst>
                                      </p:cBhvr>
                                      <p:to>
                                        <p:strVal val="visible"/>
                                      </p:to>
                                    </p:set>
                                    <p:animEffect transition="in" filter="wipe(left)">
                                      <p:cBhvr>
                                        <p:cTn id="41" dur="1000"/>
                                        <p:tgtEl>
                                          <p:spTgt spid="19">
                                            <p:txEl>
                                              <p:pRg st="1" end="1"/>
                                            </p:txEl>
                                          </p:spTgt>
                                        </p:tgtEl>
                                      </p:cBhvr>
                                    </p:animEffect>
                                  </p:childTnLst>
                                </p:cTn>
                              </p:par>
                            </p:childTnLst>
                          </p:cTn>
                        </p:par>
                        <p:par>
                          <p:cTn id="42" fill="hold">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19">
                                            <p:txEl>
                                              <p:pRg st="2" end="2"/>
                                            </p:txEl>
                                          </p:spTgt>
                                        </p:tgtEl>
                                        <p:attrNameLst>
                                          <p:attrName>style.visibility</p:attrName>
                                        </p:attrNameLst>
                                      </p:cBhvr>
                                      <p:to>
                                        <p:strVal val="visible"/>
                                      </p:to>
                                    </p:set>
                                    <p:animEffect transition="in" filter="wipe(left)">
                                      <p:cBhvr>
                                        <p:cTn id="45" dur="1000"/>
                                        <p:tgtEl>
                                          <p:spTgt spid="19">
                                            <p:txEl>
                                              <p:pRg st="2" end="2"/>
                                            </p:txEl>
                                          </p:spTgt>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9">
                                            <p:txEl>
                                              <p:pRg st="3" end="3"/>
                                            </p:txEl>
                                          </p:spTgt>
                                        </p:tgtEl>
                                        <p:attrNameLst>
                                          <p:attrName>style.visibility</p:attrName>
                                        </p:attrNameLst>
                                      </p:cBhvr>
                                      <p:to>
                                        <p:strVal val="visible"/>
                                      </p:to>
                                    </p:set>
                                    <p:animEffect transition="in" filter="wipe(left)">
                                      <p:cBhvr>
                                        <p:cTn id="49" dur="1000"/>
                                        <p:tgtEl>
                                          <p:spTgt spid="19">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left)">
                                      <p:cBhvr>
                                        <p:cTn id="54" dur="1000"/>
                                        <p:tgtEl>
                                          <p:spTgt spid="3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left)">
                                      <p:cBhvr>
                                        <p:cTn id="59" dur="500"/>
                                        <p:tgtEl>
                                          <p:spTgt spid="10"/>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wipe(left)">
                                      <p:cBhvr>
                                        <p:cTn id="63" dur="1000"/>
                                        <p:tgtEl>
                                          <p:spTgt spid="44"/>
                                        </p:tgtEl>
                                      </p:cBhvr>
                                    </p:animEffect>
                                  </p:childTnLst>
                                </p:cTn>
                              </p:par>
                            </p:childTnLst>
                          </p:cTn>
                        </p:par>
                        <p:par>
                          <p:cTn id="64" fill="hold">
                            <p:stCondLst>
                              <p:cond delay="1500"/>
                            </p:stCondLst>
                            <p:childTnLst>
                              <p:par>
                                <p:cTn id="65" presetID="22" presetClass="entr" presetSubtype="8" fill="hold" grpId="0" nodeType="afterEffect">
                                  <p:stCondLst>
                                    <p:cond delay="0"/>
                                  </p:stCondLst>
                                  <p:childTnLst>
                                    <p:set>
                                      <p:cBhvr>
                                        <p:cTn id="66" dur="1" fill="hold">
                                          <p:stCondLst>
                                            <p:cond delay="0"/>
                                          </p:stCondLst>
                                        </p:cTn>
                                        <p:tgtEl>
                                          <p:spTgt spid="51">
                                            <p:txEl>
                                              <p:pRg st="0" end="0"/>
                                            </p:txEl>
                                          </p:spTgt>
                                        </p:tgtEl>
                                        <p:attrNameLst>
                                          <p:attrName>style.visibility</p:attrName>
                                        </p:attrNameLst>
                                      </p:cBhvr>
                                      <p:to>
                                        <p:strVal val="visible"/>
                                      </p:to>
                                    </p:set>
                                    <p:animEffect transition="in" filter="wipe(left)">
                                      <p:cBhvr>
                                        <p:cTn id="67" dur="500"/>
                                        <p:tgtEl>
                                          <p:spTgt spid="51">
                                            <p:txEl>
                                              <p:pRg st="0" end="0"/>
                                            </p:txEl>
                                          </p:spTgt>
                                        </p:tgtEl>
                                      </p:cBhvr>
                                    </p:animEffect>
                                  </p:childTnLst>
                                </p:cTn>
                              </p:par>
                            </p:childTnLst>
                          </p:cTn>
                        </p:par>
                        <p:par>
                          <p:cTn id="68" fill="hold">
                            <p:stCondLst>
                              <p:cond delay="2000"/>
                            </p:stCondLst>
                            <p:childTnLst>
                              <p:par>
                                <p:cTn id="69" presetID="22" presetClass="entr" presetSubtype="8" fill="hold" grpId="0" nodeType="afterEffect" nodePh="1">
                                  <p:stCondLst>
                                    <p:cond delay="0"/>
                                  </p:stCondLst>
                                  <p:endCondLst>
                                    <p:cond evt="begin" delay="0">
                                      <p:tn val="69"/>
                                    </p:cond>
                                  </p:endCondLst>
                                  <p:childTnLst>
                                    <p:set>
                                      <p:cBhvr>
                                        <p:cTn id="70" dur="1" fill="hold">
                                          <p:stCondLst>
                                            <p:cond delay="0"/>
                                          </p:stCondLst>
                                        </p:cTn>
                                        <p:tgtEl>
                                          <p:spTgt spid="54">
                                            <p:txEl>
                                              <p:pRg st="0" end="0"/>
                                            </p:txEl>
                                          </p:spTgt>
                                        </p:tgtEl>
                                        <p:attrNameLst>
                                          <p:attrName>style.visibility</p:attrName>
                                        </p:attrNameLst>
                                      </p:cBhvr>
                                      <p:to>
                                        <p:strVal val="visible"/>
                                      </p:to>
                                    </p:set>
                                    <p:animEffect transition="in" filter="wipe(left)">
                                      <p:cBhvr>
                                        <p:cTn id="71" dur="500"/>
                                        <p:tgtEl>
                                          <p:spTgt spid="54">
                                            <p:txEl>
                                              <p:pRg st="0" end="0"/>
                                            </p:txEl>
                                          </p:spTgt>
                                        </p:tgtEl>
                                      </p:cBhvr>
                                    </p:animEffect>
                                  </p:childTnLst>
                                </p:cTn>
                              </p:par>
                            </p:childTnLst>
                          </p:cTn>
                        </p:par>
                        <p:par>
                          <p:cTn id="72" fill="hold">
                            <p:stCondLst>
                              <p:cond delay="2500"/>
                            </p:stCondLst>
                            <p:childTnLst>
                              <p:par>
                                <p:cTn id="73" presetID="22" presetClass="entr" presetSubtype="8" fill="hold" grpId="0" nodeType="afterEffect">
                                  <p:stCondLst>
                                    <p:cond delay="0"/>
                                  </p:stCondLst>
                                  <p:childTnLst>
                                    <p:set>
                                      <p:cBhvr>
                                        <p:cTn id="74" dur="1" fill="hold">
                                          <p:stCondLst>
                                            <p:cond delay="0"/>
                                          </p:stCondLst>
                                        </p:cTn>
                                        <p:tgtEl>
                                          <p:spTgt spid="52">
                                            <p:txEl>
                                              <p:pRg st="0" end="0"/>
                                            </p:txEl>
                                          </p:spTgt>
                                        </p:tgtEl>
                                        <p:attrNameLst>
                                          <p:attrName>style.visibility</p:attrName>
                                        </p:attrNameLst>
                                      </p:cBhvr>
                                      <p:to>
                                        <p:strVal val="visible"/>
                                      </p:to>
                                    </p:set>
                                    <p:animEffect transition="in" filter="wipe(left)">
                                      <p:cBhvr>
                                        <p:cTn id="75" dur="500"/>
                                        <p:tgtEl>
                                          <p:spTgt spid="52">
                                            <p:txEl>
                                              <p:pRg st="0" end="0"/>
                                            </p:txEl>
                                          </p:spTgt>
                                        </p:tgtEl>
                                      </p:cBhvr>
                                    </p:animEffect>
                                  </p:childTnLst>
                                </p:cTn>
                              </p:par>
                            </p:childTnLst>
                          </p:cTn>
                        </p:par>
                        <p:par>
                          <p:cTn id="76" fill="hold">
                            <p:stCondLst>
                              <p:cond delay="3000"/>
                            </p:stCondLst>
                            <p:childTnLst>
                              <p:par>
                                <p:cTn id="77" presetID="22" presetClass="entr" presetSubtype="8" fill="hold" grpId="0" nodeType="afterEffect">
                                  <p:stCondLst>
                                    <p:cond delay="0"/>
                                  </p:stCondLst>
                                  <p:childTnLst>
                                    <p:set>
                                      <p:cBhvr>
                                        <p:cTn id="78" dur="1" fill="hold">
                                          <p:stCondLst>
                                            <p:cond delay="0"/>
                                          </p:stCondLst>
                                        </p:cTn>
                                        <p:tgtEl>
                                          <p:spTgt spid="53">
                                            <p:txEl>
                                              <p:pRg st="0" end="0"/>
                                            </p:txEl>
                                          </p:spTgt>
                                        </p:tgtEl>
                                        <p:attrNameLst>
                                          <p:attrName>style.visibility</p:attrName>
                                        </p:attrNameLst>
                                      </p:cBhvr>
                                      <p:to>
                                        <p:strVal val="visible"/>
                                      </p:to>
                                    </p:set>
                                    <p:animEffect transition="in" filter="wipe(left)">
                                      <p:cBhvr>
                                        <p:cTn id="79" dur="500"/>
                                        <p:tgtEl>
                                          <p:spTgt spid="53">
                                            <p:txEl>
                                              <p:pRg st="0" end="0"/>
                                            </p:txEl>
                                          </p:spTgt>
                                        </p:tgtEl>
                                      </p:cBhvr>
                                    </p:animEffect>
                                  </p:childTnLst>
                                </p:cTn>
                              </p:par>
                            </p:childTnLst>
                          </p:cTn>
                        </p:par>
                        <p:par>
                          <p:cTn id="80" fill="hold">
                            <p:stCondLst>
                              <p:cond delay="3500"/>
                            </p:stCondLst>
                            <p:childTnLst>
                              <p:par>
                                <p:cTn id="81" presetID="22" presetClass="entr" presetSubtype="8" fill="hold"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left)">
                                      <p:cBhvr>
                                        <p:cTn id="83" dur="2000"/>
                                        <p:tgtEl>
                                          <p:spTgt spid="2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xit" presetSubtype="8" fill="hold" grpId="1" nodeType="clickEffect">
                                  <p:stCondLst>
                                    <p:cond delay="0"/>
                                  </p:stCondLst>
                                  <p:childTnLst>
                                    <p:animEffect transition="out" filter="wipe(left)">
                                      <p:cBhvr>
                                        <p:cTn id="87" dur="500"/>
                                        <p:tgtEl>
                                          <p:spTgt spid="35"/>
                                        </p:tgtEl>
                                      </p:cBhvr>
                                    </p:animEffect>
                                    <p:set>
                                      <p:cBhvr>
                                        <p:cTn id="88" dur="1" fill="hold">
                                          <p:stCondLst>
                                            <p:cond delay="499"/>
                                          </p:stCondLst>
                                        </p:cTn>
                                        <p:tgtEl>
                                          <p:spTgt spid="35"/>
                                        </p:tgtEl>
                                        <p:attrNameLst>
                                          <p:attrName>style.visibility</p:attrName>
                                        </p:attrNameLst>
                                      </p:cBhvr>
                                      <p:to>
                                        <p:strVal val="hidden"/>
                                      </p:to>
                                    </p:set>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wipe(left)">
                                      <p:cBhvr>
                                        <p:cTn id="92" dur="1000"/>
                                        <p:tgtEl>
                                          <p:spTgt spid="3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wipe(left)">
                                      <p:cBhvr>
                                        <p:cTn id="97" dur="500"/>
                                        <p:tgtEl>
                                          <p:spTgt spid="48"/>
                                        </p:tgtEl>
                                      </p:cBhvr>
                                    </p:animEffect>
                                  </p:childTnLst>
                                </p:cTn>
                              </p:par>
                            </p:childTnLst>
                          </p:cTn>
                        </p:par>
                        <p:par>
                          <p:cTn id="98" fill="hold">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wipe(up)">
                                      <p:cBhvr>
                                        <p:cTn id="101" dur="1000"/>
                                        <p:tgtEl>
                                          <p:spTgt spid="47"/>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wipe(left)">
                                      <p:cBhvr>
                                        <p:cTn id="106" dur="500"/>
                                        <p:tgtEl>
                                          <p:spTgt spid="33"/>
                                        </p:tgtEl>
                                      </p:cBhvr>
                                    </p:animEffect>
                                  </p:childTnLst>
                                </p:cTn>
                              </p:par>
                            </p:childTnLst>
                          </p:cTn>
                        </p:par>
                        <p:par>
                          <p:cTn id="107" fill="hold">
                            <p:stCondLst>
                              <p:cond delay="500"/>
                            </p:stCondLst>
                            <p:childTnLst>
                              <p:par>
                                <p:cTn id="108" presetID="22" presetClass="entr" presetSubtype="8" fill="hold" grpId="0" nodeType="after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wipe(left)">
                                      <p:cBhvr>
                                        <p:cTn id="110" dur="500"/>
                                        <p:tgtEl>
                                          <p:spTgt spid="34"/>
                                        </p:tgtEl>
                                      </p:cBhvr>
                                    </p:animEffect>
                                  </p:childTnLst>
                                </p:cTn>
                              </p:par>
                            </p:childTnLst>
                          </p:cTn>
                        </p:par>
                        <p:par>
                          <p:cTn id="111" fill="hold">
                            <p:stCondLst>
                              <p:cond delay="1000"/>
                            </p:stCondLst>
                            <p:childTnLst>
                              <p:par>
                                <p:cTn id="112" presetID="22" presetClass="entr" presetSubtype="8" fill="hold" grpId="0" nodeType="after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wipe(left)">
                                      <p:cBhvr>
                                        <p:cTn id="114" dur="1500"/>
                                        <p:tgtEl>
                                          <p:spTgt spid="27"/>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500"/>
                                        <p:tgtEl>
                                          <p:spTgt spid="38"/>
                                        </p:tgtEl>
                                      </p:cBhvr>
                                    </p:animEffect>
                                  </p:childTnLst>
                                </p:cTn>
                              </p:par>
                            </p:childTnLst>
                          </p:cTn>
                        </p:par>
                        <p:par>
                          <p:cTn id="120" fill="hold">
                            <p:stCondLst>
                              <p:cond delay="500"/>
                            </p:stCondLst>
                            <p:childTnLst>
                              <p:par>
                                <p:cTn id="121" presetID="22" presetClass="entr" presetSubtype="8" fill="hold" grpId="0" nodeType="afterEffect">
                                  <p:stCondLst>
                                    <p:cond delay="0"/>
                                  </p:stCondLst>
                                  <p:childTnLst>
                                    <p:set>
                                      <p:cBhvr>
                                        <p:cTn id="122" dur="1" fill="hold">
                                          <p:stCondLst>
                                            <p:cond delay="0"/>
                                          </p:stCondLst>
                                        </p:cTn>
                                        <p:tgtEl>
                                          <p:spTgt spid="37"/>
                                        </p:tgtEl>
                                        <p:attrNameLst>
                                          <p:attrName>style.visibility</p:attrName>
                                        </p:attrNameLst>
                                      </p:cBhvr>
                                      <p:to>
                                        <p:strVal val="visible"/>
                                      </p:to>
                                    </p:set>
                                    <p:animEffect transition="in" filter="wipe(left)">
                                      <p:cBhvr>
                                        <p:cTn id="123" dur="500"/>
                                        <p:tgtEl>
                                          <p:spTgt spid="37"/>
                                        </p:tgtEl>
                                      </p:cBhvr>
                                    </p:animEffect>
                                  </p:childTnLst>
                                </p:cTn>
                              </p:par>
                            </p:childTnLst>
                          </p:cTn>
                        </p:par>
                        <p:par>
                          <p:cTn id="124" fill="hold">
                            <p:stCondLst>
                              <p:cond delay="1000"/>
                            </p:stCondLst>
                            <p:childTnLst>
                              <p:par>
                                <p:cTn id="125" presetID="22" presetClass="entr" presetSubtype="8" fill="hold" grpId="0" nodeType="afterEffect">
                                  <p:stCondLst>
                                    <p:cond delay="0"/>
                                  </p:stCondLst>
                                  <p:childTnLst>
                                    <p:set>
                                      <p:cBhvr>
                                        <p:cTn id="126" dur="1" fill="hold">
                                          <p:stCondLst>
                                            <p:cond delay="0"/>
                                          </p:stCondLst>
                                        </p:cTn>
                                        <p:tgtEl>
                                          <p:spTgt spid="36"/>
                                        </p:tgtEl>
                                        <p:attrNameLst>
                                          <p:attrName>style.visibility</p:attrName>
                                        </p:attrNameLst>
                                      </p:cBhvr>
                                      <p:to>
                                        <p:strVal val="visible"/>
                                      </p:to>
                                    </p:set>
                                    <p:animEffect transition="in" filter="wipe(left)">
                                      <p:cBhvr>
                                        <p:cTn id="127" dur="1500"/>
                                        <p:tgtEl>
                                          <p:spTgt spid="36"/>
                                        </p:tgtEl>
                                      </p:cBhvr>
                                    </p:animEffect>
                                  </p:childTnLst>
                                </p:cTn>
                              </p:par>
                            </p:childTnLst>
                          </p:cTn>
                        </p:par>
                        <p:par>
                          <p:cTn id="128" fill="hold">
                            <p:stCondLst>
                              <p:cond delay="2500"/>
                            </p:stCondLst>
                            <p:childTnLst>
                              <p:par>
                                <p:cTn id="129" presetID="22" presetClass="entr" presetSubtype="8" fill="hold" grpId="0" nodeType="afterEffect">
                                  <p:stCondLst>
                                    <p:cond delay="0"/>
                                  </p:stCondLst>
                                  <p:childTnLst>
                                    <p:set>
                                      <p:cBhvr>
                                        <p:cTn id="130" dur="1" fill="hold">
                                          <p:stCondLst>
                                            <p:cond delay="0"/>
                                          </p:stCondLst>
                                        </p:cTn>
                                        <p:tgtEl>
                                          <p:spTgt spid="41"/>
                                        </p:tgtEl>
                                        <p:attrNameLst>
                                          <p:attrName>style.visibility</p:attrName>
                                        </p:attrNameLst>
                                      </p:cBhvr>
                                      <p:to>
                                        <p:strVal val="visible"/>
                                      </p:to>
                                    </p:set>
                                    <p:animEffect transition="in" filter="wipe(left)">
                                      <p:cBhvr>
                                        <p:cTn id="131" dur="500"/>
                                        <p:tgtEl>
                                          <p:spTgt spid="41"/>
                                        </p:tgtEl>
                                      </p:cBhvr>
                                    </p:animEffect>
                                  </p:childTnLst>
                                </p:cTn>
                              </p:par>
                            </p:childTnLst>
                          </p:cTn>
                        </p:par>
                        <p:par>
                          <p:cTn id="132" fill="hold">
                            <p:stCondLst>
                              <p:cond delay="3000"/>
                            </p:stCondLst>
                            <p:childTnLst>
                              <p:par>
                                <p:cTn id="133" presetID="22" presetClass="entr" presetSubtype="8" fill="hold" grpId="0" nodeType="afterEffect">
                                  <p:stCondLst>
                                    <p:cond delay="0"/>
                                  </p:stCondLst>
                                  <p:childTnLst>
                                    <p:set>
                                      <p:cBhvr>
                                        <p:cTn id="134" dur="1" fill="hold">
                                          <p:stCondLst>
                                            <p:cond delay="0"/>
                                          </p:stCondLst>
                                        </p:cTn>
                                        <p:tgtEl>
                                          <p:spTgt spid="40"/>
                                        </p:tgtEl>
                                        <p:attrNameLst>
                                          <p:attrName>style.visibility</p:attrName>
                                        </p:attrNameLst>
                                      </p:cBhvr>
                                      <p:to>
                                        <p:strVal val="visible"/>
                                      </p:to>
                                    </p:set>
                                    <p:animEffect transition="in" filter="wipe(left)">
                                      <p:cBhvr>
                                        <p:cTn id="135" dur="500"/>
                                        <p:tgtEl>
                                          <p:spTgt spid="40"/>
                                        </p:tgtEl>
                                      </p:cBhvr>
                                    </p:animEffect>
                                  </p:childTnLst>
                                </p:cTn>
                              </p:par>
                            </p:childTnLst>
                          </p:cTn>
                        </p:par>
                        <p:par>
                          <p:cTn id="136" fill="hold">
                            <p:stCondLst>
                              <p:cond delay="3500"/>
                            </p:stCondLst>
                            <p:childTnLst>
                              <p:par>
                                <p:cTn id="137" presetID="22" presetClass="entr" presetSubtype="8" fill="hold" grpId="0" nodeType="afterEffect">
                                  <p:stCondLst>
                                    <p:cond delay="0"/>
                                  </p:stCondLst>
                                  <p:childTnLst>
                                    <p:set>
                                      <p:cBhvr>
                                        <p:cTn id="138" dur="1" fill="hold">
                                          <p:stCondLst>
                                            <p:cond delay="0"/>
                                          </p:stCondLst>
                                        </p:cTn>
                                        <p:tgtEl>
                                          <p:spTgt spid="39"/>
                                        </p:tgtEl>
                                        <p:attrNameLst>
                                          <p:attrName>style.visibility</p:attrName>
                                        </p:attrNameLst>
                                      </p:cBhvr>
                                      <p:to>
                                        <p:strVal val="visible"/>
                                      </p:to>
                                    </p:set>
                                    <p:animEffect transition="in" filter="wipe(left)">
                                      <p:cBhvr>
                                        <p:cTn id="139" dur="1500"/>
                                        <p:tgtEl>
                                          <p:spTgt spid="39"/>
                                        </p:tgtEl>
                                      </p:cBhvr>
                                    </p:animEffect>
                                  </p:childTnLst>
                                </p:cTn>
                              </p:par>
                            </p:childTnLst>
                          </p:cTn>
                        </p:par>
                        <p:par>
                          <p:cTn id="140" fill="hold">
                            <p:stCondLst>
                              <p:cond delay="5000"/>
                            </p:stCondLst>
                            <p:childTnLst>
                              <p:par>
                                <p:cTn id="141" presetID="22" presetClass="entr" presetSubtype="8" fill="hold" grpId="0" nodeType="afterEffect">
                                  <p:stCondLst>
                                    <p:cond delay="0"/>
                                  </p:stCondLst>
                                  <p:childTnLst>
                                    <p:set>
                                      <p:cBhvr>
                                        <p:cTn id="142" dur="1" fill="hold">
                                          <p:stCondLst>
                                            <p:cond delay="0"/>
                                          </p:stCondLst>
                                        </p:cTn>
                                        <p:tgtEl>
                                          <p:spTgt spid="46"/>
                                        </p:tgtEl>
                                        <p:attrNameLst>
                                          <p:attrName>style.visibility</p:attrName>
                                        </p:attrNameLst>
                                      </p:cBhvr>
                                      <p:to>
                                        <p:strVal val="visible"/>
                                      </p:to>
                                    </p:set>
                                    <p:animEffect transition="in" filter="wipe(left)">
                                      <p:cBhvr>
                                        <p:cTn id="143" dur="500"/>
                                        <p:tgtEl>
                                          <p:spTgt spid="46"/>
                                        </p:tgtEl>
                                      </p:cBhvr>
                                    </p:animEffect>
                                  </p:childTnLst>
                                </p:cTn>
                              </p:par>
                            </p:childTnLst>
                          </p:cTn>
                        </p:par>
                        <p:par>
                          <p:cTn id="144" fill="hold">
                            <p:stCondLst>
                              <p:cond delay="5500"/>
                            </p:stCondLst>
                            <p:childTnLst>
                              <p:par>
                                <p:cTn id="145" presetID="22" presetClass="entr" presetSubtype="8" fill="hold" grpId="0" nodeType="afterEffect">
                                  <p:stCondLst>
                                    <p:cond delay="0"/>
                                  </p:stCondLst>
                                  <p:childTnLst>
                                    <p:set>
                                      <p:cBhvr>
                                        <p:cTn id="146" dur="1" fill="hold">
                                          <p:stCondLst>
                                            <p:cond delay="0"/>
                                          </p:stCondLst>
                                        </p:cTn>
                                        <p:tgtEl>
                                          <p:spTgt spid="45"/>
                                        </p:tgtEl>
                                        <p:attrNameLst>
                                          <p:attrName>style.visibility</p:attrName>
                                        </p:attrNameLst>
                                      </p:cBhvr>
                                      <p:to>
                                        <p:strVal val="visible"/>
                                      </p:to>
                                    </p:set>
                                    <p:animEffect transition="in" filter="wipe(left)">
                                      <p:cBhvr>
                                        <p:cTn id="147" dur="500"/>
                                        <p:tgtEl>
                                          <p:spTgt spid="45"/>
                                        </p:tgtEl>
                                      </p:cBhvr>
                                    </p:animEffect>
                                  </p:childTnLst>
                                </p:cTn>
                              </p:par>
                            </p:childTnLst>
                          </p:cTn>
                        </p:par>
                        <p:par>
                          <p:cTn id="148" fill="hold">
                            <p:stCondLst>
                              <p:cond delay="6000"/>
                            </p:stCondLst>
                            <p:childTnLst>
                              <p:par>
                                <p:cTn id="149" presetID="22" presetClass="entr" presetSubtype="8" fill="hold" grpId="0" nodeType="afterEffect">
                                  <p:stCondLst>
                                    <p:cond delay="0"/>
                                  </p:stCondLst>
                                  <p:childTnLst>
                                    <p:set>
                                      <p:cBhvr>
                                        <p:cTn id="150" dur="1" fill="hold">
                                          <p:stCondLst>
                                            <p:cond delay="0"/>
                                          </p:stCondLst>
                                        </p:cTn>
                                        <p:tgtEl>
                                          <p:spTgt spid="42"/>
                                        </p:tgtEl>
                                        <p:attrNameLst>
                                          <p:attrName>style.visibility</p:attrName>
                                        </p:attrNameLst>
                                      </p:cBhvr>
                                      <p:to>
                                        <p:strVal val="visible"/>
                                      </p:to>
                                    </p:set>
                                    <p:animEffect transition="in" filter="wipe(left)">
                                      <p:cBhvr>
                                        <p:cTn id="151" dur="1500"/>
                                        <p:tgtEl>
                                          <p:spTgt spid="42"/>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xit" presetSubtype="8" fill="hold" grpId="1" nodeType="clickEffect">
                                  <p:stCondLst>
                                    <p:cond delay="0"/>
                                  </p:stCondLst>
                                  <p:childTnLst>
                                    <p:animEffect transition="out" filter="wipe(left)">
                                      <p:cBhvr>
                                        <p:cTn id="155" dur="500"/>
                                        <p:tgtEl>
                                          <p:spTgt spid="31"/>
                                        </p:tgtEl>
                                      </p:cBhvr>
                                    </p:animEffect>
                                    <p:set>
                                      <p:cBhvr>
                                        <p:cTn id="156" dur="1" fill="hold">
                                          <p:stCondLst>
                                            <p:cond delay="499"/>
                                          </p:stCondLst>
                                        </p:cTn>
                                        <p:tgtEl>
                                          <p:spTgt spid="31"/>
                                        </p:tgtEl>
                                        <p:attrNameLst>
                                          <p:attrName>style.visibility</p:attrName>
                                        </p:attrNameLst>
                                      </p:cBhvr>
                                      <p:to>
                                        <p:strVal val="hidden"/>
                                      </p:to>
                                    </p:set>
                                  </p:childTnLst>
                                </p:cTn>
                              </p:par>
                            </p:childTnLst>
                          </p:cTn>
                        </p:par>
                        <p:par>
                          <p:cTn id="157" fill="hold">
                            <p:stCondLst>
                              <p:cond delay="500"/>
                            </p:stCondLst>
                            <p:childTnLst>
                              <p:par>
                                <p:cTn id="158" presetID="22" presetClass="entr" presetSubtype="8" fill="hold" grpId="0" nodeType="afterEffect">
                                  <p:stCondLst>
                                    <p:cond delay="0"/>
                                  </p:stCondLst>
                                  <p:childTnLst>
                                    <p:set>
                                      <p:cBhvr>
                                        <p:cTn id="159" dur="1" fill="hold">
                                          <p:stCondLst>
                                            <p:cond delay="0"/>
                                          </p:stCondLst>
                                        </p:cTn>
                                        <p:tgtEl>
                                          <p:spTgt spid="26"/>
                                        </p:tgtEl>
                                        <p:attrNameLst>
                                          <p:attrName>style.visibility</p:attrName>
                                        </p:attrNameLst>
                                      </p:cBhvr>
                                      <p:to>
                                        <p:strVal val="visible"/>
                                      </p:to>
                                    </p:set>
                                    <p:animEffect transition="in" filter="wipe(left)">
                                      <p:cBhvr>
                                        <p:cTn id="160" dur="1000"/>
                                        <p:tgtEl>
                                          <p:spTgt spid="26"/>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25"/>
                                        </p:tgtEl>
                                        <p:attrNameLst>
                                          <p:attrName>style.visibility</p:attrName>
                                        </p:attrNameLst>
                                      </p:cBhvr>
                                      <p:to>
                                        <p:strVal val="visible"/>
                                      </p:to>
                                    </p:set>
                                    <p:animEffect transition="in" filter="wipe(left)">
                                      <p:cBhvr>
                                        <p:cTn id="165" dur="500"/>
                                        <p:tgtEl>
                                          <p:spTgt spid="25"/>
                                        </p:tgtEl>
                                      </p:cBhvr>
                                    </p:animEffect>
                                  </p:childTnLst>
                                </p:cTn>
                              </p:par>
                            </p:childTnLst>
                          </p:cTn>
                        </p:par>
                        <p:par>
                          <p:cTn id="166" fill="hold">
                            <p:stCondLst>
                              <p:cond delay="500"/>
                            </p:stCondLst>
                            <p:childTnLst>
                              <p:par>
                                <p:cTn id="167" presetID="22" presetClass="entr" presetSubtype="1" fill="hold" nodeType="afterEffect">
                                  <p:stCondLst>
                                    <p:cond delay="0"/>
                                  </p:stCondLst>
                                  <p:childTnLst>
                                    <p:set>
                                      <p:cBhvr>
                                        <p:cTn id="168" dur="1" fill="hold">
                                          <p:stCondLst>
                                            <p:cond delay="0"/>
                                          </p:stCondLst>
                                        </p:cTn>
                                        <p:tgtEl>
                                          <p:spTgt spid="5"/>
                                        </p:tgtEl>
                                        <p:attrNameLst>
                                          <p:attrName>style.visibility</p:attrName>
                                        </p:attrNameLst>
                                      </p:cBhvr>
                                      <p:to>
                                        <p:strVal val="visible"/>
                                      </p:to>
                                    </p:set>
                                    <p:animEffect transition="in" filter="wipe(up)">
                                      <p:cBhvr>
                                        <p:cTn id="169" dur="500"/>
                                        <p:tgtEl>
                                          <p:spTgt spid="5"/>
                                        </p:tgtEl>
                                      </p:cBhvr>
                                    </p:animEffect>
                                  </p:childTnLst>
                                </p:cTn>
                              </p:par>
                            </p:childTnLst>
                          </p:cTn>
                        </p:par>
                        <p:par>
                          <p:cTn id="170" fill="hold">
                            <p:stCondLst>
                              <p:cond delay="1000"/>
                            </p:stCondLst>
                            <p:childTnLst>
                              <p:par>
                                <p:cTn id="171" presetID="22" presetClass="entr" presetSubtype="1" fill="hold" grpId="0" nodeType="afterEffect">
                                  <p:stCondLst>
                                    <p:cond delay="0"/>
                                  </p:stCondLst>
                                  <p:childTnLst>
                                    <p:set>
                                      <p:cBhvr>
                                        <p:cTn id="172" dur="1" fill="hold">
                                          <p:stCondLst>
                                            <p:cond delay="0"/>
                                          </p:stCondLst>
                                        </p:cTn>
                                        <p:tgtEl>
                                          <p:spTgt spid="29"/>
                                        </p:tgtEl>
                                        <p:attrNameLst>
                                          <p:attrName>style.visibility</p:attrName>
                                        </p:attrNameLst>
                                      </p:cBhvr>
                                      <p:to>
                                        <p:strVal val="visible"/>
                                      </p:to>
                                    </p:set>
                                    <p:animEffect transition="in" filter="wipe(up)">
                                      <p:cBhvr>
                                        <p:cTn id="173" dur="1500"/>
                                        <p:tgtEl>
                                          <p:spTgt spid="29"/>
                                        </p:tgtEl>
                                      </p:cBhvr>
                                    </p:animEffect>
                                  </p:childTnLst>
                                </p:cTn>
                              </p:par>
                            </p:childTnLst>
                          </p:cTn>
                        </p:par>
                        <p:par>
                          <p:cTn id="174" fill="hold">
                            <p:stCondLst>
                              <p:cond delay="2500"/>
                            </p:stCondLst>
                            <p:childTnLst>
                              <p:par>
                                <p:cTn id="175" presetID="22" presetClass="entr" presetSubtype="1" fill="hold" nodeType="afterEffect">
                                  <p:stCondLst>
                                    <p:cond delay="0"/>
                                  </p:stCondLst>
                                  <p:childTnLst>
                                    <p:set>
                                      <p:cBhvr>
                                        <p:cTn id="176" dur="1" fill="hold">
                                          <p:stCondLst>
                                            <p:cond delay="0"/>
                                          </p:stCondLst>
                                        </p:cTn>
                                        <p:tgtEl>
                                          <p:spTgt spid="9"/>
                                        </p:tgtEl>
                                        <p:attrNameLst>
                                          <p:attrName>style.visibility</p:attrName>
                                        </p:attrNameLst>
                                      </p:cBhvr>
                                      <p:to>
                                        <p:strVal val="visible"/>
                                      </p:to>
                                    </p:set>
                                    <p:animEffect transition="in" filter="wipe(up)">
                                      <p:cBhvr>
                                        <p:cTn id="177" dur="500"/>
                                        <p:tgtEl>
                                          <p:spTgt spid="9"/>
                                        </p:tgtEl>
                                      </p:cBhvr>
                                    </p:animEffect>
                                  </p:childTnLst>
                                </p:cTn>
                              </p:par>
                            </p:childTnLst>
                          </p:cTn>
                        </p:par>
                        <p:par>
                          <p:cTn id="178" fill="hold">
                            <p:stCondLst>
                              <p:cond delay="3000"/>
                            </p:stCondLst>
                            <p:childTnLst>
                              <p:par>
                                <p:cTn id="179" presetID="22" presetClass="entr" presetSubtype="1" fill="hold" grpId="0" nodeType="afterEffect">
                                  <p:stCondLst>
                                    <p:cond delay="0"/>
                                  </p:stCondLst>
                                  <p:childTnLst>
                                    <p:set>
                                      <p:cBhvr>
                                        <p:cTn id="180" dur="1" fill="hold">
                                          <p:stCondLst>
                                            <p:cond delay="0"/>
                                          </p:stCondLst>
                                        </p:cTn>
                                        <p:tgtEl>
                                          <p:spTgt spid="30"/>
                                        </p:tgtEl>
                                        <p:attrNameLst>
                                          <p:attrName>style.visibility</p:attrName>
                                        </p:attrNameLst>
                                      </p:cBhvr>
                                      <p:to>
                                        <p:strVal val="visible"/>
                                      </p:to>
                                    </p:set>
                                    <p:animEffect transition="in" filter="wipe(up)">
                                      <p:cBhvr>
                                        <p:cTn id="181" dur="1500"/>
                                        <p:tgtEl>
                                          <p:spTgt spid="30"/>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xit" presetSubtype="8" fill="hold" grpId="1" nodeType="clickEffect">
                                  <p:stCondLst>
                                    <p:cond delay="0"/>
                                  </p:stCondLst>
                                  <p:childTnLst>
                                    <p:animEffect transition="out" filter="wipe(left)">
                                      <p:cBhvr>
                                        <p:cTn id="185" dur="500"/>
                                        <p:tgtEl>
                                          <p:spTgt spid="26"/>
                                        </p:tgtEl>
                                      </p:cBhvr>
                                    </p:animEffect>
                                    <p:set>
                                      <p:cBhvr>
                                        <p:cTn id="186" dur="1" fill="hold">
                                          <p:stCondLst>
                                            <p:cond delay="499"/>
                                          </p:stCondLst>
                                        </p:cTn>
                                        <p:tgtEl>
                                          <p:spTgt spid="26"/>
                                        </p:tgtEl>
                                        <p:attrNameLst>
                                          <p:attrName>style.visibility</p:attrName>
                                        </p:attrNameLst>
                                      </p:cBhvr>
                                      <p:to>
                                        <p:strVal val="hidden"/>
                                      </p:to>
                                    </p:set>
                                  </p:childTnLst>
                                </p:cTn>
                              </p:par>
                            </p:childTnLst>
                          </p:cTn>
                        </p:par>
                        <p:par>
                          <p:cTn id="187" fill="hold">
                            <p:stCondLst>
                              <p:cond delay="500"/>
                            </p:stCondLst>
                            <p:childTnLst>
                              <p:par>
                                <p:cTn id="188" presetID="22" presetClass="entr" presetSubtype="8" fill="hold" grpId="0" nodeType="afterEffect">
                                  <p:stCondLst>
                                    <p:cond delay="0"/>
                                  </p:stCondLst>
                                  <p:childTnLst>
                                    <p:set>
                                      <p:cBhvr>
                                        <p:cTn id="189" dur="1" fill="hold">
                                          <p:stCondLst>
                                            <p:cond delay="0"/>
                                          </p:stCondLst>
                                        </p:cTn>
                                        <p:tgtEl>
                                          <p:spTgt spid="32"/>
                                        </p:tgtEl>
                                        <p:attrNameLst>
                                          <p:attrName>style.visibility</p:attrName>
                                        </p:attrNameLst>
                                      </p:cBhvr>
                                      <p:to>
                                        <p:strVal val="visible"/>
                                      </p:to>
                                    </p:set>
                                    <p:animEffect transition="in" filter="wipe(left)">
                                      <p:cBhvr>
                                        <p:cTn id="190" dur="500"/>
                                        <p:tgtEl>
                                          <p:spTgt spid="32"/>
                                        </p:tgtEl>
                                      </p:cBhvr>
                                    </p:animEffect>
                                  </p:childTnLst>
                                </p:cTn>
                              </p:par>
                            </p:childTnLst>
                          </p:cTn>
                        </p:par>
                        <p:par>
                          <p:cTn id="191" fill="hold">
                            <p:stCondLst>
                              <p:cond delay="1000"/>
                            </p:stCondLst>
                            <p:childTnLst>
                              <p:par>
                                <p:cTn id="192" presetID="22" presetClass="entr" presetSubtype="8" fill="hold" grpId="0" nodeType="afterEffect">
                                  <p:stCondLst>
                                    <p:cond delay="0"/>
                                  </p:stCondLst>
                                  <p:childTnLst>
                                    <p:set>
                                      <p:cBhvr>
                                        <p:cTn id="193" dur="1" fill="hold">
                                          <p:stCondLst>
                                            <p:cond delay="0"/>
                                          </p:stCondLst>
                                        </p:cTn>
                                        <p:tgtEl>
                                          <p:spTgt spid="28"/>
                                        </p:tgtEl>
                                        <p:attrNameLst>
                                          <p:attrName>style.visibility</p:attrName>
                                        </p:attrNameLst>
                                      </p:cBhvr>
                                      <p:to>
                                        <p:strVal val="visible"/>
                                      </p:to>
                                    </p:set>
                                    <p:animEffect transition="in" filter="wipe(left)">
                                      <p:cBhvr>
                                        <p:cTn id="194" dur="1000"/>
                                        <p:tgtEl>
                                          <p:spTgt spid="28"/>
                                        </p:tgtEl>
                                      </p:cBhvr>
                                    </p:animEffect>
                                  </p:childTnLst>
                                </p:cTn>
                              </p:par>
                            </p:childTnLst>
                          </p:cTn>
                        </p:par>
                        <p:par>
                          <p:cTn id="195" fill="hold">
                            <p:stCondLst>
                              <p:cond delay="2000"/>
                            </p:stCondLst>
                            <p:childTnLst>
                              <p:par>
                                <p:cTn id="196" presetID="22" presetClass="entr" presetSubtype="8" fill="hold" nodeType="afterEffect">
                                  <p:stCondLst>
                                    <p:cond delay="0"/>
                                  </p:stCondLst>
                                  <p:childTnLst>
                                    <p:set>
                                      <p:cBhvr>
                                        <p:cTn id="197" dur="1" fill="hold">
                                          <p:stCondLst>
                                            <p:cond delay="0"/>
                                          </p:stCondLst>
                                        </p:cTn>
                                        <p:tgtEl>
                                          <p:spTgt spid="43"/>
                                        </p:tgtEl>
                                        <p:attrNameLst>
                                          <p:attrName>style.visibility</p:attrName>
                                        </p:attrNameLst>
                                      </p:cBhvr>
                                      <p:to>
                                        <p:strVal val="visible"/>
                                      </p:to>
                                    </p:set>
                                    <p:animEffect transition="in" filter="wipe(left)">
                                      <p:cBhvr>
                                        <p:cTn id="198"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10" grpId="0"/>
      <p:bldP spid="25" grpId="0"/>
      <p:bldP spid="28" grpId="0" animBg="1"/>
      <p:bldP spid="29" grpId="0" animBg="1"/>
      <p:bldP spid="30" grpId="0" animBg="1"/>
      <p:bldP spid="31" grpId="0" animBg="1"/>
      <p:bldP spid="31" grpId="1" animBg="1"/>
      <p:bldP spid="32" grpId="0"/>
      <p:bldP spid="35" grpId="0" animBg="1"/>
      <p:bldP spid="35" grpId="1" animBg="1"/>
      <p:bldP spid="2" grpId="0"/>
      <p:bldP spid="44" grpId="0" animBg="1"/>
      <p:bldP spid="51" grpId="0" uiExpand="1" build="p"/>
      <p:bldP spid="52" grpId="0" uiExpand="1" build="p"/>
      <p:bldP spid="53" grpId="0" uiExpand="1" build="p"/>
      <p:bldP spid="54" grpId="0" uiExpand="1" build="p"/>
      <p:bldP spid="26" grpId="0" animBg="1"/>
      <p:bldP spid="26" grpId="1" animBg="1"/>
      <p:bldP spid="27" grpId="0" animBg="1"/>
      <p:bldP spid="34" grpId="0" animBg="1"/>
      <p:bldP spid="33" grpId="0" animBg="1"/>
      <p:bldP spid="36" grpId="0" animBg="1"/>
      <p:bldP spid="37" grpId="0" animBg="1"/>
      <p:bldP spid="38" grpId="0" animBg="1"/>
      <p:bldP spid="39" grpId="0" animBg="1"/>
      <p:bldP spid="40" grpId="0" animBg="1"/>
      <p:bldP spid="41" grpId="0" animBg="1"/>
      <p:bldP spid="42" grpId="0" animBg="1"/>
      <p:bldP spid="45" grpId="0" animBg="1"/>
      <p:bldP spid="46" grpId="0" animBg="1"/>
      <p:bldP spid="47" grpId="0" animBg="1"/>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Records – Electronic</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1383"/>
          <a:ext cx="6451600" cy="3474720"/>
        </p:xfrm>
        <a:graphic>
          <a:graphicData uri="http://schemas.openxmlformats.org/drawingml/2006/table">
            <a:tbl>
              <a:tblPr firstRow="1" bandRow="1">
                <a:tableStyleId>{5C22544A-7EE6-4342-B048-85BDC9FD1C3A}</a:tableStyleId>
              </a:tblPr>
              <a:tblGrid>
                <a:gridCol w="2397760">
                  <a:extLst>
                    <a:ext uri="{9D8B030D-6E8A-4147-A177-3AD203B41FA5}">
                      <a16:colId xmlns:a16="http://schemas.microsoft.com/office/drawing/2014/main" val="3505833113"/>
                    </a:ext>
                  </a:extLst>
                </a:gridCol>
                <a:gridCol w="2148840">
                  <a:extLst>
                    <a:ext uri="{9D8B030D-6E8A-4147-A177-3AD203B41FA5}">
                      <a16:colId xmlns:a16="http://schemas.microsoft.com/office/drawing/2014/main" val="315362434"/>
                    </a:ext>
                  </a:extLst>
                </a:gridCol>
                <a:gridCol w="1905000">
                  <a:extLst>
                    <a:ext uri="{9D8B030D-6E8A-4147-A177-3AD203B41FA5}">
                      <a16:colId xmlns:a16="http://schemas.microsoft.com/office/drawing/2014/main" val="415971381"/>
                    </a:ext>
                  </a:extLst>
                </a:gridCol>
              </a:tblGrid>
              <a:tr h="370840">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Age</a:t>
                      </a:r>
                    </a:p>
                  </a:txBody>
                  <a:tcPr/>
                </a:tc>
                <a:extLst>
                  <a:ext uri="{0D108BD9-81ED-4DB2-BD59-A6C34878D82A}">
                    <a16:rowId xmlns:a16="http://schemas.microsoft.com/office/drawing/2014/main" val="3459615676"/>
                  </a:ext>
                </a:extLst>
              </a:tr>
              <a:tr h="370840">
                <a:tc>
                  <a:txBody>
                    <a:bodyPr/>
                    <a:lstStyle/>
                    <a:p>
                      <a:pPr lvl="1" algn="l"/>
                      <a:r>
                        <a:rPr lang="en-GB" sz="3200" dirty="0"/>
                        <a:t>Tom</a:t>
                      </a:r>
                    </a:p>
                  </a:txBody>
                  <a:tcPr/>
                </a:tc>
                <a:tc>
                  <a:txBody>
                    <a:bodyPr/>
                    <a:lstStyle/>
                    <a:p>
                      <a:pPr lvl="1" algn="l"/>
                      <a:r>
                        <a:rPr lang="en-GB" sz="3200" dirty="0"/>
                        <a:t>Smith</a:t>
                      </a:r>
                    </a:p>
                  </a:txBody>
                  <a:tcPr/>
                </a:tc>
                <a:tc>
                  <a:txBody>
                    <a:bodyPr/>
                    <a:lstStyle/>
                    <a:p>
                      <a:pPr lvl="1"/>
                      <a:r>
                        <a:rPr lang="en-GB" sz="3200" dirty="0"/>
                        <a:t>6</a:t>
                      </a:r>
                    </a:p>
                  </a:txBody>
                  <a:tcPr/>
                </a:tc>
                <a:extLst>
                  <a:ext uri="{0D108BD9-81ED-4DB2-BD59-A6C34878D82A}">
                    <a16:rowId xmlns:a16="http://schemas.microsoft.com/office/drawing/2014/main" val="1127765656"/>
                  </a:ext>
                </a:extLst>
              </a:tr>
              <a:tr h="370840">
                <a:tc>
                  <a:txBody>
                    <a:bodyPr/>
                    <a:lstStyle/>
                    <a:p>
                      <a:pPr lvl="1" algn="l"/>
                      <a:r>
                        <a:rPr lang="en-GB" sz="3200" dirty="0"/>
                        <a:t>Peter</a:t>
                      </a:r>
                    </a:p>
                  </a:txBody>
                  <a:tcPr/>
                </a:tc>
                <a:tc>
                  <a:txBody>
                    <a:bodyPr/>
                    <a:lstStyle/>
                    <a:p>
                      <a:pPr lvl="1" algn="l"/>
                      <a:r>
                        <a:rPr lang="en-GB" sz="3200" dirty="0"/>
                        <a:t>Jones</a:t>
                      </a:r>
                    </a:p>
                  </a:txBody>
                  <a:tcPr/>
                </a:tc>
                <a:tc>
                  <a:txBody>
                    <a:bodyPr/>
                    <a:lstStyle/>
                    <a:p>
                      <a:pPr lvl="1"/>
                      <a:r>
                        <a:rPr lang="en-GB" sz="3200" dirty="0"/>
                        <a:t>9</a:t>
                      </a:r>
                    </a:p>
                  </a:txBody>
                  <a:tcPr/>
                </a:tc>
                <a:extLst>
                  <a:ext uri="{0D108BD9-81ED-4DB2-BD59-A6C34878D82A}">
                    <a16:rowId xmlns:a16="http://schemas.microsoft.com/office/drawing/2014/main" val="2924661129"/>
                  </a:ext>
                </a:extLst>
              </a:tr>
              <a:tr h="370840">
                <a:tc>
                  <a:txBody>
                    <a:bodyPr/>
                    <a:lstStyle/>
                    <a:p>
                      <a:pPr lvl="1" algn="l"/>
                      <a:r>
                        <a:rPr lang="en-GB" sz="3200" dirty="0"/>
                        <a:t>Sally</a:t>
                      </a:r>
                    </a:p>
                  </a:txBody>
                  <a:tcPr/>
                </a:tc>
                <a:tc>
                  <a:txBody>
                    <a:bodyPr/>
                    <a:lstStyle/>
                    <a:p>
                      <a:pPr lvl="1" algn="l"/>
                      <a:r>
                        <a:rPr lang="en-GB" sz="3200" dirty="0"/>
                        <a:t>Clark</a:t>
                      </a:r>
                    </a:p>
                  </a:txBody>
                  <a:tcPr/>
                </a:tc>
                <a:tc>
                  <a:txBody>
                    <a:bodyPr/>
                    <a:lstStyle/>
                    <a:p>
                      <a:pPr lvl="1"/>
                      <a:r>
                        <a:rPr lang="en-GB" sz="3200" dirty="0"/>
                        <a:t>14</a:t>
                      </a:r>
                    </a:p>
                  </a:txBody>
                  <a:tcPr/>
                </a:tc>
                <a:extLst>
                  <a:ext uri="{0D108BD9-81ED-4DB2-BD59-A6C34878D82A}">
                    <a16:rowId xmlns:a16="http://schemas.microsoft.com/office/drawing/2014/main" val="3885493841"/>
                  </a:ext>
                </a:extLst>
              </a:tr>
              <a:tr h="370840">
                <a:tc>
                  <a:txBody>
                    <a:bodyPr/>
                    <a:lstStyle/>
                    <a:p>
                      <a:pPr lvl="1" algn="l"/>
                      <a:r>
                        <a:rPr lang="en-GB" sz="3200" dirty="0"/>
                        <a:t>Sam</a:t>
                      </a:r>
                    </a:p>
                  </a:txBody>
                  <a:tcPr/>
                </a:tc>
                <a:tc>
                  <a:txBody>
                    <a:bodyPr/>
                    <a:lstStyle/>
                    <a:p>
                      <a:pPr lvl="1" algn="l"/>
                      <a:r>
                        <a:rPr lang="en-GB" sz="3200" dirty="0"/>
                        <a:t>Wilson</a:t>
                      </a:r>
                    </a:p>
                  </a:txBody>
                  <a:tcPr/>
                </a:tc>
                <a:tc>
                  <a:txBody>
                    <a:bodyPr/>
                    <a:lstStyle/>
                    <a:p>
                      <a:pPr lvl="1"/>
                      <a:r>
                        <a:rPr lang="en-GB" sz="3200" dirty="0"/>
                        <a:t>11</a:t>
                      </a:r>
                    </a:p>
                  </a:txBody>
                  <a:tcPr/>
                </a:tc>
                <a:extLst>
                  <a:ext uri="{0D108BD9-81ED-4DB2-BD59-A6C34878D82A}">
                    <a16:rowId xmlns:a16="http://schemas.microsoft.com/office/drawing/2014/main" val="1487565366"/>
                  </a:ext>
                </a:extLst>
              </a:tr>
              <a:tr h="370840">
                <a:tc>
                  <a:txBody>
                    <a:bodyPr/>
                    <a:lstStyle/>
                    <a:p>
                      <a:pPr lvl="1" algn="l"/>
                      <a:r>
                        <a:rPr lang="en-GB" sz="3200" dirty="0"/>
                        <a:t>Kim</a:t>
                      </a:r>
                    </a:p>
                  </a:txBody>
                  <a:tcPr/>
                </a:tc>
                <a:tc>
                  <a:txBody>
                    <a:bodyPr/>
                    <a:lstStyle/>
                    <a:p>
                      <a:pPr lvl="1" algn="l"/>
                      <a:r>
                        <a:rPr lang="en-GB" sz="3200" dirty="0"/>
                        <a:t>Young</a:t>
                      </a:r>
                    </a:p>
                  </a:txBody>
                  <a:tcPr/>
                </a:tc>
                <a:tc>
                  <a:txBody>
                    <a:bodyPr/>
                    <a:lstStyle/>
                    <a:p>
                      <a:pPr lvl="1"/>
                      <a:r>
                        <a:rPr lang="en-GB" sz="3200" dirty="0"/>
                        <a:t>18</a:t>
                      </a:r>
                    </a:p>
                  </a:txBody>
                  <a:tcPr/>
                </a:tc>
                <a:extLst>
                  <a:ext uri="{0D108BD9-81ED-4DB2-BD59-A6C34878D82A}">
                    <a16:rowId xmlns:a16="http://schemas.microsoft.com/office/drawing/2014/main" val="3382330726"/>
                  </a:ext>
                </a:extLst>
              </a:tr>
            </a:tbl>
          </a:graphicData>
        </a:graphic>
      </p:graphicFrame>
    </p:spTree>
    <p:extLst>
      <p:ext uri="{BB962C8B-B14F-4D97-AF65-F5344CB8AC3E}">
        <p14:creationId xmlns:p14="http://schemas.microsoft.com/office/powerpoint/2010/main" val="3653998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(6)</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524726"/>
            <a:ext cx="512191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company</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 Insurer</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Pet.insurer</a:t>
            </a:r>
            <a:r>
              <a:rPr lang="en-US" altLang="en-US" sz="2000" dirty="0">
                <a:solidFill>
                  <a:srgbClr val="000000"/>
                </a:solidFill>
                <a:latin typeface="Consolas" panose="020B0609020204030204" pitchFamily="49" charset="0"/>
              </a:rPr>
              <a:t> = Insurer.id;</a:t>
            </a:r>
            <a:endParaRPr lang="en-US" altLang="en-US" sz="2000" dirty="0">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01700" y="2767538"/>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587423" y="3088606"/>
          <a:ext cx="2152143"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536575">
                  <a:extLst>
                    <a:ext uri="{9D8B030D-6E8A-4147-A177-3AD203B41FA5}">
                      <a16:colId xmlns:a16="http://schemas.microsoft.com/office/drawing/2014/main" val="3258369125"/>
                    </a:ext>
                  </a:extLst>
                </a:gridCol>
                <a:gridCol w="803085">
                  <a:extLst>
                    <a:ext uri="{9D8B030D-6E8A-4147-A177-3AD203B41FA5}">
                      <a16:colId xmlns:a16="http://schemas.microsoft.com/office/drawing/2014/main" val="3431466674"/>
                    </a:ext>
                  </a:extLst>
                </a:gridCol>
              </a:tblGrid>
              <a:tr h="0">
                <a:tc>
                  <a:txBody>
                    <a:bodyPr/>
                    <a:lstStyle/>
                    <a:p>
                      <a:pPr algn="l"/>
                      <a:r>
                        <a:rPr lang="en-GB" sz="20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insurer</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Pepper</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Cindy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Dog</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2</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Snowy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latin typeface="+mn-lt"/>
                        </a:rPr>
                        <a:t>Kitty</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a:solidFill>
                            <a:schemeClr val="tx1"/>
                          </a:solidFill>
                          <a:effectLst/>
                          <a:latin typeface="+mn-lt"/>
                        </a:rPr>
                        <a:t>Cat</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812093042"/>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4820545" y="2833037"/>
          <a:ext cx="3107310"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485775">
                  <a:extLst>
                    <a:ext uri="{9D8B030D-6E8A-4147-A177-3AD203B41FA5}">
                      <a16:colId xmlns:a16="http://schemas.microsoft.com/office/drawing/2014/main" val="3258369125"/>
                    </a:ext>
                  </a:extLst>
                </a:gridCol>
                <a:gridCol w="724091">
                  <a:extLst>
                    <a:ext uri="{9D8B030D-6E8A-4147-A177-3AD203B41FA5}">
                      <a16:colId xmlns:a16="http://schemas.microsoft.com/office/drawing/2014/main" val="3431466674"/>
                    </a:ext>
                  </a:extLst>
                </a:gridCol>
                <a:gridCol w="244475">
                  <a:extLst>
                    <a:ext uri="{9D8B030D-6E8A-4147-A177-3AD203B41FA5}">
                      <a16:colId xmlns:a16="http://schemas.microsoft.com/office/drawing/2014/main" val="994748769"/>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insurer</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0</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28" name="Output - Arrow">
            <a:extLst>
              <a:ext uri="{FF2B5EF4-FFF2-40B4-BE49-F238E27FC236}">
                <a16:creationId xmlns:a16="http://schemas.microsoft.com/office/drawing/2014/main" id="{27833E17-04CE-E6AD-804B-EB51B8F41239}"/>
              </a:ext>
            </a:extLst>
          </p:cNvPr>
          <p:cNvSpPr/>
          <p:nvPr/>
        </p:nvSpPr>
        <p:spPr>
          <a:xfrm>
            <a:off x="8529428" y="345897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4795199" y="2770419"/>
            <a:ext cx="720000" cy="394470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99769" y="2768253"/>
            <a:ext cx="928086" cy="39412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74743580-1BBD-44D1-9B4B-3FCD69A573CA}"/>
              </a:ext>
            </a:extLst>
          </p:cNvPr>
          <p:cNvCxnSpPr>
            <a:cxnSpLocks/>
          </p:cNvCxnSpPr>
          <p:nvPr/>
        </p:nvCxnSpPr>
        <p:spPr>
          <a:xfrm flipH="1">
            <a:off x="5353216" y="1748785"/>
            <a:ext cx="966553" cy="10143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p:cNvCxnSpPr>
          <p:nvPr/>
        </p:nvCxnSpPr>
        <p:spPr>
          <a:xfrm>
            <a:off x="6319769" y="1748785"/>
            <a:ext cx="881143" cy="10060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Insurer">
            <a:extLst>
              <a:ext uri="{FF2B5EF4-FFF2-40B4-BE49-F238E27FC236}">
                <a16:creationId xmlns:a16="http://schemas.microsoft.com/office/drawing/2014/main" id="{94BF93ED-DCBC-929A-3978-645514F34654}"/>
              </a:ext>
            </a:extLst>
          </p:cNvPr>
          <p:cNvSpPr txBox="1"/>
          <p:nvPr/>
        </p:nvSpPr>
        <p:spPr>
          <a:xfrm>
            <a:off x="501700" y="4793841"/>
            <a:ext cx="1771650" cy="369332"/>
          </a:xfrm>
          <a:prstGeom prst="rect">
            <a:avLst/>
          </a:prstGeom>
          <a:noFill/>
        </p:spPr>
        <p:txBody>
          <a:bodyPr wrap="square" rtlCol="0">
            <a:spAutoFit/>
          </a:bodyPr>
          <a:lstStyle/>
          <a:p>
            <a:r>
              <a:rPr lang="en-GB" b="1" dirty="0"/>
              <a:t>Table: Insurer</a:t>
            </a:r>
          </a:p>
        </p:txBody>
      </p:sp>
      <p:graphicFrame>
        <p:nvGraphicFramePr>
          <p:cNvPr id="3" name="Pet - Insurer">
            <a:extLst>
              <a:ext uri="{FF2B5EF4-FFF2-40B4-BE49-F238E27FC236}">
                <a16:creationId xmlns:a16="http://schemas.microsoft.com/office/drawing/2014/main" id="{DED03D99-A09A-68ED-29D5-FF622C9224CD}"/>
              </a:ext>
            </a:extLst>
          </p:cNvPr>
          <p:cNvGraphicFramePr>
            <a:graphicFrameLocks noGrp="1"/>
          </p:cNvGraphicFramePr>
          <p:nvPr/>
        </p:nvGraphicFramePr>
        <p:xfrm>
          <a:off x="587423" y="5114909"/>
          <a:ext cx="1285431" cy="1295400"/>
        </p:xfrm>
        <a:graphic>
          <a:graphicData uri="http://schemas.openxmlformats.org/drawingml/2006/table">
            <a:tbl>
              <a:tblPr firstRow="1" bandRow="1">
                <a:tableStyleId>{5C22544A-7EE6-4342-B048-85BDC9FD1C3A}</a:tableStyleId>
              </a:tblPr>
              <a:tblGrid>
                <a:gridCol w="268288">
                  <a:extLst>
                    <a:ext uri="{9D8B030D-6E8A-4147-A177-3AD203B41FA5}">
                      <a16:colId xmlns:a16="http://schemas.microsoft.com/office/drawing/2014/main" val="2854243258"/>
                    </a:ext>
                  </a:extLst>
                </a:gridCol>
                <a:gridCol w="1017143">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1</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2</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err="1">
                          <a:solidFill>
                            <a:schemeClr val="tx1"/>
                          </a:solidFill>
                          <a:effectLst/>
                          <a:latin typeface="+mn-lt"/>
                          <a:cs typeface="Calibri" panose="020F0502020204030204" pitchFamily="34" charset="0"/>
                        </a:rPr>
                        <a:t>PetSure</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bl>
          </a:graphicData>
        </a:graphic>
      </p:graphicFrame>
      <p:graphicFrame>
        <p:nvGraphicFramePr>
          <p:cNvPr id="43" name="Output - Table">
            <a:extLst>
              <a:ext uri="{FF2B5EF4-FFF2-40B4-BE49-F238E27FC236}">
                <a16:creationId xmlns:a16="http://schemas.microsoft.com/office/drawing/2014/main" id="{568C7E54-FFF5-6232-653C-F1481651CB4C}"/>
              </a:ext>
            </a:extLst>
          </p:cNvPr>
          <p:cNvGraphicFramePr>
            <a:graphicFrameLocks noGrp="1"/>
          </p:cNvGraphicFramePr>
          <p:nvPr/>
        </p:nvGraphicFramePr>
        <p:xfrm>
          <a:off x="9595568" y="2831953"/>
          <a:ext cx="1652969" cy="146685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123404">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bl>
          </a:graphicData>
        </a:graphic>
      </p:graphicFrame>
      <p:sp>
        <p:nvSpPr>
          <p:cNvPr id="27" name="Pepper - Row">
            <a:extLst>
              <a:ext uri="{FF2B5EF4-FFF2-40B4-BE49-F238E27FC236}">
                <a16:creationId xmlns:a16="http://schemas.microsoft.com/office/drawing/2014/main" id="{EDC109E2-0F8E-4D72-965B-C320174FCB9B}"/>
              </a:ext>
            </a:extLst>
          </p:cNvPr>
          <p:cNvSpPr/>
          <p:nvPr/>
        </p:nvSpPr>
        <p:spPr>
          <a:xfrm>
            <a:off x="4758623" y="3113320"/>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Pepper - Purple">
            <a:extLst>
              <a:ext uri="{FF2B5EF4-FFF2-40B4-BE49-F238E27FC236}">
                <a16:creationId xmlns:a16="http://schemas.microsoft.com/office/drawing/2014/main" id="{4D280F94-804B-4EC1-AB76-E66DA40E0536}"/>
              </a:ext>
            </a:extLst>
          </p:cNvPr>
          <p:cNvSpPr/>
          <p:nvPr/>
        </p:nvSpPr>
        <p:spPr>
          <a:xfrm>
            <a:off x="6770596" y="3111681"/>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Pepper - Yellow">
            <a:extLst>
              <a:ext uri="{FF2B5EF4-FFF2-40B4-BE49-F238E27FC236}">
                <a16:creationId xmlns:a16="http://schemas.microsoft.com/office/drawing/2014/main" id="{EAF79AAF-4AEA-4F65-9751-46A72BB869A5}"/>
              </a:ext>
            </a:extLst>
          </p:cNvPr>
          <p:cNvSpPr/>
          <p:nvPr/>
        </p:nvSpPr>
        <p:spPr>
          <a:xfrm>
            <a:off x="6038424" y="3118769"/>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Cindy - Row">
            <a:extLst>
              <a:ext uri="{FF2B5EF4-FFF2-40B4-BE49-F238E27FC236}">
                <a16:creationId xmlns:a16="http://schemas.microsoft.com/office/drawing/2014/main" id="{58BEFD8E-59D7-4B59-AD8D-56CF2F8CD107}"/>
              </a:ext>
            </a:extLst>
          </p:cNvPr>
          <p:cNvSpPr/>
          <p:nvPr/>
        </p:nvSpPr>
        <p:spPr>
          <a:xfrm>
            <a:off x="4758623" y="4588552"/>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Cindy - Purple">
            <a:extLst>
              <a:ext uri="{FF2B5EF4-FFF2-40B4-BE49-F238E27FC236}">
                <a16:creationId xmlns:a16="http://schemas.microsoft.com/office/drawing/2014/main" id="{2138EE6B-2A89-465B-8D74-A2F0DB965B5D}"/>
              </a:ext>
            </a:extLst>
          </p:cNvPr>
          <p:cNvSpPr/>
          <p:nvPr/>
        </p:nvSpPr>
        <p:spPr>
          <a:xfrm>
            <a:off x="6770596" y="4586913"/>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Cindy - Yellow">
            <a:extLst>
              <a:ext uri="{FF2B5EF4-FFF2-40B4-BE49-F238E27FC236}">
                <a16:creationId xmlns:a16="http://schemas.microsoft.com/office/drawing/2014/main" id="{40519916-002C-4B50-9CAD-882322014126}"/>
              </a:ext>
            </a:extLst>
          </p:cNvPr>
          <p:cNvSpPr/>
          <p:nvPr/>
        </p:nvSpPr>
        <p:spPr>
          <a:xfrm>
            <a:off x="6038424" y="4594001"/>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Snowy - Row">
            <a:extLst>
              <a:ext uri="{FF2B5EF4-FFF2-40B4-BE49-F238E27FC236}">
                <a16:creationId xmlns:a16="http://schemas.microsoft.com/office/drawing/2014/main" id="{590FF629-1C6B-4A73-9B6F-1A3047E0C351}"/>
              </a:ext>
            </a:extLst>
          </p:cNvPr>
          <p:cNvSpPr/>
          <p:nvPr/>
        </p:nvSpPr>
        <p:spPr>
          <a:xfrm>
            <a:off x="4758623" y="5167672"/>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Snowy - Purple">
            <a:extLst>
              <a:ext uri="{FF2B5EF4-FFF2-40B4-BE49-F238E27FC236}">
                <a16:creationId xmlns:a16="http://schemas.microsoft.com/office/drawing/2014/main" id="{2059C02D-22B0-4CF8-88BE-A139FCC5E365}"/>
              </a:ext>
            </a:extLst>
          </p:cNvPr>
          <p:cNvSpPr/>
          <p:nvPr/>
        </p:nvSpPr>
        <p:spPr>
          <a:xfrm>
            <a:off x="6770596" y="5166033"/>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Snowy - Yellow">
            <a:extLst>
              <a:ext uri="{FF2B5EF4-FFF2-40B4-BE49-F238E27FC236}">
                <a16:creationId xmlns:a16="http://schemas.microsoft.com/office/drawing/2014/main" id="{A908B61F-A960-4A63-B920-885CE28F0894}"/>
              </a:ext>
            </a:extLst>
          </p:cNvPr>
          <p:cNvSpPr/>
          <p:nvPr/>
        </p:nvSpPr>
        <p:spPr>
          <a:xfrm>
            <a:off x="6038424" y="5173121"/>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Kitty - Row">
            <a:extLst>
              <a:ext uri="{FF2B5EF4-FFF2-40B4-BE49-F238E27FC236}">
                <a16:creationId xmlns:a16="http://schemas.microsoft.com/office/drawing/2014/main" id="{26C3B023-4A76-47DA-A8DB-F1CCF91F3D0B}"/>
              </a:ext>
            </a:extLst>
          </p:cNvPr>
          <p:cNvSpPr/>
          <p:nvPr/>
        </p:nvSpPr>
        <p:spPr>
          <a:xfrm>
            <a:off x="4758623" y="6045496"/>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Kitty - Purple">
            <a:extLst>
              <a:ext uri="{FF2B5EF4-FFF2-40B4-BE49-F238E27FC236}">
                <a16:creationId xmlns:a16="http://schemas.microsoft.com/office/drawing/2014/main" id="{D34CE510-4BD9-46EC-99AA-DBE7BD04F483}"/>
              </a:ext>
            </a:extLst>
          </p:cNvPr>
          <p:cNvSpPr/>
          <p:nvPr/>
        </p:nvSpPr>
        <p:spPr>
          <a:xfrm>
            <a:off x="6770596" y="6043857"/>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Kitty - Yellow">
            <a:extLst>
              <a:ext uri="{FF2B5EF4-FFF2-40B4-BE49-F238E27FC236}">
                <a16:creationId xmlns:a16="http://schemas.microsoft.com/office/drawing/2014/main" id="{F09336A1-7B8C-4DEF-A7AB-2B0BC362A9E8}"/>
              </a:ext>
            </a:extLst>
          </p:cNvPr>
          <p:cNvSpPr/>
          <p:nvPr/>
        </p:nvSpPr>
        <p:spPr>
          <a:xfrm>
            <a:off x="6038424" y="6050945"/>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Where 2 - Arrow">
            <a:extLst>
              <a:ext uri="{FF2B5EF4-FFF2-40B4-BE49-F238E27FC236}">
                <a16:creationId xmlns:a16="http://schemas.microsoft.com/office/drawing/2014/main" id="{57F0F467-01B0-47CA-9897-A45723917472}"/>
              </a:ext>
            </a:extLst>
          </p:cNvPr>
          <p:cNvSpPr/>
          <p:nvPr/>
        </p:nvSpPr>
        <p:spPr>
          <a:xfrm rot="3278631">
            <a:off x="6365200" y="2384994"/>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From - Brace">
            <a:extLst>
              <a:ext uri="{FF2B5EF4-FFF2-40B4-BE49-F238E27FC236}">
                <a16:creationId xmlns:a16="http://schemas.microsoft.com/office/drawing/2014/main" id="{5373CEB6-70E9-42AA-BD65-4517F949FB2E}"/>
              </a:ext>
            </a:extLst>
          </p:cNvPr>
          <p:cNvSpPr/>
          <p:nvPr/>
        </p:nvSpPr>
        <p:spPr>
          <a:xfrm>
            <a:off x="3443509" y="3460080"/>
            <a:ext cx="594061" cy="2495550"/>
          </a:xfrm>
          <a:prstGeom prst="rightBrace">
            <a:avLst>
              <a:gd name="adj1" fmla="val 56609"/>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0532636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insert operations</a:t>
            </a:r>
          </a:p>
        </p:txBody>
      </p:sp>
    </p:spTree>
    <p:extLst>
      <p:ext uri="{BB962C8B-B14F-4D97-AF65-F5344CB8AC3E}">
        <p14:creationId xmlns:p14="http://schemas.microsoft.com/office/powerpoint/2010/main" val="41783875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Single Record (1)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922000" cy="4351338"/>
          </a:xfrm>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INSERT INTO</a:t>
            </a:r>
            <a:r>
              <a:rPr lang="en-US" altLang="en-US" sz="44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VALUES</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"Tom"</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"Fox"</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"2000-10-23"</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22</a:t>
            </a:r>
            <a:r>
              <a:rPr lang="en-US" altLang="en-US" sz="4400" dirty="0">
                <a:solidFill>
                  <a:srgbClr val="000000"/>
                </a:solidFill>
                <a:latin typeface="Consolas" panose="020B0609020204030204" pitchFamily="49" charset="0"/>
              </a:rPr>
              <a:t>, </a:t>
            </a:r>
            <a:r>
              <a:rPr lang="en-US" altLang="en-US" sz="4400" dirty="0">
                <a:solidFill>
                  <a:srgbClr val="A71D5D"/>
                </a:solidFill>
                <a:latin typeface="Consolas" panose="020B0609020204030204" pitchFamily="49" charset="0"/>
              </a:rPr>
              <a:t>FALSE</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6" name="Callout: Bent Line with No Border 3">
            <a:extLst>
              <a:ext uri="{FF2B5EF4-FFF2-40B4-BE49-F238E27FC236}">
                <a16:creationId xmlns:a16="http://schemas.microsoft.com/office/drawing/2014/main" id="{77E8332C-AADD-4F2B-B0E2-AC0B43D6AE90}"/>
              </a:ext>
            </a:extLst>
          </p:cNvPr>
          <p:cNvSpPr/>
          <p:nvPr/>
        </p:nvSpPr>
        <p:spPr>
          <a:xfrm>
            <a:off x="8070157" y="1091740"/>
            <a:ext cx="1258570" cy="862642"/>
          </a:xfrm>
          <a:prstGeom prst="callout2">
            <a:avLst>
              <a:gd name="adj1" fmla="val 52750"/>
              <a:gd name="adj2" fmla="val -2245"/>
              <a:gd name="adj3" fmla="val 52979"/>
              <a:gd name="adj4" fmla="val -49644"/>
              <a:gd name="adj5" fmla="val 103172"/>
              <a:gd name="adj6" fmla="val -9823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7" name="Callout: Bent Line with No Border 8">
            <a:extLst>
              <a:ext uri="{FF2B5EF4-FFF2-40B4-BE49-F238E27FC236}">
                <a16:creationId xmlns:a16="http://schemas.microsoft.com/office/drawing/2014/main" id="{412E8916-E1C6-455C-96C6-1411BB246ADC}"/>
              </a:ext>
            </a:extLst>
          </p:cNvPr>
          <p:cNvSpPr/>
          <p:nvPr/>
        </p:nvSpPr>
        <p:spPr>
          <a:xfrm>
            <a:off x="612824" y="4047157"/>
            <a:ext cx="3291840" cy="862642"/>
          </a:xfrm>
          <a:prstGeom prst="callout2">
            <a:avLst>
              <a:gd name="adj1" fmla="val 48750"/>
              <a:gd name="adj2" fmla="val 104056"/>
              <a:gd name="adj3" fmla="val 49417"/>
              <a:gd name="adj4" fmla="val 129889"/>
              <a:gd name="adj5" fmla="val 3088"/>
              <a:gd name="adj6" fmla="val 13695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Values in table order</a:t>
            </a:r>
          </a:p>
        </p:txBody>
      </p:sp>
      <p:sp>
        <p:nvSpPr>
          <p:cNvPr id="8" name="TextBox 7">
            <a:extLst>
              <a:ext uri="{FF2B5EF4-FFF2-40B4-BE49-F238E27FC236}">
                <a16:creationId xmlns:a16="http://schemas.microsoft.com/office/drawing/2014/main" id="{DF4BA8FF-524A-4C13-87BF-68801971FA28}"/>
              </a:ext>
            </a:extLst>
          </p:cNvPr>
          <p:cNvSpPr txBox="1"/>
          <p:nvPr/>
        </p:nvSpPr>
        <p:spPr>
          <a:xfrm>
            <a:off x="1398116" y="4903618"/>
            <a:ext cx="8074967" cy="1569660"/>
          </a:xfrm>
          <a:prstGeom prst="rect">
            <a:avLst/>
          </a:prstGeom>
          <a:noFill/>
        </p:spPr>
        <p:txBody>
          <a:bodyPr wrap="none" rtlCol="0">
            <a:spAutoFit/>
          </a:bodyPr>
          <a:lstStyle/>
          <a:p>
            <a:pPr algn="ctr"/>
            <a:r>
              <a:rPr lang="en-GB" sz="3600" dirty="0">
                <a:solidFill>
                  <a:srgbClr val="7030A0"/>
                </a:solidFill>
              </a:rPr>
              <a:t>PK and 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pic>
        <p:nvPicPr>
          <p:cNvPr id="4" name="Picture 3">
            <a:extLst>
              <a:ext uri="{FF2B5EF4-FFF2-40B4-BE49-F238E27FC236}">
                <a16:creationId xmlns:a16="http://schemas.microsoft.com/office/drawing/2014/main" id="{DF398829-DC2A-B151-516C-44CD1A478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20" y="4001294"/>
            <a:ext cx="1249680" cy="2590800"/>
          </a:xfrm>
          <a:prstGeom prst="rect">
            <a:avLst/>
          </a:prstGeom>
        </p:spPr>
      </p:pic>
    </p:spTree>
    <p:extLst>
      <p:ext uri="{BB962C8B-B14F-4D97-AF65-F5344CB8AC3E}">
        <p14:creationId xmlns:p14="http://schemas.microsoft.com/office/powerpoint/2010/main" val="422261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par>
                          <p:cTn id="13" fill="hold">
                            <p:stCondLst>
                              <p:cond delay="2500"/>
                            </p:stCondLst>
                            <p:childTnLst>
                              <p:par>
                                <p:cTn id="14" presetID="22" presetClass="entr" presetSubtype="8"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wipe(left)">
                                      <p:cBhvr>
                                        <p:cTn id="31" dur="2000"/>
                                        <p:tgtEl>
                                          <p:spTgt spid="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wipe(left)">
                                      <p:cBhvr>
                                        <p:cTn id="36"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build="p"/>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Single Record (1)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922000" cy="4351338"/>
          </a:xfrm>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INSERT INTO</a:t>
            </a:r>
            <a:r>
              <a:rPr lang="en-US" altLang="en-US" sz="4400" dirty="0">
                <a:solidFill>
                  <a:srgbClr val="000000"/>
                </a:solidFill>
                <a:latin typeface="Consolas" panose="020B0609020204030204" pitchFamily="49" charset="0"/>
              </a:rPr>
              <a:t> Pupil</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VALUES</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"Tom"</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"Fox"</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"2000-10-23"</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22</a:t>
            </a:r>
            <a:r>
              <a:rPr lang="en-US" altLang="en-US" sz="4400" dirty="0">
                <a:solidFill>
                  <a:srgbClr val="000000"/>
                </a:solidFill>
                <a:latin typeface="Consolas" panose="020B0609020204030204" pitchFamily="49" charset="0"/>
              </a:rPr>
              <a:t>, </a:t>
            </a:r>
            <a:r>
              <a:rPr lang="en-US" altLang="en-US" sz="4400" dirty="0">
                <a:solidFill>
                  <a:srgbClr val="A71D5D"/>
                </a:solidFill>
                <a:latin typeface="Consolas" panose="020B0609020204030204" pitchFamily="49" charset="0"/>
              </a:rPr>
              <a:t>FALSE</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pic>
        <p:nvPicPr>
          <p:cNvPr id="6" name="Picture 5">
            <a:extLst>
              <a:ext uri="{FF2B5EF4-FFF2-40B4-BE49-F238E27FC236}">
                <a16:creationId xmlns:a16="http://schemas.microsoft.com/office/drawing/2014/main" id="{F34E53EA-672F-798A-60D2-8A00D1769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20" y="4001294"/>
            <a:ext cx="1249680" cy="2590800"/>
          </a:xfrm>
          <a:prstGeom prst="rect">
            <a:avLst/>
          </a:prstGeom>
        </p:spPr>
      </p:pic>
    </p:spTree>
    <p:extLst>
      <p:ext uri="{BB962C8B-B14F-4D97-AF65-F5344CB8AC3E}">
        <p14:creationId xmlns:p14="http://schemas.microsoft.com/office/powerpoint/2010/main" val="28378413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9CF4B-3EA2-0A99-2C63-8565E373CC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749025-99FB-CCCE-2414-09997F4A8845}"/>
              </a:ext>
            </a:extLst>
          </p:cNvPr>
          <p:cNvSpPr>
            <a:spLocks noGrp="1"/>
          </p:cNvSpPr>
          <p:nvPr>
            <p:ph type="title"/>
          </p:nvPr>
        </p:nvSpPr>
        <p:spPr/>
        <p:txBody>
          <a:bodyPr/>
          <a:lstStyle/>
          <a:p>
            <a:r>
              <a:rPr lang="en-GB" dirty="0"/>
              <a:t>Add Data – Single Record (2) – Example</a:t>
            </a:r>
          </a:p>
        </p:txBody>
      </p:sp>
      <p:sp>
        <p:nvSpPr>
          <p:cNvPr id="3" name="Content Placeholder 2">
            <a:extLst>
              <a:ext uri="{FF2B5EF4-FFF2-40B4-BE49-F238E27FC236}">
                <a16:creationId xmlns:a16="http://schemas.microsoft.com/office/drawing/2014/main" id="{7306360E-CDB0-5519-669C-C23382CC6A49}"/>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Datatypes</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1001</a:t>
            </a:r>
            <a:r>
              <a:rPr lang="en-US" altLang="en-US" sz="4000" dirty="0">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br>
              <a:rPr lang="en-US" altLang="en-US" sz="4000" dirty="0">
                <a:solidFill>
                  <a:srgbClr val="183691"/>
                </a:solidFill>
                <a:latin typeface="Consolas" panose="020B0609020204030204" pitchFamily="49" charset="0"/>
              </a:rPr>
            </a:b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A71D5D"/>
                </a:solidFill>
                <a:latin typeface="Consolas" panose="020B0609020204030204" pitchFamily="49" charset="0"/>
              </a:rPr>
              <a:t> 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FALSE</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4" name="Callout: Bent Line with No Border 8">
            <a:extLst>
              <a:ext uri="{FF2B5EF4-FFF2-40B4-BE49-F238E27FC236}">
                <a16:creationId xmlns:a16="http://schemas.microsoft.com/office/drawing/2014/main" id="{81BEBBED-B231-6136-A3F8-2F452E644786}"/>
              </a:ext>
            </a:extLst>
          </p:cNvPr>
          <p:cNvSpPr/>
          <p:nvPr/>
        </p:nvSpPr>
        <p:spPr>
          <a:xfrm>
            <a:off x="930222" y="3744114"/>
            <a:ext cx="3291840" cy="862642"/>
          </a:xfrm>
          <a:prstGeom prst="callout2">
            <a:avLst>
              <a:gd name="adj1" fmla="val 49854"/>
              <a:gd name="adj2" fmla="val 100102"/>
              <a:gd name="adj3" fmla="val 49417"/>
              <a:gd name="adj4" fmla="val 129889"/>
              <a:gd name="adj5" fmla="val 3088"/>
              <a:gd name="adj6" fmla="val 13695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Values in table order</a:t>
            </a:r>
          </a:p>
        </p:txBody>
      </p:sp>
      <p:sp>
        <p:nvSpPr>
          <p:cNvPr id="7" name="TextBox 6">
            <a:extLst>
              <a:ext uri="{FF2B5EF4-FFF2-40B4-BE49-F238E27FC236}">
                <a16:creationId xmlns:a16="http://schemas.microsoft.com/office/drawing/2014/main" id="{EF7A69E0-4E03-2636-8FEC-43A8EFE367D8}"/>
              </a:ext>
            </a:extLst>
          </p:cNvPr>
          <p:cNvSpPr txBox="1"/>
          <p:nvPr/>
        </p:nvSpPr>
        <p:spPr>
          <a:xfrm>
            <a:off x="2" y="4716635"/>
            <a:ext cx="9951718" cy="2123658"/>
          </a:xfrm>
          <a:prstGeom prst="rect">
            <a:avLst/>
          </a:prstGeom>
          <a:noFill/>
        </p:spPr>
        <p:txBody>
          <a:bodyPr wrap="square" rtlCol="0">
            <a:spAutoFit/>
          </a:bodyPr>
          <a:lstStyle/>
          <a:p>
            <a:pPr algn="ctr"/>
            <a:r>
              <a:rPr lang="en-GB" sz="3600" dirty="0">
                <a:solidFill>
                  <a:srgbClr val="A71D5D"/>
                </a:solidFill>
              </a:rPr>
              <a:t>NULL</a:t>
            </a:r>
            <a:r>
              <a:rPr lang="en-GB" sz="3600" dirty="0">
                <a:solidFill>
                  <a:srgbClr val="7030A0"/>
                </a:solidFill>
              </a:rPr>
              <a:t> can be used when no value is available,</a:t>
            </a:r>
          </a:p>
          <a:p>
            <a:pPr algn="ctr"/>
            <a:r>
              <a:rPr lang="en-GB" sz="3600" dirty="0">
                <a:solidFill>
                  <a:srgbClr val="7030A0"/>
                </a:solidFill>
              </a:rPr>
              <a:t>but PK and 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pic>
        <p:nvPicPr>
          <p:cNvPr id="10" name="Picture 9">
            <a:extLst>
              <a:ext uri="{FF2B5EF4-FFF2-40B4-BE49-F238E27FC236}">
                <a16:creationId xmlns:a16="http://schemas.microsoft.com/office/drawing/2014/main" id="{C87E85EE-4907-5EE4-F65E-A2E77EF3EF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894" y="3429000"/>
            <a:ext cx="1752600" cy="3238500"/>
          </a:xfrm>
          <a:prstGeom prst="rect">
            <a:avLst/>
          </a:prstGeom>
        </p:spPr>
      </p:pic>
    </p:spTree>
    <p:extLst>
      <p:ext uri="{BB962C8B-B14F-4D97-AF65-F5344CB8AC3E}">
        <p14:creationId xmlns:p14="http://schemas.microsoft.com/office/powerpoint/2010/main" val="227583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20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wipe(left)">
                                      <p:cBhvr>
                                        <p:cTn id="32"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build="p"/>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19345DC-6C31-748D-8420-E64F92243F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56091F-452F-84E1-FC0A-F50D0EBA903F}"/>
              </a:ext>
            </a:extLst>
          </p:cNvPr>
          <p:cNvSpPr>
            <a:spLocks noGrp="1"/>
          </p:cNvSpPr>
          <p:nvPr>
            <p:ph type="title"/>
          </p:nvPr>
        </p:nvSpPr>
        <p:spPr/>
        <p:txBody>
          <a:bodyPr/>
          <a:lstStyle/>
          <a:p>
            <a:r>
              <a:rPr lang="en-GB" dirty="0"/>
              <a:t>Add Data – Single Record (2) – Example</a:t>
            </a:r>
          </a:p>
        </p:txBody>
      </p:sp>
      <p:sp>
        <p:nvSpPr>
          <p:cNvPr id="3" name="Content Placeholder 2">
            <a:extLst>
              <a:ext uri="{FF2B5EF4-FFF2-40B4-BE49-F238E27FC236}">
                <a16:creationId xmlns:a16="http://schemas.microsoft.com/office/drawing/2014/main" id="{79772BBC-BE43-683F-4299-664C13FA0031}"/>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Datatypes</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1001</a:t>
            </a:r>
            <a:r>
              <a:rPr lang="en-US" altLang="en-US" sz="4000" dirty="0">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br>
              <a:rPr lang="en-US" altLang="en-US" sz="4000" dirty="0">
                <a:solidFill>
                  <a:srgbClr val="183691"/>
                </a:solidFill>
                <a:latin typeface="Consolas" panose="020B0609020204030204" pitchFamily="49" charset="0"/>
              </a:rPr>
            </a:b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A71D5D"/>
                </a:solidFill>
                <a:latin typeface="Consolas" panose="020B0609020204030204" pitchFamily="49" charset="0"/>
              </a:rPr>
              <a:t> 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FALSE</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7" name="TextBox 6">
            <a:extLst>
              <a:ext uri="{FF2B5EF4-FFF2-40B4-BE49-F238E27FC236}">
                <a16:creationId xmlns:a16="http://schemas.microsoft.com/office/drawing/2014/main" id="{CFC4D925-BD84-AB03-E98E-1B56D295E961}"/>
              </a:ext>
            </a:extLst>
          </p:cNvPr>
          <p:cNvSpPr txBox="1"/>
          <p:nvPr/>
        </p:nvSpPr>
        <p:spPr>
          <a:xfrm>
            <a:off x="2" y="4716635"/>
            <a:ext cx="9951718" cy="2123658"/>
          </a:xfrm>
          <a:prstGeom prst="rect">
            <a:avLst/>
          </a:prstGeom>
          <a:noFill/>
        </p:spPr>
        <p:txBody>
          <a:bodyPr wrap="square" rtlCol="0">
            <a:spAutoFit/>
          </a:bodyPr>
          <a:lstStyle/>
          <a:p>
            <a:pPr algn="ctr"/>
            <a:endParaRPr lang="en-GB" sz="3600" dirty="0">
              <a:solidFill>
                <a:srgbClr val="7030A0"/>
              </a:solidFill>
            </a:endParaRPr>
          </a:p>
          <a:p>
            <a:pPr algn="ctr"/>
            <a:r>
              <a:rPr lang="en-GB" sz="3600" dirty="0">
                <a:solidFill>
                  <a:srgbClr val="7030A0"/>
                </a:solidFill>
              </a:rPr>
              <a:t>but PK and 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pic>
        <p:nvPicPr>
          <p:cNvPr id="10" name="Picture 9">
            <a:extLst>
              <a:ext uri="{FF2B5EF4-FFF2-40B4-BE49-F238E27FC236}">
                <a16:creationId xmlns:a16="http://schemas.microsoft.com/office/drawing/2014/main" id="{BC1A91A5-EFF0-1759-C2D6-E0B83E278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894" y="3429000"/>
            <a:ext cx="1752600" cy="3238500"/>
          </a:xfrm>
          <a:prstGeom prst="rect">
            <a:avLst/>
          </a:prstGeom>
        </p:spPr>
      </p:pic>
    </p:spTree>
    <p:extLst>
      <p:ext uri="{BB962C8B-B14F-4D97-AF65-F5344CB8AC3E}">
        <p14:creationId xmlns:p14="http://schemas.microsoft.com/office/powerpoint/2010/main" val="139799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left)">
                                      <p:cBhvr>
                                        <p:cTn id="17" dur="20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DBD5C-77C7-352F-9C12-FEE38CECAA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A59CFF-5D06-DAD8-A9D9-9F2AE9CD2894}"/>
              </a:ext>
            </a:extLst>
          </p:cNvPr>
          <p:cNvSpPr>
            <a:spLocks noGrp="1"/>
          </p:cNvSpPr>
          <p:nvPr>
            <p:ph type="title"/>
          </p:nvPr>
        </p:nvSpPr>
        <p:spPr/>
        <p:txBody>
          <a:bodyPr/>
          <a:lstStyle/>
          <a:p>
            <a:r>
              <a:rPr lang="en-GB" dirty="0"/>
              <a:t>Add Data – Multiple Records – Example</a:t>
            </a:r>
          </a:p>
        </p:txBody>
      </p:sp>
      <p:sp>
        <p:nvSpPr>
          <p:cNvPr id="3" name="Content Placeholder 2">
            <a:extLst>
              <a:ext uri="{FF2B5EF4-FFF2-40B4-BE49-F238E27FC236}">
                <a16:creationId xmlns:a16="http://schemas.microsoft.com/office/drawing/2014/main" id="{2E0E1C93-E526-A9A9-7F89-D6D33D95AC12}"/>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Pet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"Monty"</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"Dog"</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2</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2</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"Roland"</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"Mouse"</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0</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a:p>
            <a:pPr marL="0" lvl="0" indent="0" eaLnBrk="0" fontAlgn="base" hangingPunct="0">
              <a:lnSpc>
                <a:spcPct val="100000"/>
              </a:lnSpc>
              <a:spcBef>
                <a:spcPct val="0"/>
              </a:spcBef>
              <a:spcAft>
                <a:spcPct val="0"/>
              </a:spcAft>
              <a:buNone/>
            </a:pP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4" name="Callout: Bent Line with No Border 8">
            <a:extLst>
              <a:ext uri="{FF2B5EF4-FFF2-40B4-BE49-F238E27FC236}">
                <a16:creationId xmlns:a16="http://schemas.microsoft.com/office/drawing/2014/main" id="{F2BEF3FC-7388-EA2F-FFCB-D37B842730C4}"/>
              </a:ext>
            </a:extLst>
          </p:cNvPr>
          <p:cNvSpPr/>
          <p:nvPr/>
        </p:nvSpPr>
        <p:spPr>
          <a:xfrm>
            <a:off x="838200" y="3786525"/>
            <a:ext cx="3291840" cy="862642"/>
          </a:xfrm>
          <a:prstGeom prst="callout2">
            <a:avLst>
              <a:gd name="adj1" fmla="val 49854"/>
              <a:gd name="adj2" fmla="val 100102"/>
              <a:gd name="adj3" fmla="val 49417"/>
              <a:gd name="adj4" fmla="val 129889"/>
              <a:gd name="adj5" fmla="val 3088"/>
              <a:gd name="adj6" fmla="val 13695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Values in table order</a:t>
            </a:r>
          </a:p>
        </p:txBody>
      </p:sp>
      <p:sp>
        <p:nvSpPr>
          <p:cNvPr id="7" name="TextBox 6">
            <a:extLst>
              <a:ext uri="{FF2B5EF4-FFF2-40B4-BE49-F238E27FC236}">
                <a16:creationId xmlns:a16="http://schemas.microsoft.com/office/drawing/2014/main" id="{5EDAEA0F-21C3-0196-1449-192C034B3DD2}"/>
              </a:ext>
            </a:extLst>
          </p:cNvPr>
          <p:cNvSpPr txBox="1"/>
          <p:nvPr/>
        </p:nvSpPr>
        <p:spPr>
          <a:xfrm>
            <a:off x="2" y="4897640"/>
            <a:ext cx="10430392" cy="1569660"/>
          </a:xfrm>
          <a:prstGeom prst="rect">
            <a:avLst/>
          </a:prstGeom>
          <a:noFill/>
        </p:spPr>
        <p:txBody>
          <a:bodyPr wrap="square" rtlCol="0">
            <a:spAutoFit/>
          </a:bodyPr>
          <a:lstStyle/>
          <a:p>
            <a:pPr algn="ctr"/>
            <a:r>
              <a:rPr lang="en-GB" sz="3600" dirty="0">
                <a:solidFill>
                  <a:srgbClr val="7030A0"/>
                </a:solidFill>
              </a:rPr>
              <a:t>PK and 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pic>
        <p:nvPicPr>
          <p:cNvPr id="13" name="Picture 12">
            <a:extLst>
              <a:ext uri="{FF2B5EF4-FFF2-40B4-BE49-F238E27FC236}">
                <a16:creationId xmlns:a16="http://schemas.microsoft.com/office/drawing/2014/main" id="{656375C2-54C0-BBF0-DD6E-7AC717F23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0394" y="4217846"/>
            <a:ext cx="1181100" cy="2286000"/>
          </a:xfrm>
          <a:prstGeom prst="rect">
            <a:avLst/>
          </a:prstGeom>
        </p:spPr>
      </p:pic>
      <p:sp>
        <p:nvSpPr>
          <p:cNvPr id="14" name="Callout: Bent Line with No Border 3">
            <a:extLst>
              <a:ext uri="{FF2B5EF4-FFF2-40B4-BE49-F238E27FC236}">
                <a16:creationId xmlns:a16="http://schemas.microsoft.com/office/drawing/2014/main" id="{029110F2-0DC4-A3F3-7131-F6191AD79C79}"/>
              </a:ext>
            </a:extLst>
          </p:cNvPr>
          <p:cNvSpPr/>
          <p:nvPr/>
        </p:nvSpPr>
        <p:spPr>
          <a:xfrm>
            <a:off x="10789635" y="1535288"/>
            <a:ext cx="1402363" cy="862642"/>
          </a:xfrm>
          <a:prstGeom prst="callout2">
            <a:avLst>
              <a:gd name="adj1" fmla="val 50368"/>
              <a:gd name="adj2" fmla="val -2245"/>
              <a:gd name="adj3" fmla="val 50597"/>
              <a:gd name="adj4" fmla="val -18873"/>
              <a:gd name="adj5" fmla="val 137473"/>
              <a:gd name="adj6" fmla="val -339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Comma</a:t>
            </a:r>
          </a:p>
        </p:txBody>
      </p:sp>
    </p:spTree>
    <p:extLst>
      <p:ext uri="{BB962C8B-B14F-4D97-AF65-F5344CB8AC3E}">
        <p14:creationId xmlns:p14="http://schemas.microsoft.com/office/powerpoint/2010/main" val="398539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20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wipe(left)">
                                      <p:cBhvr>
                                        <p:cTn id="37" dur="2000"/>
                                        <p:tgtEl>
                                          <p:spTgt spid="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build="p"/>
      <p:bldP spid="14"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C5756C6-B7B9-7319-7E35-D9FDD57F34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7B97D9-3D77-CF48-CAFE-34818DDBE4C7}"/>
              </a:ext>
            </a:extLst>
          </p:cNvPr>
          <p:cNvSpPr>
            <a:spLocks noGrp="1"/>
          </p:cNvSpPr>
          <p:nvPr>
            <p:ph type="title"/>
          </p:nvPr>
        </p:nvSpPr>
        <p:spPr/>
        <p:txBody>
          <a:bodyPr/>
          <a:lstStyle/>
          <a:p>
            <a:r>
              <a:rPr lang="en-GB" dirty="0"/>
              <a:t>Add Data – Multiple Records – Example</a:t>
            </a:r>
          </a:p>
        </p:txBody>
      </p:sp>
      <p:sp>
        <p:nvSpPr>
          <p:cNvPr id="3" name="Content Placeholder 2">
            <a:extLst>
              <a:ext uri="{FF2B5EF4-FFF2-40B4-BE49-F238E27FC236}">
                <a16:creationId xmlns:a16="http://schemas.microsoft.com/office/drawing/2014/main" id="{92301FAF-DB90-9848-5BD6-5FD1B69C59E0}"/>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Pet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"Monty"</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"Dog"</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2</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2</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"Roland"</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"Mouse"</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0</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a:p>
            <a:pPr marL="0" lvl="0" indent="0" eaLnBrk="0" fontAlgn="base" hangingPunct="0">
              <a:lnSpc>
                <a:spcPct val="100000"/>
              </a:lnSpc>
              <a:spcBef>
                <a:spcPct val="0"/>
              </a:spcBef>
              <a:spcAft>
                <a:spcPct val="0"/>
              </a:spcAft>
              <a:buNone/>
            </a:pP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7" name="TextBox 6">
            <a:extLst>
              <a:ext uri="{FF2B5EF4-FFF2-40B4-BE49-F238E27FC236}">
                <a16:creationId xmlns:a16="http://schemas.microsoft.com/office/drawing/2014/main" id="{F803A1AA-0F70-D7A6-F874-39F582955F78}"/>
              </a:ext>
            </a:extLst>
          </p:cNvPr>
          <p:cNvSpPr txBox="1"/>
          <p:nvPr/>
        </p:nvSpPr>
        <p:spPr>
          <a:xfrm>
            <a:off x="2" y="4897640"/>
            <a:ext cx="10430392" cy="1569660"/>
          </a:xfrm>
          <a:prstGeom prst="rect">
            <a:avLst/>
          </a:prstGeom>
          <a:noFill/>
        </p:spPr>
        <p:txBody>
          <a:bodyPr wrap="square" rtlCol="0">
            <a:spAutoFit/>
          </a:bodyPr>
          <a:lstStyle/>
          <a:p>
            <a:pPr algn="ctr"/>
            <a:r>
              <a:rPr lang="en-GB" sz="3600" dirty="0">
                <a:solidFill>
                  <a:srgbClr val="7030A0"/>
                </a:solidFill>
              </a:rPr>
              <a:t>PK and 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pic>
        <p:nvPicPr>
          <p:cNvPr id="13" name="Picture 12">
            <a:extLst>
              <a:ext uri="{FF2B5EF4-FFF2-40B4-BE49-F238E27FC236}">
                <a16:creationId xmlns:a16="http://schemas.microsoft.com/office/drawing/2014/main" id="{C95F7D0C-CB25-4E1E-2515-C438B8B37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0394" y="4217846"/>
            <a:ext cx="1181100" cy="2286000"/>
          </a:xfrm>
          <a:prstGeom prst="rect">
            <a:avLst/>
          </a:prstGeom>
        </p:spPr>
      </p:pic>
    </p:spTree>
    <p:extLst>
      <p:ext uri="{BB962C8B-B14F-4D97-AF65-F5344CB8AC3E}">
        <p14:creationId xmlns:p14="http://schemas.microsoft.com/office/powerpoint/2010/main" val="233091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left)">
                                      <p:cBhvr>
                                        <p:cTn id="27" dur="20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left)">
                                      <p:cBhvr>
                                        <p:cTn id="32"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Some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 table</a:t>
            </a:r>
            <a:r>
              <a:rPr lang="en-US" altLang="en-US" sz="4000" dirty="0">
                <a:solidFill>
                  <a:srgbClr val="000000"/>
                </a:solidFill>
                <a:latin typeface="Consolas" panose="020B0609020204030204" pitchFamily="49" charset="0"/>
              </a:rPr>
              <a:t> (field1, field2)</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(value1, value2);</a:t>
            </a:r>
            <a:endParaRPr lang="en-US" altLang="en-US" sz="4800" dirty="0">
              <a:latin typeface="Arial" panose="020B0604020202020204" pitchFamily="34" charset="0"/>
            </a:endParaRPr>
          </a:p>
        </p:txBody>
      </p:sp>
      <p:sp>
        <p:nvSpPr>
          <p:cNvPr id="6" name="Callout: Bent Line with No Border 3">
            <a:extLst>
              <a:ext uri="{FF2B5EF4-FFF2-40B4-BE49-F238E27FC236}">
                <a16:creationId xmlns:a16="http://schemas.microsoft.com/office/drawing/2014/main" id="{77E8332C-AADD-4F2B-B0E2-AC0B43D6AE90}"/>
              </a:ext>
            </a:extLst>
          </p:cNvPr>
          <p:cNvSpPr/>
          <p:nvPr/>
        </p:nvSpPr>
        <p:spPr>
          <a:xfrm>
            <a:off x="10053320" y="836127"/>
            <a:ext cx="1280160" cy="862642"/>
          </a:xfrm>
          <a:prstGeom prst="callout2">
            <a:avLst>
              <a:gd name="adj1" fmla="val 52750"/>
              <a:gd name="adj2" fmla="val -2245"/>
              <a:gd name="adj3" fmla="val 52979"/>
              <a:gd name="adj4" fmla="val -49644"/>
              <a:gd name="adj5" fmla="val 124372"/>
              <a:gd name="adj6" fmla="val -6323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Fields</a:t>
            </a:r>
          </a:p>
        </p:txBody>
      </p:sp>
      <p:sp>
        <p:nvSpPr>
          <p:cNvPr id="7" name="Callout: Bent Line with No Border 8">
            <a:extLst>
              <a:ext uri="{FF2B5EF4-FFF2-40B4-BE49-F238E27FC236}">
                <a16:creationId xmlns:a16="http://schemas.microsoft.com/office/drawing/2014/main" id="{412E8916-E1C6-455C-96C6-1411BB246ADC}"/>
              </a:ext>
            </a:extLst>
          </p:cNvPr>
          <p:cNvSpPr/>
          <p:nvPr/>
        </p:nvSpPr>
        <p:spPr>
          <a:xfrm>
            <a:off x="1553558" y="3441700"/>
            <a:ext cx="3291840" cy="862642"/>
          </a:xfrm>
          <a:prstGeom prst="callout2">
            <a:avLst>
              <a:gd name="adj1" fmla="val 48750"/>
              <a:gd name="adj2" fmla="val 104056"/>
              <a:gd name="adj3" fmla="val 49417"/>
              <a:gd name="adj4" fmla="val 129889"/>
              <a:gd name="adj5" fmla="val -32513"/>
              <a:gd name="adj6" fmla="val 13485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Values in field order</a:t>
            </a:r>
          </a:p>
        </p:txBody>
      </p:sp>
      <p:sp>
        <p:nvSpPr>
          <p:cNvPr id="8" name="TextBox 7">
            <a:extLst>
              <a:ext uri="{FF2B5EF4-FFF2-40B4-BE49-F238E27FC236}">
                <a16:creationId xmlns:a16="http://schemas.microsoft.com/office/drawing/2014/main" id="{DF4BA8FF-524A-4C13-87BF-68801971FA28}"/>
              </a:ext>
            </a:extLst>
          </p:cNvPr>
          <p:cNvSpPr txBox="1"/>
          <p:nvPr/>
        </p:nvSpPr>
        <p:spPr>
          <a:xfrm>
            <a:off x="2058516" y="4918858"/>
            <a:ext cx="8074967" cy="1631216"/>
          </a:xfrm>
          <a:prstGeom prst="rect">
            <a:avLst/>
          </a:prstGeom>
          <a:noFill/>
        </p:spPr>
        <p:txBody>
          <a:bodyPr wrap="none" rtlCol="0">
            <a:spAutoFit/>
          </a:bodyPr>
          <a:lstStyle/>
          <a:p>
            <a:pPr algn="ctr"/>
            <a:r>
              <a:rPr lang="en-GB" sz="3600" dirty="0">
                <a:solidFill>
                  <a:srgbClr val="7030A0"/>
                </a:solidFill>
              </a:rPr>
              <a:t>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sp>
        <p:nvSpPr>
          <p:cNvPr id="9" name="TextBox 8">
            <a:extLst>
              <a:ext uri="{FF2B5EF4-FFF2-40B4-BE49-F238E27FC236}">
                <a16:creationId xmlns:a16="http://schemas.microsoft.com/office/drawing/2014/main" id="{DF4BA8FF-524A-4C13-87BF-68801971FA28}"/>
              </a:ext>
            </a:extLst>
          </p:cNvPr>
          <p:cNvSpPr txBox="1"/>
          <p:nvPr/>
        </p:nvSpPr>
        <p:spPr>
          <a:xfrm>
            <a:off x="8289174" y="3583592"/>
            <a:ext cx="3322320" cy="1200329"/>
          </a:xfrm>
          <a:prstGeom prst="rect">
            <a:avLst/>
          </a:prstGeom>
          <a:noFill/>
        </p:spPr>
        <p:txBody>
          <a:bodyPr wrap="square" rtlCol="0">
            <a:spAutoFit/>
          </a:bodyPr>
          <a:lstStyle/>
          <a:p>
            <a:pPr algn="ctr"/>
            <a:r>
              <a:rPr lang="en-GB" sz="3600" b="1" dirty="0">
                <a:solidFill>
                  <a:srgbClr val="FF0000"/>
                </a:solidFill>
              </a:rPr>
              <a:t>Same</a:t>
            </a:r>
            <a:r>
              <a:rPr lang="en-GB" sz="3600" dirty="0"/>
              <a:t> </a:t>
            </a:r>
            <a:r>
              <a:rPr lang="en-GB" sz="3600" dirty="0">
                <a:solidFill>
                  <a:srgbClr val="7030A0"/>
                </a:solidFill>
              </a:rPr>
              <a:t>number of fields and values</a:t>
            </a:r>
          </a:p>
        </p:txBody>
      </p:sp>
    </p:spTree>
    <p:extLst>
      <p:ext uri="{BB962C8B-B14F-4D97-AF65-F5344CB8AC3E}">
        <p14:creationId xmlns:p14="http://schemas.microsoft.com/office/powerpoint/2010/main" val="108338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left)">
                                      <p:cBhvr>
                                        <p:cTn id="32" dur="20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wipe(left)">
                                      <p:cBhvr>
                                        <p:cTn id="37"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build="p"/>
      <p:bldP spid="9" grpId="0"/>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Some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 table</a:t>
            </a:r>
            <a:r>
              <a:rPr lang="en-US" altLang="en-US" sz="4000" dirty="0">
                <a:solidFill>
                  <a:srgbClr val="000000"/>
                </a:solidFill>
                <a:latin typeface="Consolas" panose="020B0609020204030204" pitchFamily="49" charset="0"/>
              </a:rPr>
              <a:t> (field1, field2)</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(value1, value2);</a:t>
            </a:r>
            <a:endParaRPr lang="en-US" altLang="en-US" sz="4800" dirty="0">
              <a:latin typeface="Arial" panose="020B0604020202020204" pitchFamily="34" charset="0"/>
            </a:endParaRPr>
          </a:p>
        </p:txBody>
      </p:sp>
      <p:sp>
        <p:nvSpPr>
          <p:cNvPr id="8" name="TextBox 7">
            <a:extLst>
              <a:ext uri="{FF2B5EF4-FFF2-40B4-BE49-F238E27FC236}">
                <a16:creationId xmlns:a16="http://schemas.microsoft.com/office/drawing/2014/main" id="{DF4BA8FF-524A-4C13-87BF-68801971FA28}"/>
              </a:ext>
            </a:extLst>
          </p:cNvPr>
          <p:cNvSpPr txBox="1"/>
          <p:nvPr/>
        </p:nvSpPr>
        <p:spPr>
          <a:xfrm>
            <a:off x="2058516" y="4918858"/>
            <a:ext cx="8074967" cy="1631216"/>
          </a:xfrm>
          <a:prstGeom prst="rect">
            <a:avLst/>
          </a:prstGeom>
          <a:noFill/>
        </p:spPr>
        <p:txBody>
          <a:bodyPr wrap="none" rtlCol="0">
            <a:spAutoFit/>
          </a:bodyPr>
          <a:lstStyle/>
          <a:p>
            <a:pPr algn="ctr"/>
            <a:endParaRPr lang="en-GB" sz="3600" dirty="0">
              <a:solidFill>
                <a:srgbClr val="7030A0"/>
              </a:solidFill>
            </a:endParaRP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86451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Relational Database</a:t>
            </a:r>
          </a:p>
        </p:txBody>
      </p:sp>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5914824" cy="584775"/>
          </a:xfrm>
          <a:prstGeom prst="rect">
            <a:avLst/>
          </a:prstGeom>
          <a:noFill/>
        </p:spPr>
        <p:txBody>
          <a:bodyPr wrap="none" rtlCol="0">
            <a:spAutoFit/>
          </a:bodyPr>
          <a:lstStyle/>
          <a:p>
            <a:r>
              <a:rPr lang="en-GB" sz="3200" dirty="0"/>
              <a:t>Each table holds data on one topic</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extLst>
              <p:ext uri="{D42A27DB-BD31-4B8C-83A1-F6EECF244321}">
                <p14:modId xmlns:p14="http://schemas.microsoft.com/office/powerpoint/2010/main" val="1912165251"/>
              </p:ext>
            </p:extLst>
          </p:nvPr>
        </p:nvGraphicFramePr>
        <p:xfrm>
          <a:off x="7669848" y="2742570"/>
          <a:ext cx="3683952" cy="1777656"/>
        </p:xfrm>
        <a:graphic>
          <a:graphicData uri="http://schemas.openxmlformats.org/drawingml/2006/table">
            <a:tbl>
              <a:tblPr firstRow="1" bandRow="1">
                <a:tableStyleId>{5C22544A-7EE6-4342-B048-85BDC9FD1C3A}</a:tableStyleId>
              </a:tblPr>
              <a:tblGrid>
                <a:gridCol w="894080">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49692">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Dept</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ICT</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9" name="TextBox 8">
            <a:extLst>
              <a:ext uri="{FF2B5EF4-FFF2-40B4-BE49-F238E27FC236}">
                <a16:creationId xmlns:a16="http://schemas.microsoft.com/office/drawing/2014/main" id="{B935E981-B7C6-4BDF-ADC2-EFF2B075D3D8}"/>
              </a:ext>
            </a:extLst>
          </p:cNvPr>
          <p:cNvSpPr txBox="1"/>
          <p:nvPr/>
        </p:nvSpPr>
        <p:spPr>
          <a:xfrm>
            <a:off x="7911428" y="5405820"/>
            <a:ext cx="2900218" cy="584775"/>
          </a:xfrm>
          <a:prstGeom prst="rect">
            <a:avLst/>
          </a:prstGeom>
          <a:noFill/>
        </p:spPr>
        <p:txBody>
          <a:bodyPr wrap="none" rtlCol="0">
            <a:spAutoFit/>
          </a:bodyPr>
          <a:lstStyle/>
          <a:p>
            <a:r>
              <a:rPr lang="en-GB" sz="3200" dirty="0">
                <a:solidFill>
                  <a:srgbClr val="7030A0"/>
                </a:solidFill>
              </a:rPr>
              <a:t>Data links tables</a:t>
            </a:r>
          </a:p>
        </p:txBody>
      </p:sp>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724133580"/>
              </p:ext>
            </p:extLst>
          </p:nvPr>
        </p:nvGraphicFramePr>
        <p:xfrm>
          <a:off x="838200" y="2742570"/>
          <a:ext cx="5951220" cy="3555312"/>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73580">
                  <a:extLst>
                    <a:ext uri="{9D8B030D-6E8A-4147-A177-3AD203B41FA5}">
                      <a16:colId xmlns:a16="http://schemas.microsoft.com/office/drawing/2014/main" val="3505833113"/>
                    </a:ext>
                  </a:extLst>
                </a:gridCol>
                <a:gridCol w="1791018">
                  <a:extLst>
                    <a:ext uri="{9D8B030D-6E8A-4147-A177-3AD203B41FA5}">
                      <a16:colId xmlns:a16="http://schemas.microsoft.com/office/drawing/2014/main" val="3401749839"/>
                    </a:ext>
                  </a:extLst>
                </a:gridCol>
                <a:gridCol w="1548130">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 ID</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r>
                        <a:rPr lang="en-GB" sz="3200" dirty="0"/>
                        <a:t>001</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cxnSp>
        <p:nvCxnSpPr>
          <p:cNvPr id="4" name="Straight Arrow Connector 3">
            <a:extLst>
              <a:ext uri="{FF2B5EF4-FFF2-40B4-BE49-F238E27FC236}">
                <a16:creationId xmlns:a16="http://schemas.microsoft.com/office/drawing/2014/main" id="{231371B6-0511-44D2-AF15-46D0C5B87BB2}"/>
              </a:ext>
            </a:extLst>
          </p:cNvPr>
          <p:cNvCxnSpPr>
            <a:cxnSpLocks/>
          </p:cNvCxnSpPr>
          <p:nvPr/>
        </p:nvCxnSpPr>
        <p:spPr>
          <a:xfrm>
            <a:off x="6096000" y="3630645"/>
            <a:ext cx="1573848" cy="0"/>
          </a:xfrm>
          <a:prstGeom prst="straightConnector1">
            <a:avLst/>
          </a:prstGeom>
          <a:ln w="38100">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402D11-5365-4584-AF20-FCE4B78FE7A0}"/>
              </a:ext>
            </a:extLst>
          </p:cNvPr>
          <p:cNvCxnSpPr>
            <a:cxnSpLocks/>
          </p:cNvCxnSpPr>
          <p:nvPr/>
        </p:nvCxnSpPr>
        <p:spPr>
          <a:xfrm flipV="1">
            <a:off x="6096000" y="4375230"/>
            <a:ext cx="1670613" cy="1615365"/>
          </a:xfrm>
          <a:prstGeom prst="straightConnector1">
            <a:avLst/>
          </a:prstGeom>
          <a:ln w="38100">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342689E-7D46-5169-15D1-5564029DB143}"/>
              </a:ext>
            </a:extLst>
          </p:cNvPr>
          <p:cNvSpPr txBox="1"/>
          <p:nvPr/>
        </p:nvSpPr>
        <p:spPr>
          <a:xfrm>
            <a:off x="838200" y="2226057"/>
            <a:ext cx="2031069" cy="584775"/>
          </a:xfrm>
          <a:prstGeom prst="rect">
            <a:avLst/>
          </a:prstGeom>
          <a:noFill/>
        </p:spPr>
        <p:txBody>
          <a:bodyPr wrap="none" rtlCol="0">
            <a:spAutoFit/>
          </a:bodyPr>
          <a:lstStyle/>
          <a:p>
            <a:r>
              <a:rPr lang="en-GB" sz="3200" dirty="0"/>
              <a:t>Table: Staff</a:t>
            </a:r>
          </a:p>
        </p:txBody>
      </p:sp>
      <p:sp>
        <p:nvSpPr>
          <p:cNvPr id="6" name="TextBox 5">
            <a:extLst>
              <a:ext uri="{FF2B5EF4-FFF2-40B4-BE49-F238E27FC236}">
                <a16:creationId xmlns:a16="http://schemas.microsoft.com/office/drawing/2014/main" id="{21723E06-6635-F538-E4D2-AD7CF097A705}"/>
              </a:ext>
            </a:extLst>
          </p:cNvPr>
          <p:cNvSpPr txBox="1"/>
          <p:nvPr/>
        </p:nvSpPr>
        <p:spPr>
          <a:xfrm>
            <a:off x="7632700" y="2250692"/>
            <a:ext cx="3301930" cy="584775"/>
          </a:xfrm>
          <a:prstGeom prst="rect">
            <a:avLst/>
          </a:prstGeom>
          <a:noFill/>
        </p:spPr>
        <p:txBody>
          <a:bodyPr wrap="none" rtlCol="0">
            <a:spAutoFit/>
          </a:bodyPr>
          <a:lstStyle/>
          <a:p>
            <a:r>
              <a:rPr lang="en-GB" sz="3200" dirty="0"/>
              <a:t>Table: Department</a:t>
            </a:r>
          </a:p>
        </p:txBody>
      </p:sp>
    </p:spTree>
    <p:extLst>
      <p:ext uri="{BB962C8B-B14F-4D97-AF65-F5344CB8AC3E}">
        <p14:creationId xmlns:p14="http://schemas.microsoft.com/office/powerpoint/2010/main" val="152929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1500"/>
                                        <p:tgtEl>
                                          <p:spTgt spid="6"/>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1000"/>
                                        <p:tgtEl>
                                          <p:spTgt spid="4"/>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1000"/>
                                        <p:tgtEl>
                                          <p:spTgt spid="16"/>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p:bldP spid="3" grpId="0"/>
      <p:bldP spid="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Some fields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endParaRPr lang="en-US" altLang="en-US" sz="40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Datatypes</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nice</a:t>
            </a: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rowID</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TRUE</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1002</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5" name="Callout: Bent Line with No Border 8">
            <a:extLst>
              <a:ext uri="{FF2B5EF4-FFF2-40B4-BE49-F238E27FC236}">
                <a16:creationId xmlns:a16="http://schemas.microsoft.com/office/drawing/2014/main" id="{44FEFF9E-B37B-D61A-0BB0-4A87C663B88F}"/>
              </a:ext>
            </a:extLst>
          </p:cNvPr>
          <p:cNvSpPr/>
          <p:nvPr/>
        </p:nvSpPr>
        <p:spPr>
          <a:xfrm>
            <a:off x="960300" y="4059402"/>
            <a:ext cx="3430323" cy="862642"/>
          </a:xfrm>
          <a:prstGeom prst="callout2">
            <a:avLst>
              <a:gd name="adj1" fmla="val 49241"/>
              <a:gd name="adj2" fmla="val 100162"/>
              <a:gd name="adj3" fmla="val 48124"/>
              <a:gd name="adj4" fmla="val 125200"/>
              <a:gd name="adj5" fmla="val -31220"/>
              <a:gd name="adj6" fmla="val 13108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2. Values same order</a:t>
            </a:r>
          </a:p>
        </p:txBody>
      </p:sp>
      <p:sp>
        <p:nvSpPr>
          <p:cNvPr id="6" name="Callout: Bent Line with No Border 8">
            <a:extLst>
              <a:ext uri="{FF2B5EF4-FFF2-40B4-BE49-F238E27FC236}">
                <a16:creationId xmlns:a16="http://schemas.microsoft.com/office/drawing/2014/main" id="{8C82E73A-9351-440B-AD5A-91B4FA5E208F}"/>
              </a:ext>
            </a:extLst>
          </p:cNvPr>
          <p:cNvSpPr/>
          <p:nvPr/>
        </p:nvSpPr>
        <p:spPr>
          <a:xfrm>
            <a:off x="4274463" y="1603835"/>
            <a:ext cx="3430323" cy="862642"/>
          </a:xfrm>
          <a:prstGeom prst="callout2">
            <a:avLst>
              <a:gd name="adj1" fmla="val 50222"/>
              <a:gd name="adj2" fmla="val 100724"/>
              <a:gd name="adj3" fmla="val 50087"/>
              <a:gd name="adj4" fmla="val 130949"/>
              <a:gd name="adj5" fmla="val 117410"/>
              <a:gd name="adj6" fmla="val 13898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1. Fields in any order</a:t>
            </a:r>
          </a:p>
        </p:txBody>
      </p:sp>
      <p:pic>
        <p:nvPicPr>
          <p:cNvPr id="4" name="Picture 3">
            <a:extLst>
              <a:ext uri="{FF2B5EF4-FFF2-40B4-BE49-F238E27FC236}">
                <a16:creationId xmlns:a16="http://schemas.microsoft.com/office/drawing/2014/main" id="{A23D4659-DB2A-6E80-1762-FC291C94C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894" y="3429000"/>
            <a:ext cx="1752600" cy="3238500"/>
          </a:xfrm>
          <a:prstGeom prst="rect">
            <a:avLst/>
          </a:prstGeom>
        </p:spPr>
      </p:pic>
    </p:spTree>
    <p:extLst>
      <p:ext uri="{BB962C8B-B14F-4D97-AF65-F5344CB8AC3E}">
        <p14:creationId xmlns:p14="http://schemas.microsoft.com/office/powerpoint/2010/main" val="317361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2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Some fields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endParaRPr lang="en-US" altLang="en-US" sz="40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Datatypes</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nice</a:t>
            </a: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rowID</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TRUE</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1002</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pic>
        <p:nvPicPr>
          <p:cNvPr id="4" name="Picture 3">
            <a:extLst>
              <a:ext uri="{FF2B5EF4-FFF2-40B4-BE49-F238E27FC236}">
                <a16:creationId xmlns:a16="http://schemas.microsoft.com/office/drawing/2014/main" id="{66ACFDEB-1C93-6348-D109-D90230944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894" y="3429000"/>
            <a:ext cx="1752600" cy="3238500"/>
          </a:xfrm>
          <a:prstGeom prst="rect">
            <a:avLst/>
          </a:prstGeom>
        </p:spPr>
      </p:pic>
    </p:spTree>
    <p:extLst>
      <p:ext uri="{BB962C8B-B14F-4D97-AF65-F5344CB8AC3E}">
        <p14:creationId xmlns:p14="http://schemas.microsoft.com/office/powerpoint/2010/main" val="989395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update operations</a:t>
            </a:r>
          </a:p>
        </p:txBody>
      </p:sp>
    </p:spTree>
    <p:extLst>
      <p:ext uri="{BB962C8B-B14F-4D97-AF65-F5344CB8AC3E}">
        <p14:creationId xmlns:p14="http://schemas.microsoft.com/office/powerpoint/2010/main" val="33044946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Change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UPDATE</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SET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"Mauve"</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a:t>
            </a:r>
            <a:r>
              <a:rPr lang="en-US" altLang="en-US" sz="4400" dirty="0" err="1">
                <a:solidFill>
                  <a:srgbClr val="183691"/>
                </a:solidFill>
                <a:latin typeface="Consolas" panose="020B0609020204030204" pitchFamily="49" charset="0"/>
              </a:rPr>
              <a:t>Mauv</a:t>
            </a:r>
            <a:r>
              <a:rPr lang="en-US" altLang="en-US" sz="4400" dirty="0">
                <a:solidFill>
                  <a:srgbClr val="183691"/>
                </a:solidFill>
                <a:latin typeface="Consolas" panose="020B0609020204030204" pitchFamily="49" charset="0"/>
              </a:rPr>
              <a:t>"</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6" name="Callout: Bent Line with No Border 3">
            <a:extLst>
              <a:ext uri="{FF2B5EF4-FFF2-40B4-BE49-F238E27FC236}">
                <a16:creationId xmlns:a16="http://schemas.microsoft.com/office/drawing/2014/main" id="{77E8332C-AADD-4F2B-B0E2-AC0B43D6AE90}"/>
              </a:ext>
            </a:extLst>
          </p:cNvPr>
          <p:cNvSpPr/>
          <p:nvPr/>
        </p:nvSpPr>
        <p:spPr>
          <a:xfrm>
            <a:off x="7416095" y="1331516"/>
            <a:ext cx="1085850" cy="718344"/>
          </a:xfrm>
          <a:prstGeom prst="callout2">
            <a:avLst>
              <a:gd name="adj1" fmla="val 49990"/>
              <a:gd name="adj2" fmla="val -52"/>
              <a:gd name="adj3" fmla="val 50311"/>
              <a:gd name="adj4" fmla="val -43860"/>
              <a:gd name="adj5" fmla="val 104481"/>
              <a:gd name="adj6" fmla="val -9241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9" name="Callout: Bent Line with No Border 3">
            <a:extLst>
              <a:ext uri="{FF2B5EF4-FFF2-40B4-BE49-F238E27FC236}">
                <a16:creationId xmlns:a16="http://schemas.microsoft.com/office/drawing/2014/main" id="{77E8332C-AADD-4F2B-B0E2-AC0B43D6AE90}"/>
              </a:ext>
            </a:extLst>
          </p:cNvPr>
          <p:cNvSpPr/>
          <p:nvPr/>
        </p:nvSpPr>
        <p:spPr>
          <a:xfrm>
            <a:off x="9252920" y="1956862"/>
            <a:ext cx="2654036" cy="862642"/>
          </a:xfrm>
          <a:prstGeom prst="callout2">
            <a:avLst>
              <a:gd name="adj1" fmla="val 50910"/>
              <a:gd name="adj2" fmla="val -1058"/>
              <a:gd name="adj3" fmla="val 50697"/>
              <a:gd name="adj4" fmla="val -11665"/>
              <a:gd name="adj5" fmla="val 76367"/>
              <a:gd name="adj6" fmla="val -3558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 to update</a:t>
            </a:r>
          </a:p>
          <a:p>
            <a:r>
              <a:rPr lang="en-GB" sz="2800" b="1" dirty="0">
                <a:solidFill>
                  <a:srgbClr val="7030A0"/>
                </a:solidFill>
              </a:rPr>
              <a:t>with new value</a:t>
            </a:r>
          </a:p>
        </p:txBody>
      </p:sp>
      <p:sp>
        <p:nvSpPr>
          <p:cNvPr id="11" name="TextBox 10">
            <a:extLst>
              <a:ext uri="{FF2B5EF4-FFF2-40B4-BE49-F238E27FC236}">
                <a16:creationId xmlns:a16="http://schemas.microsoft.com/office/drawing/2014/main" id="{DF4BA8FF-524A-4C13-87BF-68801971FA28}"/>
              </a:ext>
            </a:extLst>
          </p:cNvPr>
          <p:cNvSpPr txBox="1"/>
          <p:nvPr/>
        </p:nvSpPr>
        <p:spPr>
          <a:xfrm>
            <a:off x="1736601" y="5115849"/>
            <a:ext cx="8718797" cy="1631216"/>
          </a:xfrm>
          <a:prstGeom prst="rect">
            <a:avLst/>
          </a:prstGeom>
          <a:noFill/>
        </p:spPr>
        <p:txBody>
          <a:bodyPr wrap="none" rtlCol="0">
            <a:spAutoFit/>
          </a:bodyPr>
          <a:lstStyle/>
          <a:p>
            <a:pPr algn="ctr"/>
            <a:r>
              <a:rPr lang="en-GB" sz="3600" dirty="0">
                <a:solidFill>
                  <a:srgbClr val="7030A0"/>
                </a:solidFill>
              </a:rPr>
              <a:t>Updates</a:t>
            </a:r>
            <a:r>
              <a:rPr lang="en-GB" sz="3600" dirty="0"/>
              <a:t> </a:t>
            </a:r>
            <a:r>
              <a:rPr lang="en-GB" sz="3600" b="1" i="1" dirty="0">
                <a:solidFill>
                  <a:srgbClr val="FF0000"/>
                </a:solidFill>
              </a:rPr>
              <a:t>all</a:t>
            </a:r>
            <a:r>
              <a:rPr lang="en-GB" sz="3600" dirty="0"/>
              <a:t> </a:t>
            </a:r>
            <a:r>
              <a:rPr lang="en-GB" sz="3600" dirty="0">
                <a:solidFill>
                  <a:srgbClr val="7030A0"/>
                </a:solidFill>
              </a:rPr>
              <a:t>records that match the condition!</a:t>
            </a:r>
          </a:p>
          <a:p>
            <a:pPr algn="ctr"/>
            <a:endParaRPr lang="en-GB" sz="2800" dirty="0">
              <a:solidFill>
                <a:srgbClr val="7030A0"/>
              </a:solidFill>
              <a:latin typeface="Consolas" panose="020B0609020204030204" pitchFamily="49" charset="0"/>
            </a:endParaRPr>
          </a:p>
          <a:p>
            <a:pPr algn="ctr"/>
            <a:r>
              <a:rPr lang="en-GB" sz="3600" dirty="0">
                <a:solidFill>
                  <a:srgbClr val="7030A0"/>
                </a:solidFill>
              </a:rPr>
              <a:t>If a validation rule fails, no data is updated</a:t>
            </a:r>
            <a:endParaRPr lang="en-GB" sz="3600" dirty="0">
              <a:solidFill>
                <a:srgbClr val="7030A0"/>
              </a:solidFill>
              <a:latin typeface="Consolas" panose="020B0609020204030204" pitchFamily="49" charset="0"/>
            </a:endParaRPr>
          </a:p>
        </p:txBody>
      </p:sp>
      <p:sp>
        <p:nvSpPr>
          <p:cNvPr id="7" name="TextBox 6">
            <a:extLst>
              <a:ext uri="{FF2B5EF4-FFF2-40B4-BE49-F238E27FC236}">
                <a16:creationId xmlns:a16="http://schemas.microsoft.com/office/drawing/2014/main" id="{E239E10E-AA44-C822-F751-FA77E1000038}"/>
              </a:ext>
            </a:extLst>
          </p:cNvPr>
          <p:cNvSpPr txBox="1"/>
          <p:nvPr/>
        </p:nvSpPr>
        <p:spPr>
          <a:xfrm>
            <a:off x="7708235" y="-5485"/>
            <a:ext cx="4483765" cy="1200329"/>
          </a:xfrm>
          <a:prstGeom prst="rect">
            <a:avLst/>
          </a:prstGeom>
          <a:noFill/>
          <a:ln w="19050">
            <a:solidFill>
              <a:srgbClr val="FF0000"/>
            </a:solidFill>
          </a:ln>
        </p:spPr>
        <p:txBody>
          <a:bodyPr wrap="square" rtlCol="0">
            <a:spAutoFit/>
          </a:bodyPr>
          <a:lstStyle/>
          <a:p>
            <a:r>
              <a:rPr lang="en-GB" sz="3600" dirty="0">
                <a:solidFill>
                  <a:srgbClr val="FF0000"/>
                </a:solidFill>
                <a:latin typeface="Consolas" panose="020B0609020204030204" pitchFamily="49" charset="0"/>
              </a:rPr>
              <a:t>Tip</a:t>
            </a:r>
            <a:r>
              <a:rPr lang="en-GB" sz="3600" dirty="0">
                <a:solidFill>
                  <a:srgbClr val="7030A0"/>
                </a:solidFill>
                <a:latin typeface="Consolas" panose="020B0609020204030204" pitchFamily="49" charset="0"/>
              </a:rPr>
              <a:t>: Use SELECT with WHERE first!</a:t>
            </a:r>
          </a:p>
        </p:txBody>
      </p:sp>
    </p:spTree>
    <p:extLst>
      <p:ext uri="{BB962C8B-B14F-4D97-AF65-F5344CB8AC3E}">
        <p14:creationId xmlns:p14="http://schemas.microsoft.com/office/powerpoint/2010/main" val="340720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20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xEl>
                                              <p:pRg st="2" end="2"/>
                                            </p:txEl>
                                          </p:spTgt>
                                        </p:tgtEl>
                                        <p:attrNameLst>
                                          <p:attrName>style.visibility</p:attrName>
                                        </p:attrNameLst>
                                      </p:cBhvr>
                                      <p:to>
                                        <p:strVal val="visible"/>
                                      </p:to>
                                    </p:set>
                                    <p:animEffect transition="in" filter="wipe(left)">
                                      <p:cBhvr>
                                        <p:cTn id="37" dur="2000"/>
                                        <p:tgtEl>
                                          <p:spTgt spid="11">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9" grpId="0" animBg="1"/>
      <p:bldP spid="11" grpId="0" uiExpand="1" build="p"/>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Change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UPDATE</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SET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"Mauve"</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a:t>
            </a:r>
            <a:r>
              <a:rPr lang="en-US" altLang="en-US" sz="4400" dirty="0" err="1">
                <a:solidFill>
                  <a:srgbClr val="183691"/>
                </a:solidFill>
                <a:latin typeface="Consolas" panose="020B0609020204030204" pitchFamily="49" charset="0"/>
              </a:rPr>
              <a:t>Mauv</a:t>
            </a:r>
            <a:r>
              <a:rPr lang="en-US" altLang="en-US" sz="4400" dirty="0">
                <a:solidFill>
                  <a:srgbClr val="183691"/>
                </a:solidFill>
                <a:latin typeface="Consolas" panose="020B0609020204030204" pitchFamily="49" charset="0"/>
              </a:rPr>
              <a:t>"</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5" name="TextBox 4">
            <a:extLst>
              <a:ext uri="{FF2B5EF4-FFF2-40B4-BE49-F238E27FC236}">
                <a16:creationId xmlns:a16="http://schemas.microsoft.com/office/drawing/2014/main" id="{32C88DB2-4D2B-79F2-D24D-8D005D8CED13}"/>
              </a:ext>
            </a:extLst>
          </p:cNvPr>
          <p:cNvSpPr txBox="1"/>
          <p:nvPr/>
        </p:nvSpPr>
        <p:spPr>
          <a:xfrm>
            <a:off x="2046238" y="6079439"/>
            <a:ext cx="8099525" cy="646331"/>
          </a:xfrm>
          <a:prstGeom prst="rect">
            <a:avLst/>
          </a:prstGeom>
          <a:noFill/>
        </p:spPr>
        <p:txBody>
          <a:bodyPr wrap="none" rtlCol="0">
            <a:spAutoFit/>
          </a:bodyPr>
          <a:lstStyle/>
          <a:p>
            <a:pPr algn="ctr"/>
            <a:r>
              <a:rPr lang="en-GB" sz="3600" dirty="0">
                <a:solidFill>
                  <a:srgbClr val="7030A0"/>
                </a:solidFill>
              </a:rPr>
              <a:t>If a validation rule fails, no data is updated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3280115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Change Data -  In stages</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dirty="0"/>
              <a:t>Step 1</a:t>
            </a:r>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29797"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a:t>
            </a:r>
            <a:r>
              <a:rPr lang="en-US" altLang="en-US" dirty="0" err="1">
                <a:solidFill>
                  <a:srgbClr val="183691"/>
                </a:solidFill>
                <a:latin typeface="Consolas" panose="020B0609020204030204" pitchFamily="49" charset="0"/>
              </a:rPr>
              <a:t>Mauv</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dirty="0"/>
              <a:t>Step 2</a:t>
            </a:r>
          </a:p>
        </p:txBody>
      </p:sp>
      <p:sp>
        <p:nvSpPr>
          <p:cNvPr id="4" name="Content Placeholder 3">
            <a:extLst>
              <a:ext uri="{FF2B5EF4-FFF2-40B4-BE49-F238E27FC236}">
                <a16:creationId xmlns:a16="http://schemas.microsoft.com/office/drawing/2014/main" id="{D6A3CFF1-8569-4597-ADB2-1CADEA342D2F}"/>
              </a:ext>
            </a:extLst>
          </p:cNvPr>
          <p:cNvSpPr>
            <a:spLocks noGrp="1"/>
          </p:cNvSpPr>
          <p:nvPr>
            <p:ph sz="quarter" idx="4"/>
          </p:nvPr>
        </p:nvSpPr>
        <p:spPr>
          <a:xfrm>
            <a:off x="6172200"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UPDATE</a:t>
            </a:r>
            <a:r>
              <a:rPr lang="en-US" altLang="en-US"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SET</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"Mauve"</a:t>
            </a: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a:t>
            </a:r>
            <a:r>
              <a:rPr lang="en-US" altLang="en-US" dirty="0" err="1">
                <a:solidFill>
                  <a:srgbClr val="183691"/>
                </a:solidFill>
                <a:latin typeface="Consolas" panose="020B0609020204030204" pitchFamily="49" charset="0"/>
              </a:rPr>
              <a:t>Mauv</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7" name="TextBox 6">
            <a:extLst>
              <a:ext uri="{FF2B5EF4-FFF2-40B4-BE49-F238E27FC236}">
                <a16:creationId xmlns:a16="http://schemas.microsoft.com/office/drawing/2014/main" id="{3D7C5561-49CA-4DD0-9A81-A755A354B542}"/>
              </a:ext>
            </a:extLst>
          </p:cNvPr>
          <p:cNvSpPr txBox="1"/>
          <p:nvPr/>
        </p:nvSpPr>
        <p:spPr>
          <a:xfrm>
            <a:off x="3187768" y="4698363"/>
            <a:ext cx="5816464" cy="769441"/>
          </a:xfrm>
          <a:prstGeom prst="rect">
            <a:avLst/>
          </a:prstGeom>
          <a:noFill/>
        </p:spPr>
        <p:txBody>
          <a:bodyPr wrap="none" rtlCol="0">
            <a:spAutoFit/>
          </a:bodyPr>
          <a:lstStyle/>
          <a:p>
            <a:r>
              <a:rPr lang="en-GB" sz="4400" dirty="0">
                <a:solidFill>
                  <a:srgbClr val="7030A0"/>
                </a:solidFill>
              </a:rPr>
              <a:t>Copy the </a:t>
            </a:r>
            <a:r>
              <a:rPr lang="en-GB" sz="4400" dirty="0">
                <a:solidFill>
                  <a:srgbClr val="A71D5D"/>
                </a:solidFill>
              </a:rPr>
              <a:t>WHERE</a:t>
            </a:r>
            <a:r>
              <a:rPr lang="en-GB" sz="4400" dirty="0">
                <a:solidFill>
                  <a:srgbClr val="7030A0"/>
                </a:solidFill>
              </a:rPr>
              <a:t> clause!</a:t>
            </a:r>
          </a:p>
        </p:txBody>
      </p:sp>
      <p:sp>
        <p:nvSpPr>
          <p:cNvPr id="8" name="Arc 7">
            <a:extLst>
              <a:ext uri="{FF2B5EF4-FFF2-40B4-BE49-F238E27FC236}">
                <a16:creationId xmlns:a16="http://schemas.microsoft.com/office/drawing/2014/main" id="{6F055A38-53AB-4D21-B310-4508FD3AA00E}"/>
              </a:ext>
            </a:extLst>
          </p:cNvPr>
          <p:cNvSpPr/>
          <p:nvPr/>
        </p:nvSpPr>
        <p:spPr>
          <a:xfrm rot="10800000" flipH="1">
            <a:off x="5573400" y="3238500"/>
            <a:ext cx="1487800" cy="1325562"/>
          </a:xfrm>
          <a:prstGeom prst="arc">
            <a:avLst>
              <a:gd name="adj1" fmla="val 10934631"/>
              <a:gd name="adj2" fmla="val 21444232"/>
            </a:avLst>
          </a:prstGeom>
          <a:ln w="38100">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 Placeholder 4">
            <a:extLst>
              <a:ext uri="{FF2B5EF4-FFF2-40B4-BE49-F238E27FC236}">
                <a16:creationId xmlns:a16="http://schemas.microsoft.com/office/drawing/2014/main" id="{6BC444EA-344C-4AF7-9C47-709AD41F4E57}"/>
              </a:ext>
            </a:extLst>
          </p:cNvPr>
          <p:cNvSpPr txBox="1">
            <a:spLocks/>
          </p:cNvSpPr>
          <p:nvPr/>
        </p:nvSpPr>
        <p:spPr>
          <a:xfrm>
            <a:off x="3505994" y="560895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GB" sz="3600" dirty="0"/>
              <a:t>Step 3 </a:t>
            </a:r>
            <a:r>
              <a:rPr lang="en-GB" sz="3600" dirty="0">
                <a:solidFill>
                  <a:srgbClr val="7030A0"/>
                </a:solidFill>
              </a:rPr>
              <a:t>– Run Step 1 again</a:t>
            </a:r>
          </a:p>
        </p:txBody>
      </p:sp>
    </p:spTree>
    <p:extLst>
      <p:ext uri="{BB962C8B-B14F-4D97-AF65-F5344CB8AC3E}">
        <p14:creationId xmlns:p14="http://schemas.microsoft.com/office/powerpoint/2010/main" val="254587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wipe(left)">
                                      <p:cBhvr>
                                        <p:cTn id="28" dur="1000"/>
                                        <p:tgtEl>
                                          <p:spTgt spid="4">
                                            <p:txEl>
                                              <p:pRg st="0" end="0"/>
                                            </p:txEl>
                                          </p:spTgt>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wipe(left)">
                                      <p:cBhvr>
                                        <p:cTn id="32" dur="1500"/>
                                        <p:tgtEl>
                                          <p:spTgt spid="4">
                                            <p:txEl>
                                              <p:pRg st="1" end="1"/>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4">
                                            <p:txEl>
                                              <p:pRg st="2" end="2"/>
                                            </p:txEl>
                                          </p:spTgt>
                                        </p:tgtEl>
                                        <p:attrNameLst>
                                          <p:attrName>style.visibility</p:attrName>
                                        </p:attrNameLst>
                                      </p:cBhvr>
                                      <p:to>
                                        <p:strVal val="visible"/>
                                      </p:to>
                                    </p:set>
                                    <p:animEffect transition="in" filter="wipe(left)">
                                      <p:cBhvr>
                                        <p:cTn id="36" dur="1500"/>
                                        <p:tgtEl>
                                          <p:spTgt spid="4">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1000"/>
                                        <p:tgtEl>
                                          <p:spTgt spid="8"/>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20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
                                            <p:txEl>
                                              <p:pRg st="0" end="0"/>
                                            </p:txEl>
                                          </p:spTgt>
                                        </p:tgtEl>
                                        <p:attrNameLst>
                                          <p:attrName>style.visibility</p:attrName>
                                        </p:attrNameLst>
                                      </p:cBhvr>
                                      <p:to>
                                        <p:strVal val="visible"/>
                                      </p:to>
                                    </p:set>
                                    <p:animEffect transition="in" filter="wipe(left)">
                                      <p:cBhvr>
                                        <p:cTn id="50"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P spid="4" grpId="0" uiExpand="1" build="p"/>
      <p:bldP spid="7" grpId="0"/>
      <p:bldP spid="8" grpId="0" animBg="1"/>
      <p:bldP spid="9" grpId="0" build="p"/>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Change Data -  In stages</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endParaRPr lang="en-GB" sz="3600" dirty="0"/>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07572"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a:t>
            </a:r>
            <a:r>
              <a:rPr lang="en-US" altLang="en-US" dirty="0" err="1">
                <a:solidFill>
                  <a:srgbClr val="183691"/>
                </a:solidFill>
                <a:latin typeface="Consolas" panose="020B0609020204030204" pitchFamily="49" charset="0"/>
              </a:rPr>
              <a:t>Mauv</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endParaRPr lang="en-GB" sz="3600" dirty="0"/>
          </a:p>
        </p:txBody>
      </p:sp>
      <p:sp>
        <p:nvSpPr>
          <p:cNvPr id="4" name="Content Placeholder 3">
            <a:extLst>
              <a:ext uri="{FF2B5EF4-FFF2-40B4-BE49-F238E27FC236}">
                <a16:creationId xmlns:a16="http://schemas.microsoft.com/office/drawing/2014/main" id="{D6A3CFF1-8569-4597-ADB2-1CADEA342D2F}"/>
              </a:ext>
            </a:extLst>
          </p:cNvPr>
          <p:cNvSpPr>
            <a:spLocks noGrp="1"/>
          </p:cNvSpPr>
          <p:nvPr>
            <p:ph sz="quarter" idx="4"/>
          </p:nvPr>
        </p:nvSpPr>
        <p:spPr>
          <a:xfrm>
            <a:off x="6172200"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UPDATE</a:t>
            </a:r>
            <a:r>
              <a:rPr lang="en-US" altLang="en-US"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SET</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"Mauve"</a:t>
            </a: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a:t>
            </a:r>
            <a:r>
              <a:rPr lang="en-US" altLang="en-US" dirty="0" err="1">
                <a:solidFill>
                  <a:srgbClr val="183691"/>
                </a:solidFill>
                <a:latin typeface="Consolas" panose="020B0609020204030204" pitchFamily="49" charset="0"/>
              </a:rPr>
              <a:t>Mauv</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7" name="Text Placeholder 4">
            <a:extLst>
              <a:ext uri="{FF2B5EF4-FFF2-40B4-BE49-F238E27FC236}">
                <a16:creationId xmlns:a16="http://schemas.microsoft.com/office/drawing/2014/main" id="{41751C26-6A04-C944-CDD6-9316AA4E0BC6}"/>
              </a:ext>
            </a:extLst>
          </p:cNvPr>
          <p:cNvSpPr txBox="1">
            <a:spLocks/>
          </p:cNvSpPr>
          <p:nvPr/>
        </p:nvSpPr>
        <p:spPr>
          <a:xfrm>
            <a:off x="3607738" y="5608953"/>
            <a:ext cx="4976525" cy="823912"/>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3600" dirty="0"/>
              <a:t>Step 3 </a:t>
            </a:r>
            <a:r>
              <a:rPr lang="en-GB" sz="3600" dirty="0">
                <a:solidFill>
                  <a:srgbClr val="7030A0"/>
                </a:solidFill>
              </a:rPr>
              <a:t>– </a:t>
            </a:r>
          </a:p>
        </p:txBody>
      </p:sp>
    </p:spTree>
    <p:extLst>
      <p:ext uri="{BB962C8B-B14F-4D97-AF65-F5344CB8AC3E}">
        <p14:creationId xmlns:p14="http://schemas.microsoft.com/office/powerpoint/2010/main" val="4564289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Change Data – Multiple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UPDATE</a:t>
            </a:r>
            <a:r>
              <a:rPr lang="en-US" altLang="en-US" sz="44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SET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lastName</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"Box"</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err="1">
                <a:solidFill>
                  <a:srgbClr val="000000"/>
                </a:solidFill>
                <a:latin typeface="Consolas" panose="020B0609020204030204" pitchFamily="49" charset="0"/>
              </a:rPr>
              <a:t>addressID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17</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pupilID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6" name="Callout: Bent Line with No Border 3">
            <a:extLst>
              <a:ext uri="{FF2B5EF4-FFF2-40B4-BE49-F238E27FC236}">
                <a16:creationId xmlns:a16="http://schemas.microsoft.com/office/drawing/2014/main" id="{77E8332C-AADD-4F2B-B0E2-AC0B43D6AE90}"/>
              </a:ext>
            </a:extLst>
          </p:cNvPr>
          <p:cNvSpPr/>
          <p:nvPr/>
        </p:nvSpPr>
        <p:spPr>
          <a:xfrm>
            <a:off x="9731682" y="2104805"/>
            <a:ext cx="1327150" cy="718344"/>
          </a:xfrm>
          <a:prstGeom prst="callout2">
            <a:avLst>
              <a:gd name="adj1" fmla="val 49990"/>
              <a:gd name="adj2" fmla="val -52"/>
              <a:gd name="adj3" fmla="val 50311"/>
              <a:gd name="adj4" fmla="val -43860"/>
              <a:gd name="adj5" fmla="val 111750"/>
              <a:gd name="adj6" fmla="val -872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comma</a:t>
            </a:r>
          </a:p>
        </p:txBody>
      </p:sp>
      <p:sp>
        <p:nvSpPr>
          <p:cNvPr id="7" name="TextBox 6">
            <a:extLst>
              <a:ext uri="{FF2B5EF4-FFF2-40B4-BE49-F238E27FC236}">
                <a16:creationId xmlns:a16="http://schemas.microsoft.com/office/drawing/2014/main" id="{AD414FCB-BBD2-57F0-E5DF-35C9E0F2C5A4}"/>
              </a:ext>
            </a:extLst>
          </p:cNvPr>
          <p:cNvSpPr txBox="1"/>
          <p:nvPr/>
        </p:nvSpPr>
        <p:spPr>
          <a:xfrm>
            <a:off x="7708235" y="-5485"/>
            <a:ext cx="4483765" cy="1200329"/>
          </a:xfrm>
          <a:prstGeom prst="rect">
            <a:avLst/>
          </a:prstGeom>
          <a:noFill/>
          <a:ln w="19050">
            <a:solidFill>
              <a:srgbClr val="FF0000"/>
            </a:solidFill>
          </a:ln>
        </p:spPr>
        <p:txBody>
          <a:bodyPr wrap="square" rtlCol="0">
            <a:spAutoFit/>
          </a:bodyPr>
          <a:lstStyle/>
          <a:p>
            <a:r>
              <a:rPr lang="en-GB" sz="3600" dirty="0">
                <a:solidFill>
                  <a:srgbClr val="FF0000"/>
                </a:solidFill>
                <a:latin typeface="Consolas" panose="020B0609020204030204" pitchFamily="49" charset="0"/>
              </a:rPr>
              <a:t>Tip</a:t>
            </a:r>
            <a:r>
              <a:rPr lang="en-GB" sz="3600" dirty="0">
                <a:solidFill>
                  <a:srgbClr val="7030A0"/>
                </a:solidFill>
                <a:latin typeface="Consolas" panose="020B0609020204030204" pitchFamily="49" charset="0"/>
              </a:rPr>
              <a:t>: Use SELECT with WHERE first!</a:t>
            </a:r>
          </a:p>
        </p:txBody>
      </p:sp>
      <p:sp>
        <p:nvSpPr>
          <p:cNvPr id="8" name="TextBox 7">
            <a:extLst>
              <a:ext uri="{FF2B5EF4-FFF2-40B4-BE49-F238E27FC236}">
                <a16:creationId xmlns:a16="http://schemas.microsoft.com/office/drawing/2014/main" id="{B283BD82-FC96-C90C-169D-C505080B3876}"/>
              </a:ext>
            </a:extLst>
          </p:cNvPr>
          <p:cNvSpPr txBox="1"/>
          <p:nvPr/>
        </p:nvSpPr>
        <p:spPr>
          <a:xfrm>
            <a:off x="1736601" y="5104560"/>
            <a:ext cx="8718797" cy="1631216"/>
          </a:xfrm>
          <a:prstGeom prst="rect">
            <a:avLst/>
          </a:prstGeom>
          <a:noFill/>
        </p:spPr>
        <p:txBody>
          <a:bodyPr wrap="none" rtlCol="0">
            <a:spAutoFit/>
          </a:bodyPr>
          <a:lstStyle/>
          <a:p>
            <a:pPr algn="ctr"/>
            <a:r>
              <a:rPr lang="en-GB" sz="3600" dirty="0">
                <a:solidFill>
                  <a:srgbClr val="7030A0"/>
                </a:solidFill>
              </a:rPr>
              <a:t>Updates</a:t>
            </a:r>
            <a:r>
              <a:rPr lang="en-GB" sz="3600" dirty="0"/>
              <a:t> </a:t>
            </a:r>
            <a:r>
              <a:rPr lang="en-GB" sz="3600" b="1" i="1" dirty="0">
                <a:solidFill>
                  <a:srgbClr val="FF0000"/>
                </a:solidFill>
              </a:rPr>
              <a:t>all</a:t>
            </a:r>
            <a:r>
              <a:rPr lang="en-GB" sz="3600" dirty="0"/>
              <a:t> </a:t>
            </a:r>
            <a:r>
              <a:rPr lang="en-GB" sz="3600" dirty="0">
                <a:solidFill>
                  <a:srgbClr val="7030A0"/>
                </a:solidFill>
              </a:rPr>
              <a:t>records that match the condition!</a:t>
            </a:r>
          </a:p>
          <a:p>
            <a:pPr algn="ctr"/>
            <a:endParaRPr lang="en-GB" sz="2800" dirty="0">
              <a:solidFill>
                <a:srgbClr val="7030A0"/>
              </a:solidFill>
              <a:latin typeface="Consolas" panose="020B0609020204030204" pitchFamily="49" charset="0"/>
            </a:endParaRPr>
          </a:p>
          <a:p>
            <a:pPr algn="ctr"/>
            <a:r>
              <a:rPr lang="en-GB" sz="3600" dirty="0">
                <a:solidFill>
                  <a:srgbClr val="7030A0"/>
                </a:solidFill>
              </a:rPr>
              <a:t>If a validation rule fails, no data is updated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156370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2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75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left)">
                                      <p:cBhvr>
                                        <p:cTn id="32" dur="20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wipe(left)">
                                      <p:cBhvr>
                                        <p:cTn id="37" dur="20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bg/>
                                          </p:spTgt>
                                        </p:tgtEl>
                                        <p:attrNameLst>
                                          <p:attrName>style.visibility</p:attrName>
                                        </p:attrNameLst>
                                      </p:cBhvr>
                                      <p:to>
                                        <p:strVal val="visible"/>
                                      </p:to>
                                    </p:set>
                                    <p:animEffect transition="in" filter="wipe(left)">
                                      <p:cBhvr>
                                        <p:cTn id="42" dur="2000"/>
                                        <p:tgtEl>
                                          <p:spTgt spid="7">
                                            <p:bg/>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7">
                                            <p:txEl>
                                              <p:pRg st="0" end="0"/>
                                            </p:txEl>
                                          </p:spTgt>
                                        </p:tgtEl>
                                        <p:attrNameLst>
                                          <p:attrName>style.visibility</p:attrName>
                                        </p:attrNameLst>
                                      </p:cBhvr>
                                      <p:to>
                                        <p:strVal val="visible"/>
                                      </p:to>
                                    </p:set>
                                    <p:animEffect transition="in" filter="wipe(left)">
                                      <p:cBhvr>
                                        <p:cTn id="45"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build="allAtOnce" animBg="1"/>
      <p:bldP spid="8"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Change Data – Multiple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UPDATE</a:t>
            </a:r>
            <a:r>
              <a:rPr lang="en-US" altLang="en-US" sz="4400" dirty="0">
                <a:solidFill>
                  <a:srgbClr val="000000"/>
                </a:solidFill>
                <a:latin typeface="Consolas" panose="020B0609020204030204" pitchFamily="49" charset="0"/>
              </a:rPr>
              <a:t> Pupil</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SET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lastName</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"Box"</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3       </a:t>
            </a:r>
            <a:r>
              <a:rPr lang="en-US" altLang="en-US" sz="4400" dirty="0" err="1">
                <a:solidFill>
                  <a:srgbClr val="000000"/>
                </a:solidFill>
                <a:latin typeface="Consolas" panose="020B0609020204030204" pitchFamily="49" charset="0"/>
              </a:rPr>
              <a:t>addressID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17</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pupilID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4" name="TextBox 3">
            <a:extLst>
              <a:ext uri="{FF2B5EF4-FFF2-40B4-BE49-F238E27FC236}">
                <a16:creationId xmlns:a16="http://schemas.microsoft.com/office/drawing/2014/main" id="{88744E53-6521-DB39-3E4D-AA698E15D4D0}"/>
              </a:ext>
            </a:extLst>
          </p:cNvPr>
          <p:cNvSpPr txBox="1"/>
          <p:nvPr/>
        </p:nvSpPr>
        <p:spPr>
          <a:xfrm>
            <a:off x="2046238" y="6079439"/>
            <a:ext cx="8099525" cy="646331"/>
          </a:xfrm>
          <a:prstGeom prst="rect">
            <a:avLst/>
          </a:prstGeom>
          <a:noFill/>
        </p:spPr>
        <p:txBody>
          <a:bodyPr wrap="none" rtlCol="0">
            <a:spAutoFit/>
          </a:bodyPr>
          <a:lstStyle/>
          <a:p>
            <a:pPr algn="ctr"/>
            <a:r>
              <a:rPr lang="en-GB" sz="3600" dirty="0">
                <a:solidFill>
                  <a:srgbClr val="7030A0"/>
                </a:solidFill>
              </a:rPr>
              <a:t>If a validation rule fails, no data is updated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9275326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delete operations</a:t>
            </a:r>
          </a:p>
        </p:txBody>
      </p:sp>
    </p:spTree>
    <p:extLst>
      <p:ext uri="{BB962C8B-B14F-4D97-AF65-F5344CB8AC3E}">
        <p14:creationId xmlns:p14="http://schemas.microsoft.com/office/powerpoint/2010/main" val="3230821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6687</TotalTime>
  <Words>11504</Words>
  <Application>Microsoft Office PowerPoint</Application>
  <PresentationFormat>Widescreen</PresentationFormat>
  <Paragraphs>4670</Paragraphs>
  <Slides>243</Slides>
  <Notes>189</Notes>
  <HiddenSlides>109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243</vt:i4>
      </vt:variant>
    </vt:vector>
  </HeadingPairs>
  <TitlesOfParts>
    <vt:vector size="251" baseType="lpstr">
      <vt:lpstr>Arial</vt:lpstr>
      <vt:lpstr>Calibri</vt:lpstr>
      <vt:lpstr>Calibri Light</vt:lpstr>
      <vt:lpstr>Consolas</vt:lpstr>
      <vt:lpstr>Helvetica Neue</vt:lpstr>
      <vt:lpstr>ReithSans</vt:lpstr>
      <vt:lpstr>Wingdings</vt:lpstr>
      <vt:lpstr>Office Theme</vt:lpstr>
      <vt:lpstr>N5 Computing Science</vt:lpstr>
      <vt:lpstr>Plan – N5 Year 1</vt:lpstr>
      <vt:lpstr>What is a database?</vt:lpstr>
      <vt:lpstr>PowerPoint Presentation</vt:lpstr>
      <vt:lpstr>Records – Paper based</vt:lpstr>
      <vt:lpstr>Records – Paper based</vt:lpstr>
      <vt:lpstr>Records – Electronic</vt:lpstr>
      <vt:lpstr>Records – Electronic</vt:lpstr>
      <vt:lpstr>Relational Database</vt:lpstr>
      <vt:lpstr>Relational Database</vt:lpstr>
      <vt:lpstr>Learning Intentions</vt:lpstr>
      <vt:lpstr>Display information</vt:lpstr>
      <vt:lpstr>Display information</vt:lpstr>
      <vt:lpstr>Learning Intentions</vt:lpstr>
      <vt:lpstr>Internal Commentary -  Single Line</vt:lpstr>
      <vt:lpstr>Internal Commentary – Single Line</vt:lpstr>
      <vt:lpstr>Internal Commentary – Multiple Lines</vt:lpstr>
      <vt:lpstr>Internal Commentary – Multiple Lines</vt:lpstr>
      <vt:lpstr>Learning Intentions</vt:lpstr>
      <vt:lpstr>SQL</vt:lpstr>
      <vt:lpstr>Table: pupil</vt:lpstr>
      <vt:lpstr>Display Data – Everything</vt:lpstr>
      <vt:lpstr>Display Data – Everything</vt:lpstr>
      <vt:lpstr>Display Data – Something</vt:lpstr>
      <vt:lpstr>Display Data – Something</vt:lpstr>
      <vt:lpstr>Order of Operations (1)</vt:lpstr>
      <vt:lpstr>Order of Operations (1)</vt:lpstr>
      <vt:lpstr>Learning Intentions</vt:lpstr>
      <vt:lpstr>Comparison Operators</vt:lpstr>
      <vt:lpstr>Comparison Operators</vt:lpstr>
      <vt:lpstr>Attributes Types</vt:lpstr>
      <vt:lpstr>Attributes Types</vt:lpstr>
      <vt:lpstr>Filter Results: Text</vt:lpstr>
      <vt:lpstr>Filter Results: Text</vt:lpstr>
      <vt:lpstr>Order of Operations (2)</vt:lpstr>
      <vt:lpstr>Order of Operations (2)</vt:lpstr>
      <vt:lpstr>Filter Results: Number</vt:lpstr>
      <vt:lpstr>Filter Results: Number</vt:lpstr>
      <vt:lpstr>Filter Results: Date</vt:lpstr>
      <vt:lpstr>Filter Results: Date</vt:lpstr>
      <vt:lpstr>Filter Results: Time</vt:lpstr>
      <vt:lpstr>Filter Results: Time</vt:lpstr>
      <vt:lpstr>Filter Results: Boolean</vt:lpstr>
      <vt:lpstr>Filter Results: Boolean</vt:lpstr>
      <vt:lpstr>Learning Intentions</vt:lpstr>
      <vt:lpstr>Filter Results: complex</vt:lpstr>
      <vt:lpstr>Filter Results: Complex</vt:lpstr>
      <vt:lpstr>Order of Operations (3)</vt:lpstr>
      <vt:lpstr>Order of Operations (3)</vt:lpstr>
      <vt:lpstr>Prison Task</vt:lpstr>
      <vt:lpstr>Learning Intentions</vt:lpstr>
      <vt:lpstr>Sort Results – Small to Big</vt:lpstr>
      <vt:lpstr>Sort Results – Small to Big</vt:lpstr>
      <vt:lpstr>Sort Results – Big to Small</vt:lpstr>
      <vt:lpstr>Sort Results – Big to Small</vt:lpstr>
      <vt:lpstr>Order of Operations (4)</vt:lpstr>
      <vt:lpstr>Order of Operations (4)</vt:lpstr>
      <vt:lpstr>Order of Operations (4)</vt:lpstr>
      <vt:lpstr>Order of Operations (4)</vt:lpstr>
      <vt:lpstr>Sort Results – Multiple fields</vt:lpstr>
      <vt:lpstr>Sort Results – Multiple fields</vt:lpstr>
      <vt:lpstr>Doing It All!</vt:lpstr>
      <vt:lpstr>Doing It All!</vt:lpstr>
      <vt:lpstr>Santa's List</vt:lpstr>
      <vt:lpstr>Santa's List - SQL</vt:lpstr>
      <vt:lpstr>Video Games Task</vt:lpstr>
      <vt:lpstr>Learning Intentions</vt:lpstr>
      <vt:lpstr>Relationship – Two Entities</vt:lpstr>
      <vt:lpstr>Relationship – Two Entities</vt:lpstr>
      <vt:lpstr>Entity: address</vt:lpstr>
      <vt:lpstr>Relationship – Two Entities</vt:lpstr>
      <vt:lpstr>Relationship – Two Entities</vt:lpstr>
      <vt:lpstr>Equi-join - Generic</vt:lpstr>
      <vt:lpstr>Equi-join - Generic</vt:lpstr>
      <vt:lpstr>Equi-join - Example</vt:lpstr>
      <vt:lpstr>Equi-join - Example</vt:lpstr>
      <vt:lpstr>Order of Operations (5)</vt:lpstr>
      <vt:lpstr>Order of Operations (5)</vt:lpstr>
      <vt:lpstr>Order of Operations (6)</vt:lpstr>
      <vt:lpstr>Order of Operations (6)</vt:lpstr>
      <vt:lpstr>Learning Intentions</vt:lpstr>
      <vt:lpstr>Add Data – Single Record (1) – Example</vt:lpstr>
      <vt:lpstr>Add Data – Single Record (1) – Example</vt:lpstr>
      <vt:lpstr>Add Data – Single Record (2) – Example</vt:lpstr>
      <vt:lpstr>Add Data – Single Record (2) – Example</vt:lpstr>
      <vt:lpstr>Add Data – Multiple Records – Example</vt:lpstr>
      <vt:lpstr>Add Data – Multiple Records – Example</vt:lpstr>
      <vt:lpstr>Add Data – Some fields</vt:lpstr>
      <vt:lpstr>Add Data – Some fields</vt:lpstr>
      <vt:lpstr>Add Data – Some fields – Example</vt:lpstr>
      <vt:lpstr>Add Data – Some fields – Example</vt:lpstr>
      <vt:lpstr>Learning Intentions</vt:lpstr>
      <vt:lpstr>Change Data</vt:lpstr>
      <vt:lpstr>Change Data</vt:lpstr>
      <vt:lpstr>Change Data -  In stages</vt:lpstr>
      <vt:lpstr>Change Data -  In stages</vt:lpstr>
      <vt:lpstr>Change Data – Multiple fields</vt:lpstr>
      <vt:lpstr>Change Data – Multiple fields</vt:lpstr>
      <vt:lpstr>Learning Intentions</vt:lpstr>
      <vt:lpstr>Remove Data</vt:lpstr>
      <vt:lpstr>Remove Data</vt:lpstr>
      <vt:lpstr>Remove Data -  In stages</vt:lpstr>
      <vt:lpstr>Remove Data -  In stages</vt:lpstr>
      <vt:lpstr>SQL Queries - Overview</vt:lpstr>
      <vt:lpstr>SQL Queries - Overview</vt:lpstr>
      <vt:lpstr>Membership Task</vt:lpstr>
      <vt:lpstr>Learning Intentions</vt:lpstr>
      <vt:lpstr>Data Types</vt:lpstr>
      <vt:lpstr>Data Types</vt:lpstr>
      <vt:lpstr>Validation</vt:lpstr>
      <vt:lpstr>Validation</vt:lpstr>
      <vt:lpstr>CREATE TABLE</vt:lpstr>
      <vt:lpstr>CREATE TABLE</vt:lpstr>
      <vt:lpstr>CREATE TABLE – Task 1</vt:lpstr>
      <vt:lpstr>CREATE TABLE – Task 1 - Solution</vt:lpstr>
      <vt:lpstr>CREATE TABLE – Task 2</vt:lpstr>
      <vt:lpstr>CREATE TABLE – Task 2 - Solution</vt:lpstr>
      <vt:lpstr>Learning Intentions</vt:lpstr>
      <vt:lpstr>Modify Table – 8 Steps</vt:lpstr>
      <vt:lpstr>Modify Table – 8 Steps</vt:lpstr>
      <vt:lpstr>Modify Table Task</vt:lpstr>
      <vt:lpstr>Database Definition</vt:lpstr>
      <vt:lpstr>Database Definition</vt:lpstr>
      <vt:lpstr>Modify Table: 1 Get Table Definition</vt:lpstr>
      <vt:lpstr>Modify Table: 1 Get Table Definition</vt:lpstr>
      <vt:lpstr>Modify Table: 1 Get Table Definition</vt:lpstr>
      <vt:lpstr>Modify Table: 1 Get Table Definition</vt:lpstr>
      <vt:lpstr>Modify Table: 2 Create Empty Table</vt:lpstr>
      <vt:lpstr>Modify Table: 2 Create Empty Table</vt:lpstr>
      <vt:lpstr>Modify Table: 3 Copy Data</vt:lpstr>
      <vt:lpstr>Modify Table: 3 Copy Data</vt:lpstr>
      <vt:lpstr>Modify Table: 4 Check Data</vt:lpstr>
      <vt:lpstr>Modify Table: 4 Check Data</vt:lpstr>
      <vt:lpstr>Modify Table: 5 Referential integrity: Off</vt:lpstr>
      <vt:lpstr>Modify Table: 5 Referential integrity: Off</vt:lpstr>
      <vt:lpstr>Modify Table: 6 Delete Old Table</vt:lpstr>
      <vt:lpstr>Modify Table: 6 Delete Table</vt:lpstr>
      <vt:lpstr>Modify Table: 7 Rename New Table</vt:lpstr>
      <vt:lpstr>Modify Table: 7 Rename New Table</vt:lpstr>
      <vt:lpstr>Modify Table: 8 Referential integrity: On</vt:lpstr>
      <vt:lpstr>Modify Table: 8 Referential integrity: On</vt:lpstr>
      <vt:lpstr>Entity Relationship Diagram</vt:lpstr>
      <vt:lpstr>Entity Relationship Diagram</vt:lpstr>
      <vt:lpstr>Cardinality: 1 to 1</vt:lpstr>
      <vt:lpstr>Cardinality: 1 to 1</vt:lpstr>
      <vt:lpstr>Cardinality: 1 to Many</vt:lpstr>
      <vt:lpstr>Cardinality: 1 to Many</vt:lpstr>
      <vt:lpstr>Cardinality: Many to Many</vt:lpstr>
      <vt:lpstr>Cardinality: Many to Many</vt:lpstr>
      <vt:lpstr>Cardinality</vt:lpstr>
      <vt:lpstr>Learning Intentions</vt:lpstr>
      <vt:lpstr>Entities and Attributes</vt:lpstr>
      <vt:lpstr>Entities and Attributes</vt:lpstr>
      <vt:lpstr>Primary Key</vt:lpstr>
      <vt:lpstr>Primary Key</vt:lpstr>
      <vt:lpstr>Foreign Key</vt:lpstr>
      <vt:lpstr>Foreign Key</vt:lpstr>
      <vt:lpstr>ER Diagram – Attributes (1)</vt:lpstr>
      <vt:lpstr>ER Diagram – Attributes (1)</vt:lpstr>
      <vt:lpstr>ER Diagram – Attributes (2)</vt:lpstr>
      <vt:lpstr>ER Diagram – Attributes (2)</vt:lpstr>
      <vt:lpstr>Validation</vt:lpstr>
      <vt:lpstr>Validation</vt:lpstr>
      <vt:lpstr>Validation - Examples</vt:lpstr>
      <vt:lpstr>Validation - Examples</vt:lpstr>
      <vt:lpstr>PowerPoint Presentation</vt:lpstr>
      <vt:lpstr>Data Dictionary (1)</vt:lpstr>
      <vt:lpstr>Data Dictionary</vt:lpstr>
      <vt:lpstr>Text Attribute</vt:lpstr>
      <vt:lpstr>Text Attribute</vt:lpstr>
      <vt:lpstr>Data Dictionary (2)</vt:lpstr>
      <vt:lpstr>Referential integrity</vt:lpstr>
      <vt:lpstr>Data Dictionary (3)</vt:lpstr>
      <vt:lpstr>Analysis &amp; Design</vt:lpstr>
      <vt:lpstr>Referential Integrity</vt:lpstr>
      <vt:lpstr>PowerPoint Presentation</vt:lpstr>
      <vt:lpstr>Query Design (SELECT)</vt:lpstr>
      <vt:lpstr>Query Design (INSERT)</vt:lpstr>
      <vt:lpstr>Query Design (INSERT / UPDATE / DELETE)</vt:lpstr>
      <vt:lpstr>Query Design (UPDATE)</vt:lpstr>
      <vt:lpstr>Query Design (DELETE)</vt:lpstr>
      <vt:lpstr>Learning Intentions</vt:lpstr>
      <vt:lpstr>Learning Intentions</vt:lpstr>
      <vt:lpstr>Evaluation</vt:lpstr>
      <vt:lpstr>Evaluation</vt:lpstr>
      <vt:lpstr>PowerPoint Presentation</vt:lpstr>
      <vt:lpstr>PowerPoint Presentation</vt:lpstr>
      <vt:lpstr>Evaluation - Overview</vt:lpstr>
      <vt:lpstr>Evaluation - Overview</vt:lpstr>
      <vt:lpstr>Fit for Purpose</vt:lpstr>
      <vt:lpstr>Fit for Purpose</vt:lpstr>
      <vt:lpstr>Accuracy of Output</vt:lpstr>
      <vt:lpstr>Accuracy of Output</vt:lpstr>
      <vt:lpstr>Plan – N5 Year 2</vt:lpstr>
      <vt:lpstr>Assessment</vt:lpstr>
      <vt:lpstr>Assessment</vt:lpstr>
      <vt:lpstr>GDPR</vt:lpstr>
      <vt:lpstr>Learning Intentions</vt:lpstr>
      <vt:lpstr>Lawfulness, fairness and transparency</vt:lpstr>
      <vt:lpstr>Purpose limitation</vt:lpstr>
      <vt:lpstr>Data minimisation</vt:lpstr>
      <vt:lpstr>Accuracy</vt:lpstr>
      <vt:lpstr>Storage limitation</vt:lpstr>
      <vt:lpstr>Integrity and confidentiality</vt:lpstr>
      <vt:lpstr>GDPR Key Principles</vt:lpstr>
      <vt:lpstr>GDPR Key Principles</vt:lpstr>
      <vt:lpstr>Learning Intentions</vt:lpstr>
      <vt:lpstr>Requirements</vt:lpstr>
      <vt:lpstr>Requirements</vt:lpstr>
      <vt:lpstr>End-User Requirements</vt:lpstr>
      <vt:lpstr>End-User Requirements</vt:lpstr>
      <vt:lpstr>Functional Requirements</vt:lpstr>
      <vt:lpstr>Functional Requirements</vt:lpstr>
      <vt:lpstr>Tables / Fields</vt:lpstr>
      <vt:lpstr>Keys</vt:lpstr>
      <vt:lpstr>Keys</vt:lpstr>
      <vt:lpstr>Keys</vt:lpstr>
      <vt:lpstr>ERD 1:M</vt:lpstr>
      <vt:lpstr>ERD 1:M</vt:lpstr>
      <vt:lpstr>ERD M:1</vt:lpstr>
      <vt:lpstr>ERD M:1</vt:lpstr>
      <vt:lpstr>Analysis and Design</vt:lpstr>
      <vt:lpstr>Analysis and Design</vt:lpstr>
      <vt:lpstr>Collection of Information</vt:lpstr>
      <vt:lpstr>Advantages &amp; Disadvantages</vt:lpstr>
      <vt:lpstr>Flat File Database</vt:lpstr>
      <vt:lpstr>Flat File Database</vt:lpstr>
      <vt:lpstr>Insert Anomaly</vt:lpstr>
      <vt:lpstr>Insert Anomaly</vt:lpstr>
      <vt:lpstr>Delete Anomaly</vt:lpstr>
      <vt:lpstr>Delete Anomaly</vt:lpstr>
      <vt:lpstr>Update Anomaly</vt:lpstr>
      <vt:lpstr>Update Anomaly</vt:lpstr>
      <vt:lpstr>SQL Order of Operations</vt:lpstr>
      <vt:lpstr>SQL Order of Operations</vt:lpstr>
      <vt:lpstr>Order of Operations – Task 1</vt:lpstr>
      <vt:lpstr>Order of Operations – Task 2</vt:lpstr>
      <vt:lpstr>Order of Operations – Task 3</vt:lpstr>
      <vt:lpstr>Order of Operations</vt:lpstr>
      <vt:lpstr>Joining Two Tables</vt:lpstr>
      <vt:lpstr>Joining Two Tables</vt:lpstr>
      <vt:lpstr>Joining Two Tables</vt:lpstr>
      <vt:lpstr>Joining Two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Friend</dc:creator>
  <cp:lastModifiedBy>Al Friend</cp:lastModifiedBy>
  <cp:revision>444</cp:revision>
  <cp:lastPrinted>2021-06-18T08:15:49Z</cp:lastPrinted>
  <dcterms:created xsi:type="dcterms:W3CDTF">2020-11-23T14:36:09Z</dcterms:created>
  <dcterms:modified xsi:type="dcterms:W3CDTF">2025-01-14T15:40:55Z</dcterms:modified>
</cp:coreProperties>
</file>