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5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786" r:id="rId78"/>
    <p:sldId id="773" r:id="rId79"/>
    <p:sldId id="774" r:id="rId80"/>
    <p:sldId id="775" r:id="rId81"/>
    <p:sldId id="776" r:id="rId82"/>
    <p:sldId id="512" r:id="rId83"/>
    <p:sldId id="516" r:id="rId84"/>
    <p:sldId id="514" r:id="rId85"/>
    <p:sldId id="515" r:id="rId86"/>
    <p:sldId id="620" r:id="rId87"/>
    <p:sldId id="621" r:id="rId88"/>
    <p:sldId id="410" r:id="rId89"/>
    <p:sldId id="764" r:id="rId90"/>
    <p:sldId id="411" r:id="rId91"/>
    <p:sldId id="413" r:id="rId92"/>
    <p:sldId id="412" r:id="rId93"/>
    <p:sldId id="606" r:id="rId94"/>
    <p:sldId id="268" r:id="rId95"/>
    <p:sldId id="529" r:id="rId96"/>
    <p:sldId id="531" r:id="rId97"/>
    <p:sldId id="259" r:id="rId98"/>
    <p:sldId id="300" r:id="rId99"/>
    <p:sldId id="608" r:id="rId100"/>
    <p:sldId id="609" r:id="rId101"/>
    <p:sldId id="517" r:id="rId102"/>
    <p:sldId id="518" r:id="rId103"/>
    <p:sldId id="519" r:id="rId104"/>
    <p:sldId id="524" r:id="rId105"/>
    <p:sldId id="520" r:id="rId106"/>
    <p:sldId id="521" r:id="rId107"/>
    <p:sldId id="522" r:id="rId108"/>
    <p:sldId id="523" r:id="rId109"/>
    <p:sldId id="532" r:id="rId110"/>
    <p:sldId id="533" r:id="rId111"/>
    <p:sldId id="534" r:id="rId112"/>
    <p:sldId id="545" r:id="rId113"/>
    <p:sldId id="371" r:id="rId114"/>
    <p:sldId id="607" r:id="rId115"/>
    <p:sldId id="402" r:id="rId116"/>
    <p:sldId id="571" r:id="rId117"/>
    <p:sldId id="572" r:id="rId118"/>
    <p:sldId id="564" r:id="rId119"/>
    <p:sldId id="566" r:id="rId120"/>
    <p:sldId id="404" r:id="rId121"/>
    <p:sldId id="405" r:id="rId122"/>
    <p:sldId id="765" r:id="rId123"/>
    <p:sldId id="269" r:id="rId124"/>
    <p:sldId id="256" r:id="rId125"/>
    <p:sldId id="737" r:id="rId126"/>
    <p:sldId id="641" r:id="rId127"/>
    <p:sldId id="639" r:id="rId128"/>
    <p:sldId id="611" r:id="rId129"/>
    <p:sldId id="610" r:id="rId130"/>
    <p:sldId id="640" r:id="rId131"/>
    <p:sldId id="758" r:id="rId132"/>
    <p:sldId id="759" r:id="rId133"/>
    <p:sldId id="760" r:id="rId134"/>
    <p:sldId id="276" r:id="rId135"/>
    <p:sldId id="381" r:id="rId136"/>
    <p:sldId id="766" r:id="rId137"/>
    <p:sldId id="271" r:id="rId138"/>
    <p:sldId id="311" r:id="rId139"/>
    <p:sldId id="312" r:id="rId140"/>
    <p:sldId id="313" r:id="rId141"/>
    <p:sldId id="427" r:id="rId142"/>
    <p:sldId id="316" r:id="rId143"/>
    <p:sldId id="642" r:id="rId144"/>
    <p:sldId id="318" r:id="rId145"/>
    <p:sldId id="442" r:id="rId146"/>
    <p:sldId id="451" r:id="rId147"/>
    <p:sldId id="452" r:id="rId148"/>
    <p:sldId id="761" r:id="rId149"/>
    <p:sldId id="443" r:id="rId150"/>
    <p:sldId id="453" r:id="rId151"/>
    <p:sldId id="669" r:id="rId152"/>
    <p:sldId id="762" r:id="rId153"/>
    <p:sldId id="685" r:id="rId154"/>
    <p:sldId id="686" r:id="rId155"/>
    <p:sldId id="687" r:id="rId156"/>
    <p:sldId id="688" r:id="rId157"/>
    <p:sldId id="391" r:id="rId158"/>
    <p:sldId id="567" r:id="rId159"/>
    <p:sldId id="676" r:id="rId160"/>
    <p:sldId id="393" r:id="rId161"/>
    <p:sldId id="394" r:id="rId162"/>
    <p:sldId id="272" r:id="rId163"/>
    <p:sldId id="343" r:id="rId164"/>
    <p:sldId id="352" r:id="rId165"/>
    <p:sldId id="349" r:id="rId166"/>
    <p:sldId id="671" r:id="rId167"/>
    <p:sldId id="340" r:id="rId168"/>
    <p:sldId id="351" r:id="rId169"/>
    <p:sldId id="348" r:id="rId170"/>
    <p:sldId id="670" r:id="rId171"/>
    <p:sldId id="346" r:id="rId172"/>
    <p:sldId id="353" r:id="rId173"/>
    <p:sldId id="350" r:id="rId174"/>
    <p:sldId id="672" r:id="rId175"/>
    <p:sldId id="673" r:id="rId176"/>
    <p:sldId id="674" r:id="rId177"/>
    <p:sldId id="675" r:id="rId178"/>
    <p:sldId id="319" r:id="rId179"/>
    <p:sldId id="589" r:id="rId180"/>
    <p:sldId id="677" r:id="rId181"/>
    <p:sldId id="592" r:id="rId182"/>
    <p:sldId id="430" r:id="rId183"/>
    <p:sldId id="622" r:id="rId184"/>
    <p:sldId id="767" r:id="rId185"/>
    <p:sldId id="327" r:id="rId186"/>
    <p:sldId id="429" r:id="rId187"/>
    <p:sldId id="437" r:id="rId188"/>
    <p:sldId id="768" r:id="rId189"/>
    <p:sldId id="594" r:id="rId190"/>
    <p:sldId id="270" r:id="rId191"/>
    <p:sldId id="363" r:id="rId192"/>
    <p:sldId id="367" r:id="rId193"/>
    <p:sldId id="362" r:id="rId194"/>
    <p:sldId id="682" r:id="rId195"/>
    <p:sldId id="763" r:id="rId196"/>
    <p:sldId id="274" r:id="rId197"/>
    <p:sldId id="365" r:id="rId198"/>
    <p:sldId id="678" r:id="rId199"/>
    <p:sldId id="691" r:id="rId200"/>
    <p:sldId id="769" r:id="rId201"/>
    <p:sldId id="770" r:id="rId202"/>
    <p:sldId id="690" r:id="rId203"/>
    <p:sldId id="680" r:id="rId204"/>
    <p:sldId id="679" r:id="rId205"/>
    <p:sldId id="681" r:id="rId206"/>
    <p:sldId id="684" r:id="rId207"/>
    <p:sldId id="595" r:id="rId208"/>
    <p:sldId id="683" r:id="rId209"/>
    <p:sldId id="406" r:id="rId210"/>
    <p:sldId id="644" r:id="rId211"/>
    <p:sldId id="771" r:id="rId212"/>
    <p:sldId id="612" r:id="rId213"/>
    <p:sldId id="613" r:id="rId214"/>
    <p:sldId id="820" r:id="rId215"/>
    <p:sldId id="821" r:id="rId216"/>
    <p:sldId id="458" r:id="rId217"/>
    <p:sldId id="459" r:id="rId218"/>
    <p:sldId id="481" r:id="rId219"/>
    <p:sldId id="796" r:id="rId220"/>
    <p:sldId id="273" r:id="rId221"/>
    <p:sldId id="354" r:id="rId222"/>
    <p:sldId id="356" r:id="rId223"/>
    <p:sldId id="805" r:id="rId224"/>
    <p:sldId id="258" r:id="rId225"/>
    <p:sldId id="357" r:id="rId226"/>
    <p:sldId id="358" r:id="rId227"/>
    <p:sldId id="647" r:id="rId228"/>
    <p:sldId id="629" r:id="rId229"/>
    <p:sldId id="636" r:id="rId230"/>
    <p:sldId id="361" r:id="rId231"/>
    <p:sldId id="637" r:id="rId232"/>
    <p:sldId id="797" r:id="rId233"/>
    <p:sldId id="787" r:id="rId234"/>
    <p:sldId id="792" r:id="rId235"/>
    <p:sldId id="793" r:id="rId236"/>
    <p:sldId id="794" r:id="rId237"/>
    <p:sldId id="795" r:id="rId238"/>
    <p:sldId id="277" r:id="rId239"/>
    <p:sldId id="434" r:id="rId240"/>
    <p:sldId id="648" r:id="rId241"/>
    <p:sldId id="380" r:id="rId242"/>
    <p:sldId id="689" r:id="rId243"/>
    <p:sldId id="455" r:id="rId244"/>
    <p:sldId id="649" r:id="rId245"/>
    <p:sldId id="731" r:id="rId246"/>
    <p:sldId id="732" r:id="rId247"/>
    <p:sldId id="734" r:id="rId248"/>
    <p:sldId id="733" r:id="rId249"/>
    <p:sldId id="735" r:id="rId250"/>
    <p:sldId id="275" r:id="rId251"/>
    <p:sldId id="473" r:id="rId252"/>
    <p:sldId id="563" r:id="rId253"/>
    <p:sldId id="474" r:id="rId254"/>
    <p:sldId id="652" r:id="rId255"/>
    <p:sldId id="817" r:id="rId256"/>
    <p:sldId id="818" r:id="rId257"/>
    <p:sldId id="655" r:id="rId258"/>
    <p:sldId id="439" r:id="rId259"/>
    <p:sldId id="440" r:id="rId260"/>
    <p:sldId id="461" r:id="rId261"/>
    <p:sldId id="743" r:id="rId262"/>
    <p:sldId id="729" r:id="rId263"/>
    <p:sldId id="819" r:id="rId264"/>
    <p:sldId id="490" r:id="rId265"/>
    <p:sldId id="487" r:id="rId266"/>
    <p:sldId id="744" r:id="rId267"/>
    <p:sldId id="745" r:id="rId268"/>
    <p:sldId id="482" r:id="rId269"/>
    <p:sldId id="483" r:id="rId270"/>
    <p:sldId id="752" r:id="rId271"/>
    <p:sldId id="753" r:id="rId272"/>
    <p:sldId id="484" r:id="rId273"/>
    <p:sldId id="489" r:id="rId274"/>
    <p:sldId id="748" r:id="rId275"/>
    <p:sldId id="749" r:id="rId276"/>
    <p:sldId id="508" r:id="rId277"/>
    <p:sldId id="509" r:id="rId278"/>
    <p:sldId id="492" r:id="rId279"/>
    <p:sldId id="493" r:id="rId280"/>
    <p:sldId id="525" r:id="rId281"/>
    <p:sldId id="526" r:id="rId282"/>
    <p:sldId id="507" r:id="rId283"/>
    <p:sldId id="751" r:id="rId284"/>
    <p:sldId id="494" r:id="rId285"/>
    <p:sldId id="495" r:id="rId286"/>
    <p:sldId id="496" r:id="rId287"/>
    <p:sldId id="548" r:id="rId288"/>
    <p:sldId id="549" r:id="rId289"/>
    <p:sldId id="420" r:id="rId290"/>
    <p:sldId id="550" r:id="rId291"/>
    <p:sldId id="554" r:id="rId292"/>
    <p:sldId id="557" r:id="rId293"/>
    <p:sldId id="551" r:id="rId294"/>
    <p:sldId id="556" r:id="rId295"/>
    <p:sldId id="552" r:id="rId296"/>
    <p:sldId id="419" r:id="rId297"/>
    <p:sldId id="558" r:id="rId298"/>
    <p:sldId id="559" r:id="rId299"/>
    <p:sldId id="561" r:id="rId300"/>
    <p:sldId id="560" r:id="rId301"/>
    <p:sldId id="562" r:id="rId302"/>
    <p:sldId id="579" r:id="rId303"/>
    <p:sldId id="831" r:id="rId304"/>
    <p:sldId id="581" r:id="rId305"/>
    <p:sldId id="580" r:id="rId306"/>
    <p:sldId id="585" r:id="rId307"/>
    <p:sldId id="822" r:id="rId308"/>
    <p:sldId id="553" r:id="rId309"/>
    <p:sldId id="418" r:id="rId310"/>
    <p:sldId id="654" r:id="rId311"/>
    <p:sldId id="586" r:id="rId312"/>
    <p:sldId id="632" r:id="rId313"/>
    <p:sldId id="500" r:id="rId314"/>
    <p:sldId id="565" r:id="rId315"/>
    <p:sldId id="634" r:id="rId316"/>
    <p:sldId id="587" r:id="rId317"/>
    <p:sldId id="657" r:id="rId318"/>
    <p:sldId id="503" r:id="rId319"/>
    <p:sldId id="504" r:id="rId320"/>
    <p:sldId id="798" r:id="rId321"/>
    <p:sldId id="808" r:id="rId322"/>
    <p:sldId id="803" r:id="rId323"/>
    <p:sldId id="809" r:id="rId324"/>
    <p:sldId id="804" r:id="rId325"/>
    <p:sldId id="810" r:id="rId326"/>
    <p:sldId id="802" r:id="rId327"/>
    <p:sldId id="811" r:id="rId328"/>
    <p:sldId id="799" r:id="rId329"/>
    <p:sldId id="812" r:id="rId330"/>
    <p:sldId id="800" r:id="rId331"/>
    <p:sldId id="813" r:id="rId332"/>
    <p:sldId id="801" r:id="rId333"/>
    <p:sldId id="814" r:id="rId334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580"/>
            <p14:sldId id="585"/>
            <p14:sldId id="822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416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presProps" Target="presProps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viewProps" Target="viewProps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theme" Target="theme/theme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tableStyles" Target="tableStyles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commentAuthors" Target="commentAuthors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17/06/2025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4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5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6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D42641-3427-8E15-9A14-711271E630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Thonny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</a:t>
                </a:r>
                <a:r>
                  <a:rPr lang="en-GB" sz="3200" b="1" dirty="0" err="1">
                    <a:solidFill>
                      <a:prstClr val="white"/>
                    </a:solidFill>
                    <a:latin typeface="Calibri" panose="020F0502020204030204"/>
                  </a:rPr>
                  <a:t>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17 June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12031</Words>
  <Application>Microsoft Office PowerPoint</Application>
  <PresentationFormat>Widescreen</PresentationFormat>
  <Paragraphs>3094</Paragraphs>
  <Slides>333</Slides>
  <Notes>248</Notes>
  <HiddenSlides>141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333</vt:i4>
      </vt:variant>
    </vt:vector>
  </HeadingPairs>
  <TitlesOfParts>
    <vt:vector size="338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</vt:lpstr>
      <vt:lpstr>Functions – Overview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 If</vt:lpstr>
      <vt:lpstr>Flowchart – While (Repeat … Until)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2025-06-17T10:10:32Z</dcterms:modified>
</cp:coreProperties>
</file>