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8"/>
  </p:notesMasterIdLst>
  <p:sldIdLst>
    <p:sldId id="262" r:id="rId5"/>
    <p:sldId id="696" r:id="rId6"/>
    <p:sldId id="424" r:id="rId7"/>
    <p:sldId id="587" r:id="rId8"/>
    <p:sldId id="651" r:id="rId9"/>
    <p:sldId id="578" r:id="rId10"/>
    <p:sldId id="582" r:id="rId11"/>
    <p:sldId id="438" r:id="rId12"/>
    <p:sldId id="618" r:id="rId13"/>
    <p:sldId id="590" r:id="rId14"/>
    <p:sldId id="697" r:id="rId15"/>
    <p:sldId id="620" r:id="rId16"/>
    <p:sldId id="698" r:id="rId17"/>
    <p:sldId id="591" r:id="rId18"/>
    <p:sldId id="699" r:id="rId19"/>
    <p:sldId id="668" r:id="rId20"/>
    <p:sldId id="689" r:id="rId21"/>
    <p:sldId id="583" r:id="rId22"/>
    <p:sldId id="592" r:id="rId23"/>
    <p:sldId id="700" r:id="rId24"/>
    <p:sldId id="593" r:id="rId25"/>
    <p:sldId id="701" r:id="rId26"/>
    <p:sldId id="581" r:id="rId27"/>
    <p:sldId id="594" r:id="rId28"/>
    <p:sldId id="702" r:id="rId29"/>
    <p:sldId id="703" r:id="rId30"/>
    <p:sldId id="704" r:id="rId31"/>
    <p:sldId id="580" r:id="rId32"/>
    <p:sldId id="597" r:id="rId33"/>
    <p:sldId id="626" r:id="rId34"/>
    <p:sldId id="598" r:id="rId35"/>
    <p:sldId id="688" r:id="rId36"/>
    <p:sldId id="683" r:id="rId37"/>
    <p:sldId id="718" r:id="rId38"/>
    <p:sldId id="601" r:id="rId39"/>
    <p:sldId id="705" r:id="rId40"/>
    <p:sldId id="685" r:id="rId41"/>
    <p:sldId id="706" r:id="rId42"/>
    <p:sldId id="584" r:id="rId43"/>
    <p:sldId id="604" r:id="rId44"/>
    <p:sldId id="653" r:id="rId45"/>
    <p:sldId id="719" r:id="rId46"/>
    <p:sldId id="720" r:id="rId47"/>
    <p:sldId id="652" r:id="rId48"/>
    <p:sldId id="654" r:id="rId49"/>
    <p:sldId id="655" r:id="rId50"/>
    <p:sldId id="656" r:id="rId51"/>
    <p:sldId id="695" r:id="rId52"/>
    <p:sldId id="693" r:id="rId53"/>
    <p:sldId id="707" r:id="rId54"/>
    <p:sldId id="599" r:id="rId55"/>
    <p:sldId id="627" r:id="rId56"/>
    <p:sldId id="602" r:id="rId57"/>
    <p:sldId id="628" r:id="rId58"/>
    <p:sldId id="614" r:id="rId59"/>
    <p:sldId id="635" r:id="rId60"/>
    <p:sldId id="577" r:id="rId61"/>
    <p:sldId id="585" r:id="rId62"/>
    <p:sldId id="606" r:id="rId63"/>
    <p:sldId id="636" r:id="rId64"/>
    <p:sldId id="670" r:id="rId65"/>
    <p:sldId id="671" r:id="rId66"/>
    <p:sldId id="435" r:id="rId67"/>
    <p:sldId id="637" r:id="rId68"/>
    <p:sldId id="586" r:id="rId69"/>
    <p:sldId id="638" r:id="rId70"/>
    <p:sldId id="607" r:id="rId71"/>
    <p:sldId id="639" r:id="rId72"/>
    <p:sldId id="608" r:id="rId73"/>
    <p:sldId id="640" r:id="rId74"/>
    <p:sldId id="610" r:id="rId75"/>
    <p:sldId id="641" r:id="rId76"/>
    <p:sldId id="609" r:id="rId77"/>
    <p:sldId id="642" r:id="rId78"/>
    <p:sldId id="611" r:id="rId79"/>
    <p:sldId id="643" r:id="rId80"/>
    <p:sldId id="672" r:id="rId81"/>
    <p:sldId id="673" r:id="rId82"/>
    <p:sldId id="605" r:id="rId83"/>
    <p:sldId id="644" r:id="rId84"/>
    <p:sldId id="674" r:id="rId85"/>
    <p:sldId id="676" r:id="rId86"/>
    <p:sldId id="709" r:id="rId87"/>
    <p:sldId id="675" r:id="rId88"/>
    <p:sldId id="708" r:id="rId89"/>
    <p:sldId id="682" r:id="rId90"/>
    <p:sldId id="579" r:id="rId91"/>
    <p:sldId id="615" r:id="rId92"/>
    <p:sldId id="712" r:id="rId93"/>
    <p:sldId id="690" r:id="rId94"/>
    <p:sldId id="713" r:id="rId95"/>
    <p:sldId id="658" r:id="rId96"/>
    <p:sldId id="692" r:id="rId97"/>
    <p:sldId id="657" r:id="rId98"/>
    <p:sldId id="710" r:id="rId99"/>
    <p:sldId id="660" r:id="rId100"/>
    <p:sldId id="716" r:id="rId101"/>
    <p:sldId id="662" r:id="rId102"/>
    <p:sldId id="717" r:id="rId103"/>
    <p:sldId id="661" r:id="rId104"/>
    <p:sldId id="715" r:id="rId105"/>
    <p:sldId id="616" r:id="rId106"/>
    <p:sldId id="714" r:id="rId10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591"/>
            <p14:sldId id="699"/>
          </p14:sldIdLst>
        </p14:section>
        <p14:section name="Comments" id="{0DD34863-47C8-42D5-8E3F-D5EAF7C8354F}">
          <p14:sldIdLst>
            <p14:sldId id="668"/>
            <p14:sldId id="689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718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719"/>
            <p14:sldId id="720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636"/>
            <p14:sldId id="670"/>
            <p14:sldId id="671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Class &amp; ID" id="{A97ACADD-88C9-41E1-951F-B5C60DB5E936}">
          <p14:sldIdLst>
            <p14:sldId id="674"/>
            <p14:sldId id="676"/>
            <p14:sldId id="709"/>
            <p14:sldId id="675"/>
            <p14:sldId id="708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12"/>
            <p14:sldId id="690"/>
            <p14:sldId id="713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10"/>
            <p14:sldId id="660"/>
            <p14:sldId id="716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7E394-7D65-4D4B-8544-493527FAA342}" v="69" dt="2025-02-24T20:44:10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50" autoAdjust="0"/>
  </p:normalViewPr>
  <p:slideViewPr>
    <p:cSldViewPr snapToGrid="0" showGuides="1">
      <p:cViewPr varScale="1">
        <p:scale>
          <a:sx n="84" d="100"/>
          <a:sy n="84" d="100"/>
        </p:scale>
        <p:origin x="1548" y="7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110" Type="http://schemas.openxmlformats.org/officeDocument/2006/relationships/presProps" Target="presProps.xml"/><Relationship Id="rId115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13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commentAuthors" Target="commentAuthor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37E394-7D65-4D4B-8544-493527FAA342}"/>
    <pc:docChg chg="custSel addSld delSld modSld modSection">
      <pc:chgData name="Al Friend" userId="e5ed79da-d858-46d4-9eed-a7a24903f2de" providerId="ADAL" clId="{D137E394-7D65-4D4B-8544-493527FAA342}" dt="2025-02-24T20:44:26.473" v="320" actId="478"/>
      <pc:docMkLst>
        <pc:docMk/>
      </pc:docMkLst>
      <pc:sldChg chg="modSp mod modAnim">
        <pc:chgData name="Al Friend" userId="e5ed79da-d858-46d4-9eed-a7a24903f2de" providerId="ADAL" clId="{D137E394-7D65-4D4B-8544-493527FAA342}" dt="2025-02-23T11:19:28.102" v="179" actId="255"/>
        <pc:sldMkLst>
          <pc:docMk/>
          <pc:sldMk cId="3436181646" sldId="577"/>
        </pc:sldMkLst>
        <pc:spChg chg="mod">
          <ac:chgData name="Al Friend" userId="e5ed79da-d858-46d4-9eed-a7a24903f2de" providerId="ADAL" clId="{D137E394-7D65-4D4B-8544-493527FAA342}" dt="2025-02-23T11:19:28.102" v="179" actId="255"/>
          <ac:spMkLst>
            <pc:docMk/>
            <pc:sldMk cId="3436181646" sldId="577"/>
            <ac:spMk id="3" creationId="{00000000-0000-0000-0000-000000000000}"/>
          </ac:spMkLst>
        </pc:spChg>
      </pc:sldChg>
      <pc:sldChg chg="modSp mod">
        <pc:chgData name="Al Friend" userId="e5ed79da-d858-46d4-9eed-a7a24903f2de" providerId="ADAL" clId="{D137E394-7D65-4D4B-8544-493527FAA342}" dt="2025-02-23T11:16:56.538" v="167" actId="1076"/>
        <pc:sldMkLst>
          <pc:docMk/>
          <pc:sldMk cId="635434407" sldId="586"/>
        </pc:sldMkLst>
        <pc:spChg chg="mod">
          <ac:chgData name="Al Friend" userId="e5ed79da-d858-46d4-9eed-a7a24903f2de" providerId="ADAL" clId="{D137E394-7D65-4D4B-8544-493527FAA342}" dt="2025-02-23T11:16:56.538" v="167" actId="1076"/>
          <ac:spMkLst>
            <pc:docMk/>
            <pc:sldMk cId="635434407" sldId="586"/>
            <ac:spMk id="5" creationId="{C69CB3A0-6E4B-3882-F612-9C18B4A7CC89}"/>
          </ac:spMkLst>
        </pc:spChg>
      </pc:sldChg>
      <pc:sldChg chg="modSp mod">
        <pc:chgData name="Al Friend" userId="e5ed79da-d858-46d4-9eed-a7a24903f2de" providerId="ADAL" clId="{D137E394-7D65-4D4B-8544-493527FAA342}" dt="2025-02-23T11:12:31.553" v="166" actId="1037"/>
        <pc:sldMkLst>
          <pc:docMk/>
          <pc:sldMk cId="3857459598" sldId="601"/>
        </pc:sldMkLst>
        <pc:spChg chg="mod">
          <ac:chgData name="Al Friend" userId="e5ed79da-d858-46d4-9eed-a7a24903f2de" providerId="ADAL" clId="{D137E394-7D65-4D4B-8544-493527FAA342}" dt="2025-02-23T11:12:31.553" v="166" actId="1037"/>
          <ac:spMkLst>
            <pc:docMk/>
            <pc:sldMk cId="3857459598" sldId="601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00.844" v="162" actId="1037"/>
          <ac:spMkLst>
            <pc:docMk/>
            <pc:sldMk cId="3857459598" sldId="601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4T20:43:43.859" v="295" actId="20577"/>
        <pc:sldMkLst>
          <pc:docMk/>
          <pc:sldMk cId="2668073734" sldId="604"/>
        </pc:sldMkLst>
        <pc:spChg chg="mod">
          <ac:chgData name="Al Friend" userId="e5ed79da-d858-46d4-9eed-a7a24903f2de" providerId="ADAL" clId="{D137E394-7D65-4D4B-8544-493527FAA342}" dt="2025-02-24T20:43:43.859" v="295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D137E394-7D65-4D4B-8544-493527FAA342}" dt="2025-02-24T20:43:52.560" v="313" actId="20577"/>
        <pc:sldMkLst>
          <pc:docMk/>
          <pc:sldMk cId="3880825237" sldId="653"/>
        </pc:sldMkLst>
        <pc:spChg chg="mod">
          <ac:chgData name="Al Friend" userId="e5ed79da-d858-46d4-9eed-a7a24903f2de" providerId="ADAL" clId="{D137E394-7D65-4D4B-8544-493527FAA342}" dt="2025-02-24T20:43:52.560" v="313" actId="20577"/>
          <ac:spMkLst>
            <pc:docMk/>
            <pc:sldMk cId="3880825237" sldId="653"/>
            <ac:spMk id="2" creationId="{2CE87805-17F2-4B70-B505-57FB17E1FEE3}"/>
          </ac:spMkLst>
        </pc:spChg>
      </pc:sldChg>
      <pc:sldChg chg="addSp modSp mod modAnim">
        <pc:chgData name="Al Friend" userId="e5ed79da-d858-46d4-9eed-a7a24903f2de" providerId="ADAL" clId="{D137E394-7D65-4D4B-8544-493527FAA342}" dt="2025-02-14T09:23:54.194" v="123" actId="1038"/>
        <pc:sldMkLst>
          <pc:docMk/>
          <pc:sldMk cId="2018415999" sldId="683"/>
        </pc:sldMkLst>
        <pc:spChg chg="add mod">
          <ac:chgData name="Al Friend" userId="e5ed79da-d858-46d4-9eed-a7a24903f2de" providerId="ADAL" clId="{D137E394-7D65-4D4B-8544-493527FAA342}" dt="2025-02-14T09:23:54.194" v="123" actId="1038"/>
          <ac:spMkLst>
            <pc:docMk/>
            <pc:sldMk cId="2018415999" sldId="683"/>
            <ac:spMk id="5" creationId="{49F32B99-3A38-C7B0-6D33-FBC0A6D02794}"/>
          </ac:spMkLst>
        </pc:spChg>
        <pc:spChg chg="mod">
          <ac:chgData name="Al Friend" userId="e5ed79da-d858-46d4-9eed-a7a24903f2de" providerId="ADAL" clId="{D137E394-7D65-4D4B-8544-493527FAA342}" dt="2025-02-14T09:18:16.172" v="54" actId="1076"/>
          <ac:spMkLst>
            <pc:docMk/>
            <pc:sldMk cId="2018415999" sldId="683"/>
            <ac:spMk id="7" creationId="{1342D735-268B-473E-915A-328FF6C9A167}"/>
          </ac:spMkLst>
        </pc:spChg>
        <pc:spChg chg="mod">
          <ac:chgData name="Al Friend" userId="e5ed79da-d858-46d4-9eed-a7a24903f2de" providerId="ADAL" clId="{D137E394-7D65-4D4B-8544-493527FAA342}" dt="2025-02-14T09:18:34.135" v="57" actId="1076"/>
          <ac:spMkLst>
            <pc:docMk/>
            <pc:sldMk cId="2018415999" sldId="683"/>
            <ac:spMk id="9" creationId="{F3B639B4-E5C5-8DD1-DB2C-5DF574EC16F0}"/>
          </ac:spMkLst>
        </pc:spChg>
        <pc:spChg chg="mod">
          <ac:chgData name="Al Friend" userId="e5ed79da-d858-46d4-9eed-a7a24903f2de" providerId="ADAL" clId="{D137E394-7D65-4D4B-8544-493527FAA342}" dt="2025-02-14T09:23:42.661" v="111" actId="14100"/>
          <ac:spMkLst>
            <pc:docMk/>
            <pc:sldMk cId="2018415999" sldId="683"/>
            <ac:spMk id="13" creationId="{9FD08280-246B-F431-CC37-33C0C86742F1}"/>
          </ac:spMkLst>
        </pc:spChg>
      </pc:sldChg>
      <pc:sldChg chg="modSp mod">
        <pc:chgData name="Al Friend" userId="e5ed79da-d858-46d4-9eed-a7a24903f2de" providerId="ADAL" clId="{D137E394-7D65-4D4B-8544-493527FAA342}" dt="2025-02-23T11:12:18.649" v="165" actId="1038"/>
        <pc:sldMkLst>
          <pc:docMk/>
          <pc:sldMk cId="582524217" sldId="685"/>
        </pc:sldMkLst>
        <pc:spChg chg="mod">
          <ac:chgData name="Al Friend" userId="e5ed79da-d858-46d4-9eed-a7a24903f2de" providerId="ADAL" clId="{D137E394-7D65-4D4B-8544-493527FAA342}" dt="2025-02-23T11:11:19.815" v="140" actId="1038"/>
          <ac:spMkLst>
            <pc:docMk/>
            <pc:sldMk cId="582524217" sldId="685"/>
            <ac:spMk id="3" creationId="{3E3CB916-EC6A-94CC-FEC7-964D87472488}"/>
          </ac:spMkLst>
        </pc:spChg>
        <pc:spChg chg="mod">
          <ac:chgData name="Al Friend" userId="e5ed79da-d858-46d4-9eed-a7a24903f2de" providerId="ADAL" clId="{D137E394-7D65-4D4B-8544-493527FAA342}" dt="2025-02-23T11:12:18.649" v="165" actId="1038"/>
          <ac:spMkLst>
            <pc:docMk/>
            <pc:sldMk cId="582524217" sldId="685"/>
            <ac:spMk id="13" creationId="{9FD08280-246B-F431-CC37-33C0C86742F1}"/>
          </ac:spMkLst>
        </pc:spChg>
      </pc:sldChg>
      <pc:sldChg chg="modSp">
        <pc:chgData name="Al Friend" userId="e5ed79da-d858-46d4-9eed-a7a24903f2de" providerId="ADAL" clId="{D137E394-7D65-4D4B-8544-493527FAA342}" dt="2025-02-14T09:02:09.732" v="20" actId="20577"/>
        <pc:sldMkLst>
          <pc:docMk/>
          <pc:sldMk cId="1112589254" sldId="693"/>
        </pc:sldMkLst>
        <pc:spChg chg="mod">
          <ac:chgData name="Al Friend" userId="e5ed79da-d858-46d4-9eed-a7a24903f2de" providerId="ADAL" clId="{D137E394-7D65-4D4B-8544-493527FAA342}" dt="2025-02-14T09:02:09.732" v="20" actId="20577"/>
          <ac:spMkLst>
            <pc:docMk/>
            <pc:sldMk cId="1112589254" sldId="693"/>
            <ac:spMk id="3" creationId="{E4EE7085-4C5B-409B-8843-A8A3D3CB6E90}"/>
          </ac:spMkLst>
        </pc:spChg>
      </pc:sldChg>
      <pc:sldChg chg="delSp add mod delAnim modShow modNotesTx">
        <pc:chgData name="Al Friend" userId="e5ed79da-d858-46d4-9eed-a7a24903f2de" providerId="ADAL" clId="{D137E394-7D65-4D4B-8544-493527FAA342}" dt="2025-02-14T09:20:44.779" v="91" actId="478"/>
        <pc:sldMkLst>
          <pc:docMk/>
          <pc:sldMk cId="4287617604" sldId="718"/>
        </pc:sldMkLst>
      </pc:sldChg>
      <pc:sldChg chg="addSp delSp modSp mod delAnim modAnim">
        <pc:chgData name="Al Friend" userId="e5ed79da-d858-46d4-9eed-a7a24903f2de" providerId="ADAL" clId="{D137E394-7D65-4D4B-8544-493527FAA342}" dt="2025-02-24T20:43:35.515" v="286" actId="20577"/>
        <pc:sldMkLst>
          <pc:docMk/>
          <pc:sldMk cId="3027323023" sldId="719"/>
        </pc:sldMkLst>
        <pc:spChg chg="mod">
          <ac:chgData name="Al Friend" userId="e5ed79da-d858-46d4-9eed-a7a24903f2de" providerId="ADAL" clId="{D137E394-7D65-4D4B-8544-493527FAA342}" dt="2025-02-24T20:43:35.515" v="286" actId="20577"/>
          <ac:spMkLst>
            <pc:docMk/>
            <pc:sldMk cId="3027323023" sldId="719"/>
            <ac:spMk id="2" creationId="{2CE87805-17F2-4B70-B505-57FB17E1FEE3}"/>
          </ac:spMkLst>
        </pc:spChg>
        <pc:spChg chg="mod">
          <ac:chgData name="Al Friend" userId="e5ed79da-d858-46d4-9eed-a7a24903f2de" providerId="ADAL" clId="{D137E394-7D65-4D4B-8544-493527FAA342}" dt="2025-02-24T20:42:23.814" v="277" actId="14100"/>
          <ac:spMkLst>
            <pc:docMk/>
            <pc:sldMk cId="3027323023" sldId="719"/>
            <ac:spMk id="3" creationId="{792D4BAF-FFFF-18CA-9398-B042225845BE}"/>
          </ac:spMkLst>
        </pc:spChg>
        <pc:spChg chg="del mod">
          <ac:chgData name="Al Friend" userId="e5ed79da-d858-46d4-9eed-a7a24903f2de" providerId="ADAL" clId="{D137E394-7D65-4D4B-8544-493527FAA342}" dt="2025-02-24T20:40:11.617" v="242" actId="478"/>
          <ac:spMkLst>
            <pc:docMk/>
            <pc:sldMk cId="3027323023" sldId="719"/>
            <ac:spMk id="4" creationId="{2749EB41-301D-1D28-D4C1-8A77734207BE}"/>
          </ac:spMkLst>
        </pc:spChg>
        <pc:spChg chg="add del mod">
          <ac:chgData name="Al Friend" userId="e5ed79da-d858-46d4-9eed-a7a24903f2de" providerId="ADAL" clId="{D137E394-7D65-4D4B-8544-493527FAA342}" dt="2025-02-24T20:41:13.477" v="264" actId="478"/>
          <ac:spMkLst>
            <pc:docMk/>
            <pc:sldMk cId="3027323023" sldId="719"/>
            <ac:spMk id="5" creationId="{91D148C0-7FB6-A3D9-3A08-606E9DF9E20B}"/>
          </ac:spMkLst>
        </pc:spChg>
        <pc:spChg chg="add mod">
          <ac:chgData name="Al Friend" userId="e5ed79da-d858-46d4-9eed-a7a24903f2de" providerId="ADAL" clId="{D137E394-7D65-4D4B-8544-493527FAA342}" dt="2025-02-24T20:42:12.833" v="275" actId="14100"/>
          <ac:spMkLst>
            <pc:docMk/>
            <pc:sldMk cId="3027323023" sldId="719"/>
            <ac:spMk id="7" creationId="{E509B8F2-A1EA-77FE-D4CF-81DBA3F111E2}"/>
          </ac:spMkLst>
        </pc:spChg>
        <pc:spChg chg="mod">
          <ac:chgData name="Al Friend" userId="e5ed79da-d858-46d4-9eed-a7a24903f2de" providerId="ADAL" clId="{D137E394-7D65-4D4B-8544-493527FAA342}" dt="2025-02-24T20:39:41.277" v="231" actId="1076"/>
          <ac:spMkLst>
            <pc:docMk/>
            <pc:sldMk cId="3027323023" sldId="719"/>
            <ac:spMk id="9" creationId="{F3B639B4-E5C5-8DD1-DB2C-5DF574EC16F0}"/>
          </ac:spMkLst>
        </pc:spChg>
      </pc:sldChg>
      <pc:sldChg chg="addSp delSp modSp add mod delAnim modAnim modShow modNotesTx">
        <pc:chgData name="Al Friend" userId="e5ed79da-d858-46d4-9eed-a7a24903f2de" providerId="ADAL" clId="{D137E394-7D65-4D4B-8544-493527FAA342}" dt="2025-02-24T20:44:26.473" v="320" actId="478"/>
        <pc:sldMkLst>
          <pc:docMk/>
          <pc:sldMk cId="2510288721" sldId="720"/>
        </pc:sldMkLst>
        <pc:spChg chg="del">
          <ac:chgData name="Al Friend" userId="e5ed79da-d858-46d4-9eed-a7a24903f2de" providerId="ADAL" clId="{D137E394-7D65-4D4B-8544-493527FAA342}" dt="2025-02-24T20:44:24.831" v="319" actId="478"/>
          <ac:spMkLst>
            <pc:docMk/>
            <pc:sldMk cId="2510288721" sldId="720"/>
            <ac:spMk id="3" creationId="{5C9A8A30-4F23-2C38-DB85-A1C99D301D19}"/>
          </ac:spMkLst>
        </pc:spChg>
        <pc:spChg chg="add mod">
          <ac:chgData name="Al Friend" userId="e5ed79da-d858-46d4-9eed-a7a24903f2de" providerId="ADAL" clId="{D137E394-7D65-4D4B-8544-493527FAA342}" dt="2025-02-24T20:44:10.795" v="317"/>
          <ac:spMkLst>
            <pc:docMk/>
            <pc:sldMk cId="2510288721" sldId="720"/>
            <ac:spMk id="4" creationId="{EC43E1CD-FD80-30FE-114E-FBCC7060A95A}"/>
          </ac:spMkLst>
        </pc:spChg>
        <pc:spChg chg="del">
          <ac:chgData name="Al Friend" userId="e5ed79da-d858-46d4-9eed-a7a24903f2de" providerId="ADAL" clId="{D137E394-7D65-4D4B-8544-493527FAA342}" dt="2025-02-24T20:44:05.354" v="316" actId="478"/>
          <ac:spMkLst>
            <pc:docMk/>
            <pc:sldMk cId="2510288721" sldId="720"/>
            <ac:spMk id="6" creationId="{B099A354-6597-A707-7DAA-1DD0A3F2A880}"/>
          </ac:spMkLst>
        </pc:spChg>
        <pc:spChg chg="del">
          <ac:chgData name="Al Friend" userId="e5ed79da-d858-46d4-9eed-a7a24903f2de" providerId="ADAL" clId="{D137E394-7D65-4D4B-8544-493527FAA342}" dt="2025-02-24T20:44:26.473" v="320" actId="478"/>
          <ac:spMkLst>
            <pc:docMk/>
            <pc:sldMk cId="2510288721" sldId="720"/>
            <ac:spMk id="7" creationId="{3B75071B-3C6E-B997-DDA8-AB379ED33459}"/>
          </ac:spMkLst>
        </pc:spChg>
      </pc:sldChg>
    </pc:docChg>
  </pc:docChgLst>
  <pc:docChgLst>
    <pc:chgData name="Al Friend" userId="e5ed79da-d858-46d4-9eed-a7a24903f2de" providerId="ADAL" clId="{ADDE55C9-7F92-4D14-8550-C32340EDAD76}"/>
    <pc:docChg chg="custSel addSld modSld sldOrd">
      <pc:chgData name="Al Friend" userId="e5ed79da-d858-46d4-9eed-a7a24903f2de" providerId="ADAL" clId="{ADDE55C9-7F92-4D14-8550-C32340EDAD76}" dt="2025-02-24T16:05:23.416" v="320" actId="20577"/>
      <pc:docMkLst>
        <pc:docMk/>
      </pc:docMkLst>
      <pc:sldChg chg="modSp">
        <pc:chgData name="Al Friend" userId="e5ed79da-d858-46d4-9eed-a7a24903f2de" providerId="ADAL" clId="{ADDE55C9-7F92-4D14-8550-C32340EDAD76}" dt="2025-02-11T10:05:35.362" v="136" actId="20577"/>
        <pc:sldMkLst>
          <pc:docMk/>
          <pc:sldMk cId="3662892889" sldId="438"/>
        </pc:sldMkLst>
        <pc:spChg chg="mod">
          <ac:chgData name="Al Friend" userId="e5ed79da-d858-46d4-9eed-a7a24903f2de" providerId="ADAL" clId="{ADDE55C9-7F92-4D14-8550-C32340EDAD76}" dt="2025-02-11T10:05:35.362" v="136" actId="2057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ADDE55C9-7F92-4D14-8550-C32340EDAD76}" dt="2025-02-11T09:05:49.229" v="13" actId="20577"/>
          <ac:spMkLst>
            <pc:docMk/>
            <pc:sldMk cId="3662892889" sldId="438"/>
            <ac:spMk id="25" creationId="{05F5ADFE-C399-4090-C356-DD81EB05E487}"/>
          </ac:spMkLst>
        </pc:spChg>
      </pc:sldChg>
      <pc:sldChg chg="modAnim">
        <pc:chgData name="Al Friend" userId="e5ed79da-d858-46d4-9eed-a7a24903f2de" providerId="ADAL" clId="{ADDE55C9-7F92-4D14-8550-C32340EDAD76}" dt="2025-02-12T10:46:27.890" v="201"/>
        <pc:sldMkLst>
          <pc:docMk/>
          <pc:sldMk cId="3345722851" sldId="583"/>
        </pc:sldMkLst>
      </pc:sldChg>
      <pc:sldChg chg="modSp">
        <pc:chgData name="Al Friend" userId="e5ed79da-d858-46d4-9eed-a7a24903f2de" providerId="ADAL" clId="{ADDE55C9-7F92-4D14-8550-C32340EDAD76}" dt="2025-02-11T10:16:38.181" v="168" actId="14100"/>
        <pc:sldMkLst>
          <pc:docMk/>
          <pc:sldMk cId="198833087" sldId="590"/>
        </pc:sldMkLst>
        <pc:spChg chg="mod">
          <ac:chgData name="Al Friend" userId="e5ed79da-d858-46d4-9eed-a7a24903f2de" providerId="ADAL" clId="{ADDE55C9-7F92-4D14-8550-C32340EDAD76}" dt="2025-02-11T10:16:38.181" v="168" actId="14100"/>
          <ac:spMkLst>
            <pc:docMk/>
            <pc:sldMk cId="198833087" sldId="590"/>
            <ac:spMk id="8" creationId="{A8565748-C074-FE77-934D-D3AC59B31B88}"/>
          </ac:spMkLst>
        </pc:spChg>
      </pc:sldChg>
      <pc:sldChg chg="modSp modAnim">
        <pc:chgData name="Al Friend" userId="e5ed79da-d858-46d4-9eed-a7a24903f2de" providerId="ADAL" clId="{ADDE55C9-7F92-4D14-8550-C32340EDAD76}" dt="2025-02-12T11:00:49.046" v="204"/>
        <pc:sldMkLst>
          <pc:docMk/>
          <pc:sldMk cId="423025982" sldId="592"/>
        </pc:sldMkLst>
        <pc:spChg chg="mod">
          <ac:chgData name="Al Friend" userId="e5ed79da-d858-46d4-9eed-a7a24903f2de" providerId="ADAL" clId="{ADDE55C9-7F92-4D14-8550-C32340EDAD76}" dt="2025-02-12T10:54:14.511" v="202" actId="20577"/>
          <ac:spMkLst>
            <pc:docMk/>
            <pc:sldMk cId="423025982" sldId="592"/>
            <ac:spMk id="12" creationId="{C162C72F-3D0C-5FDC-1DB1-10726EE94C61}"/>
          </ac:spMkLst>
        </pc:spChg>
      </pc:sldChg>
      <pc:sldChg chg="modAnim">
        <pc:chgData name="Al Friend" userId="e5ed79da-d858-46d4-9eed-a7a24903f2de" providerId="ADAL" clId="{ADDE55C9-7F92-4D14-8550-C32340EDAD76}" dt="2025-02-12T11:01:55.215" v="205"/>
        <pc:sldMkLst>
          <pc:docMk/>
          <pc:sldMk cId="3108039371" sldId="593"/>
        </pc:sldMkLst>
      </pc:sldChg>
      <pc:sldChg chg="addSp modSp modAnim">
        <pc:chgData name="Al Friend" userId="e5ed79da-d858-46d4-9eed-a7a24903f2de" providerId="ADAL" clId="{ADDE55C9-7F92-4D14-8550-C32340EDAD76}" dt="2025-02-11T09:11:23.972" v="111" actId="20577"/>
        <pc:sldMkLst>
          <pc:docMk/>
          <pc:sldMk cId="688383044" sldId="594"/>
        </pc:sldMkLst>
        <pc:spChg chg="mod">
          <ac:chgData name="Al Friend" userId="e5ed79da-d858-46d4-9eed-a7a24903f2de" providerId="ADAL" clId="{ADDE55C9-7F92-4D14-8550-C32340EDAD76}" dt="2025-02-11T09:11:23.972" v="111" actId="20577"/>
          <ac:spMkLst>
            <pc:docMk/>
            <pc:sldMk cId="688383044" sldId="594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2-11T09:09:34.043" v="71" actId="20577"/>
          <ac:spMkLst>
            <pc:docMk/>
            <pc:sldMk cId="688383044" sldId="594"/>
            <ac:spMk id="7" creationId="{80230E19-D62F-47E5-887D-7F68027F8C5B}"/>
          </ac:spMkLst>
        </pc:spChg>
      </pc:sldChg>
      <pc:sldChg chg="modAnim modNotesTx">
        <pc:chgData name="Al Friend" userId="e5ed79da-d858-46d4-9eed-a7a24903f2de" providerId="ADAL" clId="{ADDE55C9-7F92-4D14-8550-C32340EDAD76}" dt="2025-02-13T11:03:27.254" v="304" actId="20577"/>
        <pc:sldMkLst>
          <pc:docMk/>
          <pc:sldMk cId="3344140655" sldId="597"/>
        </pc:sldMkLst>
      </pc:sldChg>
      <pc:sldChg chg="modAnim">
        <pc:chgData name="Al Friend" userId="e5ed79da-d858-46d4-9eed-a7a24903f2de" providerId="ADAL" clId="{ADDE55C9-7F92-4D14-8550-C32340EDAD76}" dt="2025-02-12T11:41:59.281" v="215"/>
        <pc:sldMkLst>
          <pc:docMk/>
          <pc:sldMk cId="3150860710" sldId="598"/>
        </pc:sldMkLst>
      </pc:sldChg>
      <pc:sldChg chg="modSp">
        <pc:chgData name="Al Friend" userId="e5ed79da-d858-46d4-9eed-a7a24903f2de" providerId="ADAL" clId="{ADDE55C9-7F92-4D14-8550-C32340EDAD76}" dt="2025-02-24T16:05:13.974" v="313" actId="20577"/>
        <pc:sldMkLst>
          <pc:docMk/>
          <pc:sldMk cId="2668073734" sldId="604"/>
        </pc:sldMkLst>
        <pc:spChg chg="mod">
          <ac:chgData name="Al Friend" userId="e5ed79da-d858-46d4-9eed-a7a24903f2de" providerId="ADAL" clId="{ADDE55C9-7F92-4D14-8550-C32340EDAD76}" dt="2025-02-24T16:05:13.974" v="313" actId="20577"/>
          <ac:spMkLst>
            <pc:docMk/>
            <pc:sldMk cId="2668073734" sldId="60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ADDE55C9-7F92-4D14-8550-C32340EDAD76}" dt="2025-02-11T09:45:30.374" v="135" actId="1076"/>
        <pc:sldMkLst>
          <pc:docMk/>
          <pc:sldMk cId="1614055692" sldId="696"/>
        </pc:sldMkLst>
        <pc:spChg chg="mod">
          <ac:chgData name="Al Friend" userId="e5ed79da-d858-46d4-9eed-a7a24903f2de" providerId="ADAL" clId="{ADDE55C9-7F92-4D14-8550-C32340EDAD76}" dt="2025-02-11T09:45:30.374" v="135" actId="1076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ADDE55C9-7F92-4D14-8550-C32340EDAD76}" dt="2025-02-11T09:45:12.153" v="134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</pc:sldChg>
      <pc:sldChg chg="modSp">
        <pc:chgData name="Al Friend" userId="e5ed79da-d858-46d4-9eed-a7a24903f2de" providerId="ADAL" clId="{ADDE55C9-7F92-4D14-8550-C32340EDAD76}" dt="2025-02-11T09:07:17.645" v="34" actId="1076"/>
        <pc:sldMkLst>
          <pc:docMk/>
          <pc:sldMk cId="1651859272" sldId="700"/>
        </pc:sldMkLst>
        <pc:spChg chg="mod">
          <ac:chgData name="Al Friend" userId="e5ed79da-d858-46d4-9eed-a7a24903f2de" providerId="ADAL" clId="{ADDE55C9-7F92-4D14-8550-C32340EDAD76}" dt="2025-02-11T09:07:17.645" v="34" actId="1076"/>
          <ac:spMkLst>
            <pc:docMk/>
            <pc:sldMk cId="1651859272" sldId="700"/>
            <ac:spMk id="12" creationId="{A7BB9C64-0E8A-9C84-11D3-6909F8B082B5}"/>
          </ac:spMkLst>
        </pc:spChg>
      </pc:sldChg>
      <pc:sldChg chg="modSp">
        <pc:chgData name="Al Friend" userId="e5ed79da-d858-46d4-9eed-a7a24903f2de" providerId="ADAL" clId="{ADDE55C9-7F92-4D14-8550-C32340EDAD76}" dt="2025-02-11T09:11:05.994" v="103" actId="20577"/>
        <pc:sldMkLst>
          <pc:docMk/>
          <pc:sldMk cId="58558700" sldId="702"/>
        </pc:sldMkLst>
        <pc:spChg chg="mod">
          <ac:chgData name="Al Friend" userId="e5ed79da-d858-46d4-9eed-a7a24903f2de" providerId="ADAL" clId="{ADDE55C9-7F92-4D14-8550-C32340EDAD76}" dt="2025-02-11T09:11:05.994" v="103" actId="20577"/>
          <ac:spMkLst>
            <pc:docMk/>
            <pc:sldMk cId="58558700" sldId="702"/>
            <ac:spMk id="3" creationId="{9E856256-A93B-3C9A-4707-EC6B25CA6634}"/>
          </ac:spMkLst>
        </pc:spChg>
      </pc:sldChg>
      <pc:sldChg chg="addSp modSp modAnim">
        <pc:chgData name="Al Friend" userId="e5ed79da-d858-46d4-9eed-a7a24903f2de" providerId="ADAL" clId="{ADDE55C9-7F92-4D14-8550-C32340EDAD76}" dt="2025-02-11T09:11:31.099" v="121" actId="20577"/>
        <pc:sldMkLst>
          <pc:docMk/>
          <pc:sldMk cId="4238892912" sldId="703"/>
        </pc:sldMkLst>
        <pc:spChg chg="mod">
          <ac:chgData name="Al Friend" userId="e5ed79da-d858-46d4-9eed-a7a24903f2de" providerId="ADAL" clId="{ADDE55C9-7F92-4D14-8550-C32340EDAD76}" dt="2025-02-11T09:11:31.099" v="121" actId="20577"/>
          <ac:spMkLst>
            <pc:docMk/>
            <pc:sldMk cId="4238892912" sldId="703"/>
            <ac:spMk id="3" creationId="{0FE956FC-C93B-D24C-2356-B1E2CD9E87CA}"/>
          </ac:spMkLst>
        </pc:spChg>
        <pc:spChg chg="add mod">
          <ac:chgData name="Al Friend" userId="e5ed79da-d858-46d4-9eed-a7a24903f2de" providerId="ADAL" clId="{ADDE55C9-7F92-4D14-8550-C32340EDAD76}" dt="2025-02-11T09:09:48.945" v="79" actId="20577"/>
          <ac:spMkLst>
            <pc:docMk/>
            <pc:sldMk cId="4238892912" sldId="703"/>
            <ac:spMk id="7" creationId="{C31E0BA4-5F52-426A-B1C6-6EDA37363139}"/>
          </ac:spMkLst>
        </pc:spChg>
      </pc:sldChg>
      <pc:sldChg chg="modSp modNotesTx">
        <pc:chgData name="Al Friend" userId="e5ed79da-d858-46d4-9eed-a7a24903f2de" providerId="ADAL" clId="{ADDE55C9-7F92-4D14-8550-C32340EDAD76}" dt="2025-02-13T11:02:56.671" v="247" actId="20577"/>
        <pc:sldMkLst>
          <pc:docMk/>
          <pc:sldMk cId="3617555993" sldId="704"/>
        </pc:sldMkLst>
        <pc:spChg chg="mod">
          <ac:chgData name="Al Friend" userId="e5ed79da-d858-46d4-9eed-a7a24903f2de" providerId="ADAL" clId="{ADDE55C9-7F92-4D14-8550-C32340EDAD76}" dt="2025-02-11T09:11:39.457" v="133" actId="20577"/>
          <ac:spMkLst>
            <pc:docMk/>
            <pc:sldMk cId="3617555993" sldId="704"/>
            <ac:spMk id="3" creationId="{D4AF1C00-BB20-0266-0E3B-C8C7831E86D0}"/>
          </ac:spMkLst>
        </pc:spChg>
      </pc:sldChg>
      <pc:sldChg chg="modSp add ord">
        <pc:chgData name="Al Friend" userId="e5ed79da-d858-46d4-9eed-a7a24903f2de" providerId="ADAL" clId="{ADDE55C9-7F92-4D14-8550-C32340EDAD76}" dt="2025-02-24T16:05:23.416" v="320" actId="20577"/>
        <pc:sldMkLst>
          <pc:docMk/>
          <pc:sldMk cId="3027323023" sldId="719"/>
        </pc:sldMkLst>
        <pc:spChg chg="mod">
          <ac:chgData name="Al Friend" userId="e5ed79da-d858-46d4-9eed-a7a24903f2de" providerId="ADAL" clId="{ADDE55C9-7F92-4D14-8550-C32340EDAD76}" dt="2025-02-24T16:05:23.416" v="320" actId="20577"/>
          <ac:spMkLst>
            <pc:docMk/>
            <pc:sldMk cId="3027323023" sldId="719"/>
            <ac:spMk id="2" creationId="{2CE87805-17F2-4B70-B505-57FB17E1FE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W3C HTML validator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r>
              <a:rPr lang="en-GB" dirty="0"/>
              <a:t>Add to webpage before getting image – see alt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F95A-C85E-9BC3-6C45-844E3EDE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8DED9-9832-4BF6-C4A2-A7FBC1B2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42B5E-DC5E-D0F1-A177-541C64F27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B14D-1BB4-CAD2-0E85-28F71F52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97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88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8678-78F1-AE3A-6104-542DD957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D6FD9-C2C7-6D54-D595-B5D706D15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E91AD-C665-87DF-AF28-BDE1DFA32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BA79-E381-6B33-6C4A-A07742DAC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767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151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0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87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03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4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85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6" y="3933825"/>
            <a:ext cx="6429264" cy="862642"/>
          </a:xfrm>
          <a:prstGeom prst="callout2">
            <a:avLst>
              <a:gd name="adj1" fmla="val 48794"/>
              <a:gd name="adj2" fmla="val -30"/>
              <a:gd name="adj3" fmla="val -56054"/>
              <a:gd name="adj4" fmla="val -15473"/>
              <a:gd name="adj5" fmla="val -56558"/>
              <a:gd name="adj6" fmla="val -26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Webpage content goes between the tags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7707212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837003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976509" y="5824319"/>
            <a:ext cx="102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>
                <a:solidFill>
                  <a:srgbClr val="FF0000"/>
                </a:solidFill>
              </a:rPr>
              <a:t>, h2, h3, h4, h5,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03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838200" y="5839765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0E19-D62F-47E5-887D-7F68027F8C5B}"/>
              </a:ext>
            </a:extLst>
          </p:cNvPr>
          <p:cNvSpPr txBox="1"/>
          <p:nvPr/>
        </p:nvSpPr>
        <p:spPr>
          <a:xfrm>
            <a:off x="3829165" y="5846544"/>
            <a:ext cx="45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to be done in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0BA4-5F52-426A-B1C6-6EDA37363139}"/>
              </a:ext>
            </a:extLst>
          </p:cNvPr>
          <p:cNvSpPr txBox="1"/>
          <p:nvPr/>
        </p:nvSpPr>
        <p:spPr>
          <a:xfrm>
            <a:off x="3314570" y="5846544"/>
            <a:ext cx="556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can be done in any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>
            <a:off x="5741317" y="2271735"/>
            <a:ext cx="1660284" cy="862642"/>
          </a:xfrm>
          <a:prstGeom prst="callout2">
            <a:avLst>
              <a:gd name="adj1" fmla="val 49769"/>
              <a:gd name="adj2" fmla="val 400"/>
              <a:gd name="adj3" fmla="val 50078"/>
              <a:gd name="adj4" fmla="val -26360"/>
              <a:gd name="adj5" fmla="val 149062"/>
              <a:gd name="adj6" fmla="val -587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5270818" y="4239075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9F32B99-3A38-C7B0-6D33-FBC0A6D02794}"/>
              </a:ext>
            </a:extLst>
          </p:cNvPr>
          <p:cNvSpPr/>
          <p:nvPr/>
        </p:nvSpPr>
        <p:spPr>
          <a:xfrm>
            <a:off x="4239057" y="1259366"/>
            <a:ext cx="1660284" cy="862642"/>
          </a:xfrm>
          <a:prstGeom prst="callout2">
            <a:avLst>
              <a:gd name="adj1" fmla="val 49217"/>
              <a:gd name="adj2" fmla="val -30"/>
              <a:gd name="adj3" fmla="val 50078"/>
              <a:gd name="adj4" fmla="val -26360"/>
              <a:gd name="adj5" fmla="val 106917"/>
              <a:gd name="adj6" fmla="val -653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77E92D-0432-E852-7753-0DA726C9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E8D5-F074-EB3B-A468-267139BB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FC4B3-93F3-C5F5-620E-E343292CCFCC}"/>
              </a:ext>
            </a:extLst>
          </p:cNvPr>
          <p:cNvSpPr txBox="1"/>
          <p:nvPr/>
        </p:nvSpPr>
        <p:spPr>
          <a:xfrm>
            <a:off x="405981" y="2029678"/>
            <a:ext cx="113800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&lt;picture&gt;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en-US" sz="4400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&lt;/picture&gt;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2876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096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698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5467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2178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Inline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>
            <a:off x="1621038" y="1826383"/>
            <a:ext cx="2463281" cy="862642"/>
          </a:xfrm>
          <a:prstGeom prst="callout2">
            <a:avLst>
              <a:gd name="adj1" fmla="val 50321"/>
              <a:gd name="adj2" fmla="val 163"/>
              <a:gd name="adj3" fmla="val 50844"/>
              <a:gd name="adj4" fmla="val -943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Parent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509B8F2-A1EA-77FE-D4CF-81DBA3F111E2}"/>
              </a:ext>
            </a:extLst>
          </p:cNvPr>
          <p:cNvSpPr/>
          <p:nvPr/>
        </p:nvSpPr>
        <p:spPr>
          <a:xfrm>
            <a:off x="4478538" y="1826383"/>
            <a:ext cx="2463281" cy="862642"/>
          </a:xfrm>
          <a:prstGeom prst="callout2">
            <a:avLst>
              <a:gd name="adj1" fmla="val 49493"/>
              <a:gd name="adj2" fmla="val -30"/>
              <a:gd name="adj3" fmla="val 50016"/>
              <a:gd name="adj4" fmla="val -9729"/>
              <a:gd name="adj5" fmla="val 137645"/>
              <a:gd name="adj6" fmla="val -218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Child element</a:t>
            </a:r>
          </a:p>
        </p:txBody>
      </p:sp>
    </p:spTree>
    <p:extLst>
      <p:ext uri="{BB962C8B-B14F-4D97-AF65-F5344CB8AC3E}">
        <p14:creationId xmlns:p14="http://schemas.microsoft.com/office/powerpoint/2010/main" val="30273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8B37474-741E-3797-1477-CC053B4BA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588-00FF-A1E1-3965-B5F20F92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 – Block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E685D-A59E-21C3-9483-3C4B71631B80}"/>
              </a:ext>
            </a:extLst>
          </p:cNvPr>
          <p:cNvSpPr txBox="1"/>
          <p:nvPr/>
        </p:nvSpPr>
        <p:spPr>
          <a:xfrm>
            <a:off x="452545" y="2829680"/>
            <a:ext cx="11286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to see cats!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3E1CD-FD80-30FE-114E-FBCC7060A95A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8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4147722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4147722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4147722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4147722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1378973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1128306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1426464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1086906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7A1918-8E6E-47F2-A3F0-36B753325ED6}"/>
              </a:ext>
            </a:extLst>
          </p:cNvPr>
          <p:cNvGrpSpPr/>
          <p:nvPr/>
        </p:nvGrpSpPr>
        <p:grpSpPr>
          <a:xfrm>
            <a:off x="8939030" y="3566892"/>
            <a:ext cx="2836960" cy="1696533"/>
            <a:chOff x="3594044" y="3151907"/>
            <a:chExt cx="4671726" cy="9975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F83399-4F76-49D3-9E0F-322AF7F4AB42}"/>
                </a:ext>
              </a:extLst>
            </p:cNvPr>
            <p:cNvSpPr txBox="1"/>
            <p:nvPr/>
          </p:nvSpPr>
          <p:spPr>
            <a:xfrm>
              <a:off x="4603642" y="3297793"/>
              <a:ext cx="3662128" cy="705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Can be</a:t>
              </a:r>
            </a:p>
            <a:p>
              <a:r>
                <a:rPr lang="en-GB" sz="36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combined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F0237F2D-B194-4357-ACDB-EBB71A982F10}"/>
                </a:ext>
              </a:extLst>
            </p:cNvPr>
            <p:cNvSpPr/>
            <p:nvPr/>
          </p:nvSpPr>
          <p:spPr>
            <a:xfrm>
              <a:off x="3594044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660066"/>
                  </a:solidFill>
                </a:rPr>
                <a:t>Root</a:t>
              </a:r>
              <a:endParaRPr lang="en-GB" sz="2800" dirty="0">
                <a:solidFill>
                  <a:srgbClr val="66006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Grouping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GB" dirty="0"/>
              <a:t>Describe, exemplify and implement internal and external Cascading Style Sheets (CSS):</a:t>
            </a:r>
          </a:p>
          <a:p>
            <a:pPr lvl="1"/>
            <a:r>
              <a:rPr lang="en-GB" sz="2800" dirty="0"/>
              <a:t>selectors, classes and IDs</a:t>
            </a:r>
          </a:p>
          <a:p>
            <a:pPr lvl="1"/>
            <a:r>
              <a:rPr lang="en-GB" sz="2800" dirty="0"/>
              <a:t>properties</a:t>
            </a:r>
          </a:p>
          <a:p>
            <a:pPr lvl="1"/>
            <a:r>
              <a:rPr lang="en-GB" sz="2800" dirty="0"/>
              <a:t>font (family, size)</a:t>
            </a:r>
          </a:p>
          <a:p>
            <a:pPr lvl="1"/>
            <a:r>
              <a:rPr lang="en-GB" sz="2800" dirty="0" err="1"/>
              <a:t>color</a:t>
            </a:r>
            <a:endParaRPr lang="en-GB" sz="2800" dirty="0"/>
          </a:p>
          <a:p>
            <a:pPr lvl="1"/>
            <a:r>
              <a:rPr lang="en-GB" sz="2800" dirty="0"/>
              <a:t>alignment</a:t>
            </a:r>
          </a:p>
          <a:p>
            <a:pPr lvl="1"/>
            <a:r>
              <a:rPr lang="en-GB" sz="2800" dirty="0"/>
              <a:t>background colour</a:t>
            </a:r>
          </a:p>
          <a:p>
            <a:r>
              <a:rPr lang="en-GB" dirty="0"/>
              <a:t>Read and explain code that makes use of the above CSS.</a:t>
            </a:r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81957" y="33979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77814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A comment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530632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64134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91361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745142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345979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4876799" y="5944914"/>
            <a:ext cx="24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Units: </a:t>
            </a:r>
            <a:r>
              <a:rPr lang="en-GB" sz="3600" dirty="0" err="1">
                <a:solidFill>
                  <a:srgbClr val="7030A0"/>
                </a:solidFill>
              </a:rPr>
              <a:t>px</a:t>
            </a:r>
            <a:r>
              <a:rPr lang="en-GB" sz="3600" dirty="0">
                <a:solidFill>
                  <a:srgbClr val="7030A0"/>
                </a:solidFill>
              </a:rPr>
              <a:t>, pt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49048" y="4403096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 /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 / right /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155097" y="5807488"/>
            <a:ext cx="988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of an element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176837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90" y="2699176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763611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2014" y="5846544"/>
            <a:ext cx="1206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670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5258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966037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56322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368968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7214471" y="4134705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89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747314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1042342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9724336" y="4405834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5476836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6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2477551" y="488372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7407631" y="389147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3048004" y="2019997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69ED4-0E45-4130-A68B-E865387E703A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7870b3cf-1289-4874-b3fd-2340ee2bd0a7"/>
    <ds:schemaRef ds:uri="http://schemas.microsoft.com/office/infopath/2007/PartnerControls"/>
    <ds:schemaRef ds:uri="fb00f1ab-d075-4e01-ab9b-b3f8a42839f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17658</TotalTime>
  <Words>4076</Words>
  <Application>Microsoft Office PowerPoint</Application>
  <PresentationFormat>Widescreen</PresentationFormat>
  <Paragraphs>856</Paragraphs>
  <Slides>103</Slides>
  <Notes>97</Notes>
  <HiddenSlides>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 – Inline Example</vt:lpstr>
      <vt:lpstr>Anchor (Hyperlink) – Inline Example</vt:lpstr>
      <vt:lpstr>Anchor (Hyperlink) – Block Example</vt:lpstr>
      <vt:lpstr>Anchor (Hyperlink) – Block Example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Head - Link (External CSS)</vt:lpstr>
      <vt:lpstr>Head - Link (External CSS)</vt:lpstr>
      <vt:lpstr>Learning Intentions</vt:lpstr>
      <vt:lpstr>ID</vt:lpstr>
      <vt:lpstr>ID</vt:lpstr>
      <vt:lpstr>Class</vt:lpstr>
      <vt:lpstr>Class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360</cp:revision>
  <cp:lastPrinted>2021-06-18T08:15:49Z</cp:lastPrinted>
  <dcterms:created xsi:type="dcterms:W3CDTF">2020-11-23T14:36:09Z</dcterms:created>
  <dcterms:modified xsi:type="dcterms:W3CDTF">2025-02-24T20:44:36Z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