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4"/>
  </p:notesMasterIdLst>
  <p:sldIdLst>
    <p:sldId id="262" r:id="rId2"/>
    <p:sldId id="424" r:id="rId3"/>
    <p:sldId id="461" r:id="rId4"/>
    <p:sldId id="729" r:id="rId5"/>
    <p:sldId id="430" r:id="rId6"/>
    <p:sldId id="470" r:id="rId7"/>
    <p:sldId id="465" r:id="rId8"/>
    <p:sldId id="491" r:id="rId9"/>
    <p:sldId id="481" r:id="rId10"/>
    <p:sldId id="685" r:id="rId11"/>
    <p:sldId id="479" r:id="rId12"/>
    <p:sldId id="686" r:id="rId13"/>
    <p:sldId id="595" r:id="rId14"/>
    <p:sldId id="659" r:id="rId15"/>
    <p:sldId id="660" r:id="rId16"/>
    <p:sldId id="688" r:id="rId17"/>
    <p:sldId id="689" r:id="rId18"/>
    <p:sldId id="658" r:id="rId19"/>
    <p:sldId id="260" r:id="rId20"/>
    <p:sldId id="661" r:id="rId21"/>
    <p:sldId id="434" r:id="rId22"/>
    <p:sldId id="687" r:id="rId23"/>
    <p:sldId id="436" r:id="rId24"/>
    <p:sldId id="435" r:id="rId25"/>
    <p:sldId id="455" r:id="rId26"/>
    <p:sldId id="437" r:id="rId27"/>
    <p:sldId id="589" r:id="rId28"/>
    <p:sldId id="774" r:id="rId29"/>
    <p:sldId id="662" r:id="rId30"/>
    <p:sldId id="448" r:id="rId31"/>
    <p:sldId id="536" r:id="rId32"/>
    <p:sldId id="287" r:id="rId33"/>
    <p:sldId id="710" r:id="rId34"/>
    <p:sldId id="438" r:id="rId35"/>
    <p:sldId id="590" r:id="rId36"/>
    <p:sldId id="77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773" r:id="rId48"/>
    <p:sldId id="665" r:id="rId49"/>
    <p:sldId id="543" r:id="rId50"/>
    <p:sldId id="663" r:id="rId51"/>
    <p:sldId id="472" r:id="rId52"/>
    <p:sldId id="711" r:id="rId53"/>
    <p:sldId id="775" r:id="rId54"/>
    <p:sldId id="473" r:id="rId55"/>
    <p:sldId id="712" r:id="rId56"/>
    <p:sldId id="471" r:id="rId57"/>
    <p:sldId id="713" r:id="rId58"/>
    <p:sldId id="441" r:id="rId59"/>
    <p:sldId id="669" r:id="rId60"/>
    <p:sldId id="730" r:id="rId61"/>
    <p:sldId id="731" r:id="rId62"/>
    <p:sldId id="544" r:id="rId63"/>
    <p:sldId id="701" r:id="rId64"/>
    <p:sldId id="740" r:id="rId65"/>
    <p:sldId id="741" r:id="rId66"/>
    <p:sldId id="769" r:id="rId67"/>
    <p:sldId id="742" r:id="rId68"/>
    <p:sldId id="445" r:id="rId69"/>
    <p:sldId id="776" r:id="rId70"/>
    <p:sldId id="764" r:id="rId71"/>
    <p:sldId id="766" r:id="rId72"/>
    <p:sldId id="765" r:id="rId73"/>
    <p:sldId id="768" r:id="rId74"/>
    <p:sldId id="732" r:id="rId75"/>
    <p:sldId id="734" r:id="rId76"/>
    <p:sldId id="444" r:id="rId77"/>
    <p:sldId id="447" r:id="rId78"/>
    <p:sldId id="460" r:id="rId79"/>
    <p:sldId id="446" r:id="rId80"/>
    <p:sldId id="671" r:id="rId81"/>
    <p:sldId id="521" r:id="rId82"/>
    <p:sldId id="735" r:id="rId83"/>
    <p:sldId id="450" r:id="rId84"/>
    <p:sldId id="449" r:id="rId85"/>
    <p:sldId id="675" r:id="rId86"/>
    <p:sldId id="468" r:id="rId87"/>
    <p:sldId id="673" r:id="rId88"/>
    <p:sldId id="570" r:id="rId89"/>
    <p:sldId id="674" r:id="rId90"/>
    <p:sldId id="451" r:id="rId91"/>
    <p:sldId id="452" r:id="rId92"/>
    <p:sldId id="676" r:id="rId93"/>
    <p:sldId id="736" r:id="rId94"/>
    <p:sldId id="737" r:id="rId95"/>
    <p:sldId id="574" r:id="rId96"/>
    <p:sldId id="677" r:id="rId97"/>
    <p:sldId id="454" r:id="rId98"/>
    <p:sldId id="453" r:id="rId99"/>
    <p:sldId id="678" r:id="rId100"/>
    <p:sldId id="738" r:id="rId101"/>
    <p:sldId id="739" r:id="rId102"/>
    <p:sldId id="545" r:id="rId103"/>
    <p:sldId id="778" r:id="rId104"/>
    <p:sldId id="781" r:id="rId105"/>
    <p:sldId id="577" r:id="rId106"/>
    <p:sldId id="715" r:id="rId107"/>
    <p:sldId id="743" r:id="rId108"/>
    <p:sldId id="586" r:id="rId109"/>
    <p:sldId id="714" r:id="rId110"/>
    <p:sldId id="588" r:id="rId111"/>
    <p:sldId id="752" r:id="rId112"/>
    <p:sldId id="748" r:id="rId113"/>
    <p:sldId id="750" r:id="rId114"/>
    <p:sldId id="749" r:id="rId115"/>
    <p:sldId id="751" r:id="rId116"/>
    <p:sldId id="587" r:id="rId117"/>
    <p:sldId id="702" r:id="rId118"/>
    <p:sldId id="754" r:id="rId119"/>
    <p:sldId id="670" r:id="rId120"/>
    <p:sldId id="717" r:id="rId121"/>
    <p:sldId id="728" r:id="rId122"/>
    <p:sldId id="719" r:id="rId123"/>
    <p:sldId id="780" r:id="rId124"/>
    <p:sldId id="718" r:id="rId125"/>
    <p:sldId id="703" r:id="rId126"/>
    <p:sldId id="581" r:id="rId127"/>
    <p:sldId id="753" r:id="rId128"/>
    <p:sldId id="582" r:id="rId129"/>
    <p:sldId id="705" r:id="rId130"/>
    <p:sldId id="755" r:id="rId131"/>
    <p:sldId id="756" r:id="rId132"/>
    <p:sldId id="724" r:id="rId133"/>
    <p:sldId id="726" r:id="rId134"/>
    <p:sldId id="723" r:id="rId135"/>
    <p:sldId id="706" r:id="rId136"/>
    <p:sldId id="584" r:id="rId137"/>
    <p:sldId id="707" r:id="rId138"/>
    <p:sldId id="725" r:id="rId139"/>
    <p:sldId id="727" r:id="rId140"/>
    <p:sldId id="690" r:id="rId141"/>
    <p:sldId id="480" r:id="rId142"/>
    <p:sldId id="777" r:id="rId143"/>
    <p:sldId id="680" r:id="rId144"/>
    <p:sldId id="684" r:id="rId145"/>
    <p:sldId id="682" r:id="rId146"/>
    <p:sldId id="681" r:id="rId147"/>
    <p:sldId id="482" r:id="rId148"/>
    <p:sldId id="489" r:id="rId149"/>
    <p:sldId id="483" r:id="rId150"/>
    <p:sldId id="490" r:id="rId151"/>
    <p:sldId id="256" r:id="rId152"/>
    <p:sldId id="524" r:id="rId153"/>
    <p:sldId id="523" r:id="rId154"/>
    <p:sldId id="782" r:id="rId155"/>
    <p:sldId id="493" r:id="rId156"/>
    <p:sldId id="528" r:id="rId157"/>
    <p:sldId id="529" r:id="rId158"/>
    <p:sldId id="530" r:id="rId159"/>
    <p:sldId id="499" r:id="rId160"/>
    <p:sldId id="506" r:id="rId161"/>
    <p:sldId id="500" r:id="rId162"/>
    <p:sldId id="507" r:id="rId163"/>
    <p:sldId id="496" r:id="rId164"/>
    <p:sldId id="533" r:id="rId165"/>
    <p:sldId id="763" r:id="rId166"/>
    <p:sldId id="761" r:id="rId167"/>
    <p:sldId id="759" r:id="rId168"/>
    <p:sldId id="760" r:id="rId169"/>
    <p:sldId id="757" r:id="rId170"/>
    <p:sldId id="758" r:id="rId171"/>
    <p:sldId id="501" r:id="rId172"/>
    <p:sldId id="508" r:id="rId173"/>
    <p:sldId id="495" r:id="rId174"/>
    <p:sldId id="509" r:id="rId175"/>
    <p:sldId id="467" r:id="rId176"/>
    <p:sldId id="510" r:id="rId177"/>
    <p:sldId id="534" r:id="rId178"/>
    <p:sldId id="503" r:id="rId179"/>
    <p:sldId id="512" r:id="rId180"/>
    <p:sldId id="519" r:id="rId181"/>
    <p:sldId id="532" r:id="rId182"/>
    <p:sldId id="502" r:id="rId183"/>
    <p:sldId id="513" r:id="rId184"/>
    <p:sldId id="518" r:id="rId185"/>
    <p:sldId id="535" r:id="rId186"/>
    <p:sldId id="514" r:id="rId187"/>
    <p:sldId id="515" r:id="rId188"/>
    <p:sldId id="520" r:id="rId189"/>
    <p:sldId id="516" r:id="rId190"/>
    <p:sldId id="517" r:id="rId191"/>
    <p:sldId id="538" r:id="rId192"/>
    <p:sldId id="537" r:id="rId193"/>
    <p:sldId id="691" r:id="rId194"/>
    <p:sldId id="692" r:id="rId195"/>
    <p:sldId id="693" r:id="rId196"/>
    <p:sldId id="694" r:id="rId197"/>
    <p:sldId id="695" r:id="rId198"/>
    <p:sldId id="696" r:id="rId199"/>
    <p:sldId id="697" r:id="rId200"/>
    <p:sldId id="698" r:id="rId201"/>
    <p:sldId id="699" r:id="rId202"/>
    <p:sldId id="700" r:id="rId20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461"/>
            <p14:sldId id="729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</p14:sldIdLst>
        </p14:section>
        <p14:section name="Equi-join" id="{9156AF32-3F4A-4277-919D-54926F4D484A}">
          <p14:sldIdLst>
            <p14:sldId id="445"/>
            <p14:sldId id="776"/>
            <p14:sldId id="764"/>
            <p14:sldId id="766"/>
            <p14:sldId id="765"/>
            <p14:sldId id="768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</p14:sldIdLst>
        </p14:section>
        <p14:section name="GDPR" id="{E37955AC-40BA-4116-85D2-DB10939CD5EC}">
          <p14:sldIdLst>
            <p14:sldId id="256"/>
            <p14:sldId id="524"/>
            <p14:sldId id="523"/>
            <p14:sldId id="782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183691"/>
    <a:srgbClr val="0086B3"/>
    <a:srgbClr val="FF00FF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9" autoAdjust="0"/>
    <p:restoredTop sz="79122" autoAdjust="0"/>
  </p:normalViewPr>
  <p:slideViewPr>
    <p:cSldViewPr snapToGrid="0" showGuides="1">
      <p:cViewPr varScale="1">
        <p:scale>
          <a:sx n="50" d="100"/>
          <a:sy n="50" d="100"/>
        </p:scale>
        <p:origin x="1096" y="4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microsoft.com/office/2016/11/relationships/changesInfo" Target="changesInfos/changesInfo1.xml"/><Relationship Id="rId190" Type="http://schemas.openxmlformats.org/officeDocument/2006/relationships/slide" Target="slides/slide189.xml"/><Relationship Id="rId204" Type="http://schemas.openxmlformats.org/officeDocument/2006/relationships/notesMaster" Target="notesMasters/notesMaster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  <pc:docChgLst>
    <pc:chgData name="Al Friend" userId="e5ed79da-d858-46d4-9eed-a7a24903f2de" providerId="ADAL" clId="{D5083F99-9D98-4D49-A33D-15FD65077218}"/>
  </pc:docChgLst>
  <pc:docChgLst>
    <pc:chgData name="Al Friend" userId="e5ed79da-d858-46d4-9eed-a7a24903f2de" providerId="ADAL" clId="{245C2401-382F-44DD-9995-CE4E72B4ABDB}"/>
  </pc:docChgLst>
  <pc:docChgLst>
    <pc:chgData name="Al Friend" userId="e5ed79da-d858-46d4-9eed-a7a24903f2de" providerId="ADAL" clId="{207812DE-DC78-4A5A-A7FF-013FCF575F77}"/>
    <pc:docChg chg="modSld">
      <pc:chgData name="Al Friend" userId="e5ed79da-d858-46d4-9eed-a7a24903f2de" providerId="ADAL" clId="{207812DE-DC78-4A5A-A7FF-013FCF575F77}" dt="2024-11-05T15:32:50.268" v="0"/>
      <pc:docMkLst>
        <pc:docMk/>
      </pc:docMkLst>
      <pc:sldChg chg="modTransition">
        <pc:chgData name="Al Friend" userId="e5ed79da-d858-46d4-9eed-a7a24903f2de" providerId="ADAL" clId="{207812DE-DC78-4A5A-A7FF-013FCF575F77}" dt="2024-11-05T15:32:50.268" v="0"/>
        <pc:sldMkLst>
          <pc:docMk/>
          <pc:sldMk cId="4018443571" sldId="693"/>
        </pc:sldMkLst>
      </pc:sldChg>
      <pc:sldChg chg="modTransition">
        <pc:chgData name="Al Friend" userId="e5ed79da-d858-46d4-9eed-a7a24903f2de" providerId="ADAL" clId="{207812DE-DC78-4A5A-A7FF-013FCF575F77}" dt="2024-11-05T15:32:50.268" v="0"/>
        <pc:sldMkLst>
          <pc:docMk/>
          <pc:sldMk cId="395831837" sldId="695"/>
        </pc:sldMkLst>
      </pc:sldChg>
      <pc:sldChg chg="modTransition">
        <pc:chgData name="Al Friend" userId="e5ed79da-d858-46d4-9eed-a7a24903f2de" providerId="ADAL" clId="{207812DE-DC78-4A5A-A7FF-013FCF575F77}" dt="2024-11-05T15:32:50.268" v="0"/>
        <pc:sldMkLst>
          <pc:docMk/>
          <pc:sldMk cId="702006361" sldId="697"/>
        </pc:sldMkLst>
      </pc:sldChg>
      <pc:sldChg chg="modTransition">
        <pc:chgData name="Al Friend" userId="e5ed79da-d858-46d4-9eed-a7a24903f2de" providerId="ADAL" clId="{207812DE-DC78-4A5A-A7FF-013FCF575F77}" dt="2024-11-05T15:32:50.268" v="0"/>
        <pc:sldMkLst>
          <pc:docMk/>
          <pc:sldMk cId="3869543484" sldId="699"/>
        </pc:sldMkLst>
      </pc:sldChg>
    </pc:docChg>
  </pc:docChgLst>
  <pc:docChgLst>
    <pc:chgData name="Al Friend" userId="e5ed79da-d858-46d4-9eed-a7a24903f2de" providerId="ADAL" clId="{39705CE3-9F92-402D-8B48-4F5894FD552B}"/>
  </pc:docChgLst>
  <pc:docChgLst>
    <pc:chgData name="Al Friend" userId="e5ed79da-d858-46d4-9eed-a7a24903f2de" providerId="ADAL" clId="{19D329B1-B957-43E2-B192-861B776D3766}"/>
  </pc:docChgLst>
  <pc:docChgLst>
    <pc:chgData name="Al Friend" userId="e5ed79da-d858-46d4-9eed-a7a24903f2de" providerId="ADAL" clId="{6BC78D25-BFA3-43F2-B9D1-393E958EDE7A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 err="1"/>
            <a:t>Assigment</a:t>
          </a:r>
          <a:r>
            <a:rPr lang="en-US" dirty="0" err="1"/>
            <a:t>C</a:t>
          </a:r>
          <a:r>
            <a:rPr lang="en-US" dirty="0"/>
            <a:t>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Assigment</a:t>
          </a:r>
          <a:r>
            <a:rPr lang="en-US" sz="900" kern="1200" dirty="0" err="1"/>
            <a:t>C</a:t>
          </a:r>
          <a:r>
            <a:rPr lang="en-US" sz="900" kern="1200" dirty="0"/>
            <a:t>/Sys</a:t>
          </a:r>
          <a:endParaRPr lang="en-US" sz="9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3553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729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381750" y="3653795"/>
            <a:ext cx="1250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254750" y="4428495"/>
            <a:ext cx="1415098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must be: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processed lawfully, fairly and in a transparent manner in relation to individuals</a:t>
            </a:r>
          </a:p>
          <a:p>
            <a:r>
              <a:rPr lang="en-GB" sz="3600" dirty="0"/>
              <a:t>used for the declared purpose only</a:t>
            </a:r>
          </a:p>
          <a:p>
            <a:r>
              <a:rPr lang="en-GB" sz="3600" dirty="0"/>
              <a:t>limited to the data needed for the declared purpose</a:t>
            </a:r>
          </a:p>
          <a:p>
            <a:r>
              <a:rPr lang="en-GB" sz="3600" dirty="0"/>
              <a:t>accurate</a:t>
            </a:r>
          </a:p>
          <a:p>
            <a:r>
              <a:rPr lang="en-GB" sz="3600" dirty="0"/>
              <a:t>not kept for longer than necessary</a:t>
            </a:r>
          </a:p>
          <a:p>
            <a:r>
              <a:rPr lang="en-GB" sz="36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29491849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517271"/>
            <a:chOff x="1701046" y="4908230"/>
            <a:chExt cx="1330418" cy="1517271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646331"/>
            <a:chOff x="3511089" y="1993040"/>
            <a:chExt cx="2242290" cy="646331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646331"/>
            <a:chOff x="3504882" y="3388181"/>
            <a:chExt cx="2959761" cy="646331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AA476A7-1B57-DF07-D9A2-C5604785C7DF}"/>
              </a:ext>
            </a:extLst>
          </p:cNvPr>
          <p:cNvSpPr txBox="1"/>
          <p:nvPr/>
        </p:nvSpPr>
        <p:spPr>
          <a:xfrm>
            <a:off x="6800113" y="5419026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 with Attributes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21047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3790"/>
              </p:ext>
            </p:extLst>
          </p:nvPr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09515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25408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291971" y="3725694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711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insured =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19193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5972"/>
              </p:ext>
            </p:extLst>
          </p:nvPr>
        </p:nvGraphicFramePr>
        <p:xfrm>
          <a:off x="10058717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7372421" y="4378805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7375354" y="5353678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1562127" cy="6977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6844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5289229" y="3735741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6589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44497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9032"/>
              </p:ext>
            </p:extLst>
          </p:nvPr>
        </p:nvGraphicFramePr>
        <p:xfrm>
          <a:off x="5338912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2023-11-03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2024-01-15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4376</TotalTime>
  <Words>9128</Words>
  <Application>Microsoft Office PowerPoint</Application>
  <PresentationFormat>Widescreen</PresentationFormat>
  <Paragraphs>3572</Paragraphs>
  <Slides>202</Slides>
  <Notes>163</Notes>
  <HiddenSlides>87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202</vt:i4>
      </vt:variant>
    </vt:vector>
  </HeadingPairs>
  <TitlesOfParts>
    <vt:vector size="210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Plan – N5 Year 2</vt:lpstr>
      <vt:lpstr>Assessment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Learning Intentions</vt:lpstr>
      <vt:lpstr>Order of Operations</vt:lpstr>
      <vt:lpstr>Joining Two Tables</vt:lpstr>
      <vt:lpstr>Joining Two Tables</vt:lpstr>
      <vt:lpstr>Joining Two Tables</vt:lpstr>
      <vt:lpstr>Joining Two Tables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GDPR</vt:lpstr>
      <vt:lpstr>Learning Intentions</vt:lpstr>
      <vt:lpstr>Data must be:</vt:lpstr>
      <vt:lpstr>Data must be: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378</cp:revision>
  <cp:lastPrinted>2021-06-18T08:15:49Z</cp:lastPrinted>
  <dcterms:created xsi:type="dcterms:W3CDTF">2020-11-23T14:36:09Z</dcterms:created>
  <dcterms:modified xsi:type="dcterms:W3CDTF">2024-11-05T15:36:28Z</dcterms:modified>
</cp:coreProperties>
</file>