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ppt/notesSlides/notesSlide258.xml" ContentType="application/vnd.openxmlformats-officedocument.presentationml.notesSlide+xml"/>
  <Override PartName="/ppt/notesSlides/notesSlide259.xml" ContentType="application/vnd.openxmlformats-officedocument.presentationml.notesSlide+xml"/>
  <Override PartName="/ppt/notesSlides/notesSlide260.xml" ContentType="application/vnd.openxmlformats-officedocument.presentationml.notesSlide+xml"/>
  <Override PartName="/ppt/notesSlides/notesSlide261.xml" ContentType="application/vnd.openxmlformats-officedocument.presentationml.notesSlide+xml"/>
  <Override PartName="/ppt/notesSlides/notesSlide262.xml" ContentType="application/vnd.openxmlformats-officedocument.presentationml.notesSlide+xml"/>
  <Override PartName="/ppt/notesSlides/notesSlide263.xml" ContentType="application/vnd.openxmlformats-officedocument.presentationml.notesSlide+xml"/>
  <Override PartName="/ppt/notesSlides/notesSlide264.xml" ContentType="application/vnd.openxmlformats-officedocument.presentationml.notesSlide+xml"/>
  <Override PartName="/ppt/notesSlides/notesSlide265.xml" ContentType="application/vnd.openxmlformats-officedocument.presentationml.notesSlide+xml"/>
  <Override PartName="/ppt/notesSlides/notesSlide266.xml" ContentType="application/vnd.openxmlformats-officedocument.presentationml.notesSlide+xml"/>
  <Override PartName="/ppt/notesSlides/notesSlide267.xml" ContentType="application/vnd.openxmlformats-officedocument.presentationml.notesSlide+xml"/>
  <Override PartName="/ppt/notesSlides/notesSlide268.xml" ContentType="application/vnd.openxmlformats-officedocument.presentationml.notesSlide+xml"/>
  <Override PartName="/ppt/notesSlides/notesSlide269.xml" ContentType="application/vnd.openxmlformats-officedocument.presentationml.notesSlide+xml"/>
  <Override PartName="/ppt/notesSlides/notesSlide270.xml" ContentType="application/vnd.openxmlformats-officedocument.presentationml.notesSlide+xml"/>
  <Override PartName="/ppt/notesSlides/notesSlide271.xml" ContentType="application/vnd.openxmlformats-officedocument.presentationml.notesSlide+xml"/>
  <Override PartName="/ppt/notesSlides/notesSlide272.xml" ContentType="application/vnd.openxmlformats-officedocument.presentationml.notesSlide+xml"/>
  <Override PartName="/ppt/notesSlides/notesSlide273.xml" ContentType="application/vnd.openxmlformats-officedocument.presentationml.notesSlide+xml"/>
  <Override PartName="/ppt/notesSlides/notesSlide274.xml" ContentType="application/vnd.openxmlformats-officedocument.presentationml.notesSlide+xml"/>
  <Override PartName="/ppt/notesSlides/notesSlide275.xml" ContentType="application/vnd.openxmlformats-officedocument.presentationml.notesSlide+xml"/>
  <Override PartName="/ppt/notesSlides/notesSlide276.xml" ContentType="application/vnd.openxmlformats-officedocument.presentationml.notesSlide+xml"/>
  <Override PartName="/ppt/notesSlides/notesSlide277.xml" ContentType="application/vnd.openxmlformats-officedocument.presentationml.notesSlide+xml"/>
  <Override PartName="/ppt/notesSlides/notesSlide278.xml" ContentType="application/vnd.openxmlformats-officedocument.presentationml.notesSlide+xml"/>
  <Override PartName="/ppt/notesSlides/notesSlide279.xml" ContentType="application/vnd.openxmlformats-officedocument.presentationml.notesSlide+xml"/>
  <Override PartName="/ppt/notesSlides/notesSlide280.xml" ContentType="application/vnd.openxmlformats-officedocument.presentationml.notesSlide+xml"/>
  <Override PartName="/ppt/notesSlides/notesSlide2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66"/>
  </p:notesMasterIdLst>
  <p:sldIdLst>
    <p:sldId id="262" r:id="rId2"/>
    <p:sldId id="424" r:id="rId3"/>
    <p:sldId id="505" r:id="rId4"/>
    <p:sldId id="829" r:id="rId5"/>
    <p:sldId id="830" r:id="rId6"/>
    <p:sldId id="488" r:id="rId7"/>
    <p:sldId id="596" r:id="rId8"/>
    <p:sldId id="614" r:id="rId9"/>
    <p:sldId id="658" r:id="rId10"/>
    <p:sldId id="260" r:id="rId11"/>
    <p:sldId id="659" r:id="rId12"/>
    <p:sldId id="660" r:id="rId13"/>
    <p:sldId id="661" r:id="rId14"/>
    <p:sldId id="825" r:id="rId15"/>
    <p:sldId id="383" r:id="rId16"/>
    <p:sldId id="282" r:id="rId17"/>
    <p:sldId id="738" r:id="rId18"/>
    <p:sldId id="283" r:id="rId19"/>
    <p:sldId id="739" r:id="rId20"/>
    <p:sldId id="284" r:id="rId21"/>
    <p:sldId id="740" r:id="rId22"/>
    <p:sldId id="285" r:id="rId23"/>
    <p:sldId id="741" r:id="rId24"/>
    <p:sldId id="286" r:id="rId25"/>
    <p:sldId id="742" r:id="rId26"/>
    <p:sldId id="287" r:id="rId27"/>
    <p:sldId id="323" r:id="rId28"/>
    <p:sldId id="264" r:id="rId29"/>
    <p:sldId id="320" r:id="rId30"/>
    <p:sldId id="382" r:id="rId31"/>
    <p:sldId id="384" r:id="rId32"/>
    <p:sldId id="385" r:id="rId33"/>
    <p:sldId id="280" r:id="rId34"/>
    <p:sldId id="281" r:id="rId35"/>
    <p:sldId id="605" r:id="rId36"/>
    <p:sldId id="616" r:id="rId37"/>
    <p:sldId id="615" r:id="rId38"/>
    <p:sldId id="617" r:id="rId39"/>
    <p:sldId id="370" r:id="rId40"/>
    <p:sldId id="754" r:id="rId41"/>
    <p:sldId id="638" r:id="rId42"/>
    <p:sldId id="755" r:id="rId43"/>
    <p:sldId id="663" r:id="rId44"/>
    <p:sldId id="265" r:id="rId45"/>
    <p:sldId id="626" r:id="rId46"/>
    <p:sldId id="266" r:id="rId47"/>
    <p:sldId id="625" r:id="rId48"/>
    <p:sldId id="542" r:id="rId49"/>
    <p:sldId id="296" r:id="rId50"/>
    <p:sldId id="544" r:id="rId51"/>
    <p:sldId id="664" r:id="rId52"/>
    <p:sldId id="665" r:id="rId53"/>
    <p:sldId id="667" r:id="rId54"/>
    <p:sldId id="823" r:id="rId55"/>
    <p:sldId id="826" r:id="rId56"/>
    <p:sldId id="827" r:id="rId57"/>
    <p:sldId id="535" r:id="rId58"/>
    <p:sldId id="840" r:id="rId59"/>
    <p:sldId id="839" r:id="rId60"/>
    <p:sldId id="470" r:id="rId61"/>
    <p:sldId id="824" r:id="rId62"/>
    <p:sldId id="828" r:id="rId63"/>
    <p:sldId id="772" r:id="rId64"/>
    <p:sldId id="781" r:id="rId65"/>
    <p:sldId id="782" r:id="rId66"/>
    <p:sldId id="784" r:id="rId67"/>
    <p:sldId id="785" r:id="rId68"/>
    <p:sldId id="815" r:id="rId69"/>
    <p:sldId id="816" r:id="rId70"/>
    <p:sldId id="267" r:id="rId71"/>
    <p:sldId id="288" r:id="rId72"/>
    <p:sldId id="289" r:id="rId73"/>
    <p:sldId id="290" r:id="rId74"/>
    <p:sldId id="619" r:id="rId75"/>
    <p:sldId id="291" r:id="rId76"/>
    <p:sldId id="322" r:id="rId77"/>
    <p:sldId id="844" r:id="rId78"/>
    <p:sldId id="512" r:id="rId79"/>
    <p:sldId id="516" r:id="rId80"/>
    <p:sldId id="514" r:id="rId81"/>
    <p:sldId id="515" r:id="rId82"/>
    <p:sldId id="620" r:id="rId83"/>
    <p:sldId id="621" r:id="rId84"/>
    <p:sldId id="268" r:id="rId85"/>
    <p:sldId id="529" r:id="rId86"/>
    <p:sldId id="531" r:id="rId87"/>
    <p:sldId id="259" r:id="rId88"/>
    <p:sldId id="300" r:id="rId89"/>
    <p:sldId id="608" r:id="rId90"/>
    <p:sldId id="609" r:id="rId91"/>
    <p:sldId id="843" r:id="rId92"/>
    <p:sldId id="517" r:id="rId93"/>
    <p:sldId id="518" r:id="rId94"/>
    <p:sldId id="519" r:id="rId95"/>
    <p:sldId id="524" r:id="rId96"/>
    <p:sldId id="520" r:id="rId97"/>
    <p:sldId id="521" r:id="rId98"/>
    <p:sldId id="522" r:id="rId99"/>
    <p:sldId id="523" r:id="rId100"/>
    <p:sldId id="532" r:id="rId101"/>
    <p:sldId id="533" r:id="rId102"/>
    <p:sldId id="534" r:id="rId103"/>
    <p:sldId id="545" r:id="rId104"/>
    <p:sldId id="371" r:id="rId105"/>
    <p:sldId id="607" r:id="rId106"/>
    <p:sldId id="410" r:id="rId107"/>
    <p:sldId id="764" r:id="rId108"/>
    <p:sldId id="411" r:id="rId109"/>
    <p:sldId id="413" r:id="rId110"/>
    <p:sldId id="412" r:id="rId111"/>
    <p:sldId id="606" r:id="rId112"/>
    <p:sldId id="845" r:id="rId113"/>
    <p:sldId id="846" r:id="rId114"/>
    <p:sldId id="269" r:id="rId115"/>
    <p:sldId id="737" r:id="rId116"/>
    <p:sldId id="855" r:id="rId117"/>
    <p:sldId id="856" r:id="rId118"/>
    <p:sldId id="858" r:id="rId119"/>
    <p:sldId id="857" r:id="rId120"/>
    <p:sldId id="859" r:id="rId121"/>
    <p:sldId id="758" r:id="rId122"/>
    <p:sldId id="759" r:id="rId123"/>
    <p:sldId id="760" r:id="rId124"/>
    <p:sldId id="276" r:id="rId125"/>
    <p:sldId id="381" r:id="rId126"/>
    <p:sldId id="766" r:id="rId127"/>
    <p:sldId id="402" r:id="rId128"/>
    <p:sldId id="571" r:id="rId129"/>
    <p:sldId id="572" r:id="rId130"/>
    <p:sldId id="564" r:id="rId131"/>
    <p:sldId id="566" r:id="rId132"/>
    <p:sldId id="404" r:id="rId133"/>
    <p:sldId id="405" r:id="rId134"/>
    <p:sldId id="765" r:id="rId135"/>
    <p:sldId id="271" r:id="rId136"/>
    <p:sldId id="311" r:id="rId137"/>
    <p:sldId id="312" r:id="rId138"/>
    <p:sldId id="313" r:id="rId139"/>
    <p:sldId id="427" r:id="rId140"/>
    <p:sldId id="316" r:id="rId141"/>
    <p:sldId id="642" r:id="rId142"/>
    <p:sldId id="318" r:id="rId143"/>
    <p:sldId id="442" r:id="rId144"/>
    <p:sldId id="451" r:id="rId145"/>
    <p:sldId id="452" r:id="rId146"/>
    <p:sldId id="874" r:id="rId147"/>
    <p:sldId id="875" r:id="rId148"/>
    <p:sldId id="878" r:id="rId149"/>
    <p:sldId id="443" r:id="rId150"/>
    <p:sldId id="453" r:id="rId151"/>
    <p:sldId id="669" r:id="rId152"/>
    <p:sldId id="876" r:id="rId153"/>
    <p:sldId id="877" r:id="rId154"/>
    <p:sldId id="879" r:id="rId155"/>
    <p:sldId id="863" r:id="rId156"/>
    <p:sldId id="867" r:id="rId157"/>
    <p:sldId id="688" r:id="rId158"/>
    <p:sldId id="871" r:id="rId159"/>
    <p:sldId id="786" r:id="rId160"/>
    <p:sldId id="773" r:id="rId161"/>
    <p:sldId id="774" r:id="rId162"/>
    <p:sldId id="775" r:id="rId163"/>
    <p:sldId id="776" r:id="rId164"/>
    <p:sldId id="880" r:id="rId165"/>
    <p:sldId id="685" r:id="rId166"/>
    <p:sldId id="868" r:id="rId167"/>
    <p:sldId id="872" r:id="rId168"/>
    <p:sldId id="873" r:id="rId169"/>
    <p:sldId id="881" r:id="rId170"/>
    <p:sldId id="391" r:id="rId171"/>
    <p:sldId id="567" r:id="rId172"/>
    <p:sldId id="676" r:id="rId173"/>
    <p:sldId id="393" r:id="rId174"/>
    <p:sldId id="394" r:id="rId175"/>
    <p:sldId id="272" r:id="rId176"/>
    <p:sldId id="343" r:id="rId177"/>
    <p:sldId id="352" r:id="rId178"/>
    <p:sldId id="349" r:id="rId179"/>
    <p:sldId id="671" r:id="rId180"/>
    <p:sldId id="340" r:id="rId181"/>
    <p:sldId id="351" r:id="rId182"/>
    <p:sldId id="348" r:id="rId183"/>
    <p:sldId id="670" r:id="rId184"/>
    <p:sldId id="346" r:id="rId185"/>
    <p:sldId id="353" r:id="rId186"/>
    <p:sldId id="350" r:id="rId187"/>
    <p:sldId id="672" r:id="rId188"/>
    <p:sldId id="673" r:id="rId189"/>
    <p:sldId id="674" r:id="rId190"/>
    <p:sldId id="675" r:id="rId191"/>
    <p:sldId id="319" r:id="rId192"/>
    <p:sldId id="589" r:id="rId193"/>
    <p:sldId id="677" r:id="rId194"/>
    <p:sldId id="592" r:id="rId195"/>
    <p:sldId id="430" r:id="rId196"/>
    <p:sldId id="622" r:id="rId197"/>
    <p:sldId id="767" r:id="rId198"/>
    <p:sldId id="327" r:id="rId199"/>
    <p:sldId id="429" r:id="rId200"/>
    <p:sldId id="437" r:id="rId201"/>
    <p:sldId id="768" r:id="rId202"/>
    <p:sldId id="594" r:id="rId203"/>
    <p:sldId id="270" r:id="rId204"/>
    <p:sldId id="363" r:id="rId205"/>
    <p:sldId id="367" r:id="rId206"/>
    <p:sldId id="362" r:id="rId207"/>
    <p:sldId id="682" r:id="rId208"/>
    <p:sldId id="763" r:id="rId209"/>
    <p:sldId id="274" r:id="rId210"/>
    <p:sldId id="365" r:id="rId211"/>
    <p:sldId id="678" r:id="rId212"/>
    <p:sldId id="691" r:id="rId213"/>
    <p:sldId id="769" r:id="rId214"/>
    <p:sldId id="770" r:id="rId215"/>
    <p:sldId id="690" r:id="rId216"/>
    <p:sldId id="680" r:id="rId217"/>
    <p:sldId id="679" r:id="rId218"/>
    <p:sldId id="681" r:id="rId219"/>
    <p:sldId id="684" r:id="rId220"/>
    <p:sldId id="595" r:id="rId221"/>
    <p:sldId id="683" r:id="rId222"/>
    <p:sldId id="458" r:id="rId223"/>
    <p:sldId id="459" r:id="rId224"/>
    <p:sldId id="481" r:id="rId225"/>
    <p:sldId id="796" r:id="rId226"/>
    <p:sldId id="406" r:id="rId227"/>
    <p:sldId id="644" r:id="rId228"/>
    <p:sldId id="771" r:id="rId229"/>
    <p:sldId id="612" r:id="rId230"/>
    <p:sldId id="613" r:id="rId231"/>
    <p:sldId id="820" r:id="rId232"/>
    <p:sldId id="821" r:id="rId233"/>
    <p:sldId id="273" r:id="rId234"/>
    <p:sldId id="354" r:id="rId235"/>
    <p:sldId id="356" r:id="rId236"/>
    <p:sldId id="805" r:id="rId237"/>
    <p:sldId id="258" r:id="rId238"/>
    <p:sldId id="357" r:id="rId239"/>
    <p:sldId id="358" r:id="rId240"/>
    <p:sldId id="647" r:id="rId241"/>
    <p:sldId id="629" r:id="rId242"/>
    <p:sldId id="636" r:id="rId243"/>
    <p:sldId id="361" r:id="rId244"/>
    <p:sldId id="637" r:id="rId245"/>
    <p:sldId id="797" r:id="rId246"/>
    <p:sldId id="787" r:id="rId247"/>
    <p:sldId id="792" r:id="rId248"/>
    <p:sldId id="793" r:id="rId249"/>
    <p:sldId id="794" r:id="rId250"/>
    <p:sldId id="795" r:id="rId251"/>
    <p:sldId id="277" r:id="rId252"/>
    <p:sldId id="434" r:id="rId253"/>
    <p:sldId id="648" r:id="rId254"/>
    <p:sldId id="380" r:id="rId255"/>
    <p:sldId id="689" r:id="rId256"/>
    <p:sldId id="455" r:id="rId257"/>
    <p:sldId id="649" r:id="rId258"/>
    <p:sldId id="275" r:id="rId259"/>
    <p:sldId id="473" r:id="rId260"/>
    <p:sldId id="563" r:id="rId261"/>
    <p:sldId id="474" r:id="rId262"/>
    <p:sldId id="652" r:id="rId263"/>
    <p:sldId id="817" r:id="rId264"/>
    <p:sldId id="818" r:id="rId265"/>
    <p:sldId id="655" r:id="rId266"/>
    <p:sldId id="439" r:id="rId267"/>
    <p:sldId id="440" r:id="rId268"/>
    <p:sldId id="461" r:id="rId269"/>
    <p:sldId id="743" r:id="rId270"/>
    <p:sldId id="729" r:id="rId271"/>
    <p:sldId id="819" r:id="rId272"/>
    <p:sldId id="490" r:id="rId273"/>
    <p:sldId id="487" r:id="rId274"/>
    <p:sldId id="744" r:id="rId275"/>
    <p:sldId id="745" r:id="rId276"/>
    <p:sldId id="482" r:id="rId277"/>
    <p:sldId id="483" r:id="rId278"/>
    <p:sldId id="752" r:id="rId279"/>
    <p:sldId id="753" r:id="rId280"/>
    <p:sldId id="484" r:id="rId281"/>
    <p:sldId id="489" r:id="rId282"/>
    <p:sldId id="748" r:id="rId283"/>
    <p:sldId id="749" r:id="rId284"/>
    <p:sldId id="492" r:id="rId285"/>
    <p:sldId id="493" r:id="rId286"/>
    <p:sldId id="525" r:id="rId287"/>
    <p:sldId id="526" r:id="rId288"/>
    <p:sldId id="507" r:id="rId289"/>
    <p:sldId id="751" r:id="rId290"/>
    <p:sldId id="494" r:id="rId291"/>
    <p:sldId id="495" r:id="rId292"/>
    <p:sldId id="496" r:id="rId293"/>
    <p:sldId id="548" r:id="rId294"/>
    <p:sldId id="549" r:id="rId295"/>
    <p:sldId id="420" r:id="rId296"/>
    <p:sldId id="550" r:id="rId297"/>
    <p:sldId id="554" r:id="rId298"/>
    <p:sldId id="557" r:id="rId299"/>
    <p:sldId id="551" r:id="rId300"/>
    <p:sldId id="862" r:id="rId301"/>
    <p:sldId id="861" r:id="rId302"/>
    <p:sldId id="556" r:id="rId303"/>
    <p:sldId id="552" r:id="rId304"/>
    <p:sldId id="419" r:id="rId305"/>
    <p:sldId id="558" r:id="rId306"/>
    <p:sldId id="559" r:id="rId307"/>
    <p:sldId id="561" r:id="rId308"/>
    <p:sldId id="560" r:id="rId309"/>
    <p:sldId id="562" r:id="rId310"/>
    <p:sldId id="579" r:id="rId311"/>
    <p:sldId id="831" r:id="rId312"/>
    <p:sldId id="581" r:id="rId313"/>
    <p:sldId id="832" r:id="rId314"/>
    <p:sldId id="580" r:id="rId315"/>
    <p:sldId id="833" r:id="rId316"/>
    <p:sldId id="585" r:id="rId317"/>
    <p:sldId id="834" r:id="rId318"/>
    <p:sldId id="822" r:id="rId319"/>
    <p:sldId id="837" r:id="rId320"/>
    <p:sldId id="553" r:id="rId321"/>
    <p:sldId id="418" r:id="rId322"/>
    <p:sldId id="654" r:id="rId323"/>
    <p:sldId id="586" r:id="rId324"/>
    <p:sldId id="632" r:id="rId325"/>
    <p:sldId id="500" r:id="rId326"/>
    <p:sldId id="565" r:id="rId327"/>
    <p:sldId id="634" r:id="rId328"/>
    <p:sldId id="587" r:id="rId329"/>
    <p:sldId id="657" r:id="rId330"/>
    <p:sldId id="838" r:id="rId331"/>
    <p:sldId id="503" r:id="rId332"/>
    <p:sldId id="504" r:id="rId333"/>
    <p:sldId id="798" r:id="rId334"/>
    <p:sldId id="808" r:id="rId335"/>
    <p:sldId id="803" r:id="rId336"/>
    <p:sldId id="809" r:id="rId337"/>
    <p:sldId id="804" r:id="rId338"/>
    <p:sldId id="810" r:id="rId339"/>
    <p:sldId id="802" r:id="rId340"/>
    <p:sldId id="811" r:id="rId341"/>
    <p:sldId id="841" r:id="rId342"/>
    <p:sldId id="842" r:id="rId343"/>
    <p:sldId id="799" r:id="rId344"/>
    <p:sldId id="812" r:id="rId345"/>
    <p:sldId id="800" r:id="rId346"/>
    <p:sldId id="813" r:id="rId347"/>
    <p:sldId id="801" r:id="rId348"/>
    <p:sldId id="814" r:id="rId349"/>
    <p:sldId id="860" r:id="rId350"/>
    <p:sldId id="806" r:id="rId351"/>
    <p:sldId id="807" r:id="rId352"/>
    <p:sldId id="847" r:id="rId353"/>
    <p:sldId id="848" r:id="rId354"/>
    <p:sldId id="849" r:id="rId355"/>
    <p:sldId id="850" r:id="rId356"/>
    <p:sldId id="851" r:id="rId357"/>
    <p:sldId id="852" r:id="rId358"/>
    <p:sldId id="853" r:id="rId359"/>
    <p:sldId id="854" r:id="rId360"/>
    <p:sldId id="731" r:id="rId361"/>
    <p:sldId id="732" r:id="rId362"/>
    <p:sldId id="734" r:id="rId363"/>
    <p:sldId id="733" r:id="rId364"/>
    <p:sldId id="735" r:id="rId365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  <p14:sldId id="829"/>
            <p14:sldId id="830"/>
          </p14:sldIdLst>
        </p14:section>
        <p14:section name="Internal commentary 1" id="{F48CE9D6-5A7C-4F79-BE32-61B6A5D712AE}">
          <p14:sldIdLst>
            <p14:sldId id="488"/>
            <p14:sldId id="596"/>
            <p14:sldId id="614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825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Functions" id="{BFBB0AED-3E39-4C84-BFB8-9612A95540D3}">
          <p14:sldIdLst>
            <p14:sldId id="823"/>
            <p14:sldId id="826"/>
            <p14:sldId id="827"/>
            <p14:sldId id="535"/>
            <p14:sldId id="840"/>
            <p14:sldId id="839"/>
            <p14:sldId id="470"/>
            <p14:sldId id="824"/>
            <p14:sldId id="828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-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Cast to a string" id="{51A4EDD3-6F00-45A6-8B7F-E24A04830D53}">
          <p14:sldIdLst>
            <p14:sldId id="844"/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User input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</p14:sldIdLst>
        </p14:section>
        <p14:section name="Casting to a number" id="{926EB746-ADDB-4B49-97E4-D66823A64267}">
          <p14:sldIdLst>
            <p14:sldId id="843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Program layout" id="{D38FD29E-9983-4FBA-AA9C-C1A5AC5BFE9E}">
          <p14:sldIdLst>
            <p14:sldId id="845"/>
            <p14:sldId id="846"/>
          </p14:sldIdLst>
        </p14:section>
        <p14:section name="Fixed loop 1" id="{8D9CA22F-4B86-4299-9530-C871352FFF89}">
          <p14:sldIdLst>
            <p14:sldId id="269"/>
            <p14:sldId id="737"/>
            <p14:sldId id="855"/>
            <p14:sldId id="856"/>
            <p14:sldId id="858"/>
            <p14:sldId id="857"/>
            <p14:sldId id="859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election - if" id="{23B890E6-00E8-435C-932B-6DC621F1AE2B}">
          <p14:sldIdLst>
            <p14:sldId id="318"/>
            <p14:sldId id="442"/>
            <p14:sldId id="451"/>
            <p14:sldId id="452"/>
            <p14:sldId id="874"/>
            <p14:sldId id="875"/>
          </p14:sldIdLst>
        </p14:section>
        <p14:section name="Selection - else" id="{87A7B68C-ACAA-43CB-B4C4-3E68A4DF2C4E}">
          <p14:sldIdLst>
            <p14:sldId id="878"/>
            <p14:sldId id="443"/>
            <p14:sldId id="453"/>
            <p14:sldId id="669"/>
            <p14:sldId id="876"/>
            <p14:sldId id="877"/>
          </p14:sldIdLst>
        </p14:section>
        <p14:section name="Selection - Nested if" id="{4D827472-D1E5-4549-9AE0-C44092901E09}">
          <p14:sldIdLst>
            <p14:sldId id="879"/>
            <p14:sldId id="863"/>
            <p14:sldId id="867"/>
            <p14:sldId id="688"/>
            <p14:sldId id="871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Selection - elif" id="{6F72A299-1E16-4A1A-B7EA-E33790AB6F41}">
          <p14:sldIdLst>
            <p14:sldId id="880"/>
            <p14:sldId id="685"/>
            <p14:sldId id="868"/>
            <p14:sldId id="872"/>
            <p14:sldId id="873"/>
            <p14:sldId id="881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Selection - Complex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Selection - while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862"/>
            <p14:sldId id="86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831"/>
            <p14:sldId id="581"/>
            <p14:sldId id="832"/>
            <p14:sldId id="580"/>
            <p14:sldId id="833"/>
            <p14:sldId id="585"/>
            <p14:sldId id="834"/>
            <p14:sldId id="822"/>
            <p14:sldId id="837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  <p14:sldId id="838"/>
          </p14:sldIdLst>
        </p14:section>
        <p14:section name="Evaluation" id="{57F9B6F5-27CC-415C-97AC-589CF53FC82E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841"/>
            <p14:sldId id="842"/>
            <p14:sldId id="799"/>
            <p14:sldId id="812"/>
            <p14:sldId id="800"/>
            <p14:sldId id="813"/>
            <p14:sldId id="801"/>
            <p14:sldId id="814"/>
          </p14:sldIdLst>
        </p14:section>
        <p14:section name="Internal commentary 2" id="{CBA0CC72-2D40-4AF8-9A1E-1F67A1CC30FD}">
          <p14:sldIdLst>
            <p14:sldId id="860"/>
            <p14:sldId id="806"/>
            <p14:sldId id="807"/>
          </p14:sldIdLst>
        </p14:section>
        <p14:section name="Fxed loop 2" id="{CBC31685-3044-4267-8198-D5DC304E5F81}">
          <p14:sldIdLst>
            <p14:sldId id="847"/>
            <p14:sldId id="848"/>
            <p14:sldId id="849"/>
            <p14:sldId id="850"/>
            <p14:sldId id="851"/>
            <p14:sldId id="852"/>
            <p14:sldId id="853"/>
            <p14:sldId id="854"/>
          </p14:sldIdLst>
        </p14:section>
        <p14:section name="Concatenate -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B2B2B2"/>
    <a:srgbClr val="0086B3"/>
    <a:srgbClr val="183691"/>
    <a:srgbClr val="4472C4"/>
    <a:srgbClr val="2F528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82181" autoAdjust="0"/>
  </p:normalViewPr>
  <p:slideViewPr>
    <p:cSldViewPr snapToGrid="0" showGuides="1">
      <p:cViewPr>
        <p:scale>
          <a:sx n="66" d="100"/>
          <a:sy n="66" d="100"/>
        </p:scale>
        <p:origin x="32" y="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notesMaster" Target="notesMasters/notesMaster1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presProps" Target="presProps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359" Type="http://schemas.openxmlformats.org/officeDocument/2006/relationships/slide" Target="slides/slide358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370" Type="http://schemas.openxmlformats.org/officeDocument/2006/relationships/theme" Target="theme/theme1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328" Type="http://schemas.openxmlformats.org/officeDocument/2006/relationships/slide" Target="slides/slide327.xml"/><Relationship Id="rId132" Type="http://schemas.openxmlformats.org/officeDocument/2006/relationships/slide" Target="slides/slide131.xml"/><Relationship Id="rId174" Type="http://schemas.openxmlformats.org/officeDocument/2006/relationships/slide" Target="slides/slide173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tableStyles" Target="tableStyles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commentAuthors" Target="commentAuthors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viewProps" Target="viewProps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251" Type="http://schemas.openxmlformats.org/officeDocument/2006/relationships/slide" Target="slides/slide250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220" Type="http://schemas.openxmlformats.org/officeDocument/2006/relationships/slide" Target="slides/slide21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24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24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24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2400" dirty="0"/>
            <a:t>SDD</a:t>
          </a:r>
          <a:endParaRPr lang="en-US" sz="1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2400" dirty="0"/>
            <a:t>DDD</a:t>
          </a:r>
          <a:endParaRPr lang="en-US" sz="18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 custT="1"/>
      <dgm:spPr/>
      <dgm:t>
        <a:bodyPr/>
        <a:lstStyle/>
        <a:p>
          <a:r>
            <a:rPr lang="en-US" sz="2300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2400" dirty="0"/>
            <a:t>SDD</a:t>
          </a:r>
          <a:endParaRPr lang="en-US" sz="1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2400" dirty="0"/>
            <a:t>DDD</a:t>
          </a:r>
          <a:endParaRPr lang="en-US" sz="18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 custT="1"/>
      <dgm:spPr/>
      <dgm:t>
        <a:bodyPr/>
        <a:lstStyle/>
        <a:p>
          <a:r>
            <a:rPr lang="en-US" sz="2300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572" y="182011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SDD</a:t>
          </a:r>
          <a:endParaRPr lang="en-US" sz="900" kern="1200" dirty="0"/>
        </a:p>
      </dsp:txBody>
      <dsp:txXfrm rot="-5400000">
        <a:off x="1" y="421441"/>
        <a:ext cx="838003" cy="359144"/>
      </dsp:txXfrm>
    </dsp:sp>
    <dsp:sp modelId="{19C32B8D-512E-49A1-A0E6-109384C61E4D}">
      <dsp:nvSpPr>
        <dsp:cNvPr id="0" name=""/>
        <dsp:cNvSpPr/>
      </dsp:nvSpPr>
      <dsp:spPr>
        <a:xfrm rot="5400000">
          <a:off x="4083564" y="-3243121"/>
          <a:ext cx="77855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004" y="40445"/>
        <a:ext cx="7231670" cy="702543"/>
      </dsp:txXfrm>
    </dsp:sp>
    <dsp:sp modelId="{AAD30B60-88C6-4919-B6DD-9F480459E84E}">
      <dsp:nvSpPr>
        <dsp:cNvPr id="0" name=""/>
        <dsp:cNvSpPr/>
      </dsp:nvSpPr>
      <dsp:spPr>
        <a:xfrm rot="5400000">
          <a:off x="-179572" y="123178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DDD</a:t>
          </a:r>
          <a:endParaRPr lang="en-US" sz="900" kern="1200" dirty="0"/>
        </a:p>
      </dsp:txBody>
      <dsp:txXfrm rot="-5400000">
        <a:off x="1" y="1471212"/>
        <a:ext cx="838003" cy="359144"/>
      </dsp:txXfrm>
    </dsp:sp>
    <dsp:sp modelId="{0DFDFC6D-8604-4378-B6A3-6A6720006C95}">
      <dsp:nvSpPr>
        <dsp:cNvPr id="0" name=""/>
        <dsp:cNvSpPr/>
      </dsp:nvSpPr>
      <dsp:spPr>
        <a:xfrm rot="5400000">
          <a:off x="4083768" y="-2193555"/>
          <a:ext cx="77814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003" y="1090196"/>
        <a:ext cx="7231690" cy="702173"/>
      </dsp:txXfrm>
    </dsp:sp>
    <dsp:sp modelId="{3451A250-69C4-4911-A975-CCB8D5F6053B}">
      <dsp:nvSpPr>
        <dsp:cNvPr id="0" name=""/>
        <dsp:cNvSpPr/>
      </dsp:nvSpPr>
      <dsp:spPr>
        <a:xfrm rot="5400000">
          <a:off x="-179572" y="228155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WDD</a:t>
          </a:r>
          <a:endParaRPr lang="en-US" sz="900" kern="1200" dirty="0"/>
        </a:p>
      </dsp:txBody>
      <dsp:txXfrm rot="-5400000">
        <a:off x="1" y="2520982"/>
        <a:ext cx="838003" cy="359144"/>
      </dsp:txXfrm>
    </dsp:sp>
    <dsp:sp modelId="{56AFEC8A-7D45-4965-A718-64DE087BA59E}">
      <dsp:nvSpPr>
        <dsp:cNvPr id="0" name=""/>
        <dsp:cNvSpPr/>
      </dsp:nvSpPr>
      <dsp:spPr>
        <a:xfrm rot="5400000">
          <a:off x="4083768" y="-1143785"/>
          <a:ext cx="77814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003" y="2139966"/>
        <a:ext cx="7231690" cy="702173"/>
      </dsp:txXfrm>
    </dsp:sp>
    <dsp:sp modelId="{FC3BC805-9B18-48D9-A4F4-4BE17D54A28E}">
      <dsp:nvSpPr>
        <dsp:cNvPr id="0" name=""/>
        <dsp:cNvSpPr/>
      </dsp:nvSpPr>
      <dsp:spPr>
        <a:xfrm rot="5400000">
          <a:off x="-179572" y="333132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0752"/>
        <a:ext cx="838003" cy="359144"/>
      </dsp:txXfrm>
    </dsp:sp>
    <dsp:sp modelId="{DEB3B5C2-DCC9-444C-A40C-E0CEA06D8FF2}">
      <dsp:nvSpPr>
        <dsp:cNvPr id="0" name=""/>
        <dsp:cNvSpPr/>
      </dsp:nvSpPr>
      <dsp:spPr>
        <a:xfrm rot="5400000">
          <a:off x="4083768" y="-94014"/>
          <a:ext cx="77814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003" y="3189737"/>
        <a:ext cx="7231690" cy="7021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549" y="148331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SDD</a:t>
          </a:r>
          <a:endParaRPr lang="en-US" sz="1900" kern="1200" dirty="0"/>
        </a:p>
      </dsp:txBody>
      <dsp:txXfrm rot="-5400000">
        <a:off x="1" y="341062"/>
        <a:ext cx="674562" cy="289099"/>
      </dsp:txXfrm>
    </dsp:sp>
    <dsp:sp modelId="{19C32B8D-512E-49A1-A0E6-109384C61E4D}">
      <dsp:nvSpPr>
        <dsp:cNvPr id="0" name=""/>
        <dsp:cNvSpPr/>
      </dsp:nvSpPr>
      <dsp:spPr>
        <a:xfrm rot="5400000">
          <a:off x="4077766" y="-3399421"/>
          <a:ext cx="62670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4563" y="34375"/>
        <a:ext cx="7402524" cy="565523"/>
      </dsp:txXfrm>
    </dsp:sp>
    <dsp:sp modelId="{AAD30B60-88C6-4919-B6DD-9F480459E84E}">
      <dsp:nvSpPr>
        <dsp:cNvPr id="0" name=""/>
        <dsp:cNvSpPr/>
      </dsp:nvSpPr>
      <dsp:spPr>
        <a:xfrm rot="5400000">
          <a:off x="-144549" y="993359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DDD</a:t>
          </a:r>
          <a:endParaRPr lang="en-US" sz="1800" kern="1200" dirty="0"/>
        </a:p>
      </dsp:txBody>
      <dsp:txXfrm rot="-5400000">
        <a:off x="1" y="1186090"/>
        <a:ext cx="674562" cy="289099"/>
      </dsp:txXfrm>
    </dsp:sp>
    <dsp:sp modelId="{0DFDFC6D-8604-4378-B6A3-6A6720006C95}">
      <dsp:nvSpPr>
        <dsp:cNvPr id="0" name=""/>
        <dsp:cNvSpPr/>
      </dsp:nvSpPr>
      <dsp:spPr>
        <a:xfrm rot="5400000">
          <a:off x="4077931" y="-2554558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4563" y="879387"/>
        <a:ext cx="7402540" cy="565225"/>
      </dsp:txXfrm>
    </dsp:sp>
    <dsp:sp modelId="{17253025-0BE3-46B4-B2C8-BFD879D75B26}">
      <dsp:nvSpPr>
        <dsp:cNvPr id="0" name=""/>
        <dsp:cNvSpPr/>
      </dsp:nvSpPr>
      <dsp:spPr>
        <a:xfrm rot="5400000">
          <a:off x="-144549" y="1838387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2031118"/>
        <a:ext cx="674562" cy="289099"/>
      </dsp:txXfrm>
    </dsp:sp>
    <dsp:sp modelId="{B2D4CD90-7709-4B59-AC85-D09667CFC12B}">
      <dsp:nvSpPr>
        <dsp:cNvPr id="0" name=""/>
        <dsp:cNvSpPr/>
      </dsp:nvSpPr>
      <dsp:spPr>
        <a:xfrm rot="5400000">
          <a:off x="4077931" y="-1709530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4563" y="1724415"/>
        <a:ext cx="7402540" cy="565225"/>
      </dsp:txXfrm>
    </dsp:sp>
    <dsp:sp modelId="{056CCBB6-5CE0-4348-89C6-99FB2D3AB62B}">
      <dsp:nvSpPr>
        <dsp:cNvPr id="0" name=""/>
        <dsp:cNvSpPr/>
      </dsp:nvSpPr>
      <dsp:spPr>
        <a:xfrm rot="5400000">
          <a:off x="-144549" y="2683415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</a:p>
      </dsp:txBody>
      <dsp:txXfrm rot="-5400000">
        <a:off x="1" y="2876146"/>
        <a:ext cx="674562" cy="289099"/>
      </dsp:txXfrm>
    </dsp:sp>
    <dsp:sp modelId="{90709722-0E94-45E4-BEDD-48CB660682DD}">
      <dsp:nvSpPr>
        <dsp:cNvPr id="0" name=""/>
        <dsp:cNvSpPr/>
      </dsp:nvSpPr>
      <dsp:spPr>
        <a:xfrm rot="5400000">
          <a:off x="4077931" y="-864502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4563" y="2569443"/>
        <a:ext cx="7402540" cy="565225"/>
      </dsp:txXfrm>
    </dsp:sp>
    <dsp:sp modelId="{EB2E52AE-8FCF-47D0-B499-CFCFAF1883A9}">
      <dsp:nvSpPr>
        <dsp:cNvPr id="0" name=""/>
        <dsp:cNvSpPr/>
      </dsp:nvSpPr>
      <dsp:spPr>
        <a:xfrm rot="5400000">
          <a:off x="-144549" y="3528443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" y="3721174"/>
        <a:ext cx="674562" cy="289099"/>
      </dsp:txXfrm>
    </dsp:sp>
    <dsp:sp modelId="{C92F1771-01AA-4FF3-B7EC-0229DB7A592C}">
      <dsp:nvSpPr>
        <dsp:cNvPr id="0" name=""/>
        <dsp:cNvSpPr/>
      </dsp:nvSpPr>
      <dsp:spPr>
        <a:xfrm rot="5400000">
          <a:off x="4077931" y="-19474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4563" y="3414471"/>
        <a:ext cx="7402540" cy="5652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549" y="148331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SDD</a:t>
          </a:r>
          <a:endParaRPr lang="en-US" sz="1900" kern="1200" dirty="0"/>
        </a:p>
      </dsp:txBody>
      <dsp:txXfrm rot="-5400000">
        <a:off x="1" y="341062"/>
        <a:ext cx="674562" cy="289099"/>
      </dsp:txXfrm>
    </dsp:sp>
    <dsp:sp modelId="{19C32B8D-512E-49A1-A0E6-109384C61E4D}">
      <dsp:nvSpPr>
        <dsp:cNvPr id="0" name=""/>
        <dsp:cNvSpPr/>
      </dsp:nvSpPr>
      <dsp:spPr>
        <a:xfrm rot="5400000">
          <a:off x="4077766" y="-3399421"/>
          <a:ext cx="62670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4563" y="34375"/>
        <a:ext cx="7402524" cy="565523"/>
      </dsp:txXfrm>
    </dsp:sp>
    <dsp:sp modelId="{AAD30B60-88C6-4919-B6DD-9F480459E84E}">
      <dsp:nvSpPr>
        <dsp:cNvPr id="0" name=""/>
        <dsp:cNvSpPr/>
      </dsp:nvSpPr>
      <dsp:spPr>
        <a:xfrm rot="5400000">
          <a:off x="-144549" y="993359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DDD</a:t>
          </a:r>
          <a:endParaRPr lang="en-US" sz="1800" kern="1200" dirty="0"/>
        </a:p>
      </dsp:txBody>
      <dsp:txXfrm rot="-5400000">
        <a:off x="1" y="1186090"/>
        <a:ext cx="674562" cy="289099"/>
      </dsp:txXfrm>
    </dsp:sp>
    <dsp:sp modelId="{0DFDFC6D-8604-4378-B6A3-6A6720006C95}">
      <dsp:nvSpPr>
        <dsp:cNvPr id="0" name=""/>
        <dsp:cNvSpPr/>
      </dsp:nvSpPr>
      <dsp:spPr>
        <a:xfrm rot="5400000">
          <a:off x="4077931" y="-2554558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4563" y="879387"/>
        <a:ext cx="7402540" cy="565225"/>
      </dsp:txXfrm>
    </dsp:sp>
    <dsp:sp modelId="{17253025-0BE3-46B4-B2C8-BFD879D75B26}">
      <dsp:nvSpPr>
        <dsp:cNvPr id="0" name=""/>
        <dsp:cNvSpPr/>
      </dsp:nvSpPr>
      <dsp:spPr>
        <a:xfrm rot="5400000">
          <a:off x="-144549" y="1838387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2031118"/>
        <a:ext cx="674562" cy="289099"/>
      </dsp:txXfrm>
    </dsp:sp>
    <dsp:sp modelId="{B2D4CD90-7709-4B59-AC85-D09667CFC12B}">
      <dsp:nvSpPr>
        <dsp:cNvPr id="0" name=""/>
        <dsp:cNvSpPr/>
      </dsp:nvSpPr>
      <dsp:spPr>
        <a:xfrm rot="5400000">
          <a:off x="4077931" y="-1709530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4563" y="1724415"/>
        <a:ext cx="7402540" cy="565225"/>
      </dsp:txXfrm>
    </dsp:sp>
    <dsp:sp modelId="{056CCBB6-5CE0-4348-89C6-99FB2D3AB62B}">
      <dsp:nvSpPr>
        <dsp:cNvPr id="0" name=""/>
        <dsp:cNvSpPr/>
      </dsp:nvSpPr>
      <dsp:spPr>
        <a:xfrm rot="5400000">
          <a:off x="-144549" y="2683415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</a:p>
      </dsp:txBody>
      <dsp:txXfrm rot="-5400000">
        <a:off x="1" y="2876146"/>
        <a:ext cx="674562" cy="289099"/>
      </dsp:txXfrm>
    </dsp:sp>
    <dsp:sp modelId="{90709722-0E94-45E4-BEDD-48CB660682DD}">
      <dsp:nvSpPr>
        <dsp:cNvPr id="0" name=""/>
        <dsp:cNvSpPr/>
      </dsp:nvSpPr>
      <dsp:spPr>
        <a:xfrm rot="5400000">
          <a:off x="4077931" y="-864502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4563" y="2569443"/>
        <a:ext cx="7402540" cy="565225"/>
      </dsp:txXfrm>
    </dsp:sp>
    <dsp:sp modelId="{EB2E52AE-8FCF-47D0-B499-CFCFAF1883A9}">
      <dsp:nvSpPr>
        <dsp:cNvPr id="0" name=""/>
        <dsp:cNvSpPr/>
      </dsp:nvSpPr>
      <dsp:spPr>
        <a:xfrm rot="5400000">
          <a:off x="-144549" y="3528443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" y="3721174"/>
        <a:ext cx="674562" cy="289099"/>
      </dsp:txXfrm>
    </dsp:sp>
    <dsp:sp modelId="{C92F1771-01AA-4FF3-B7EC-0229DB7A592C}">
      <dsp:nvSpPr>
        <dsp:cNvPr id="0" name=""/>
        <dsp:cNvSpPr/>
      </dsp:nvSpPr>
      <dsp:spPr>
        <a:xfrm rot="5400000">
          <a:off x="4077931" y="-19474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4563" y="3414471"/>
        <a:ext cx="7402540" cy="565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5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6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7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8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9.xml"/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0.xml"/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2.xml"/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3.xml"/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4.xml"/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5.xml"/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6.xml"/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7.xml"/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8.xml"/><Relationship Id="rId1" Type="http://schemas.openxmlformats.org/officeDocument/2006/relationships/notesMaster" Target="../notesMasters/notesMaster1.xml"/></Relationships>
</file>

<file path=ppt/notesSlides/_rels/notesSlide2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0.xml"/><Relationship Id="rId1" Type="http://schemas.openxmlformats.org/officeDocument/2006/relationships/notesMaster" Target="../notesMasters/notesMaster1.xml"/></Relationships>
</file>

<file path=ppt/notesSlides/_rels/notesSlide2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1.xml"/><Relationship Id="rId1" Type="http://schemas.openxmlformats.org/officeDocument/2006/relationships/notesMaster" Target="../notesMasters/notesMaster1.xml"/></Relationships>
</file>

<file path=ppt/notesSlides/_rels/notesSlide2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3.xml"/><Relationship Id="rId1" Type="http://schemas.openxmlformats.org/officeDocument/2006/relationships/notesMaster" Target="../notesMasters/notesMaster1.xml"/></Relationships>
</file>

<file path=ppt/notesSlides/_rels/notesSlide2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4.xml"/><Relationship Id="rId1" Type="http://schemas.openxmlformats.org/officeDocument/2006/relationships/notesMaster" Target="../notesMasters/notesMaster1.xml"/></Relationships>
</file>

<file path=ppt/notesSlides/_rels/notesSlide2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5.xml"/><Relationship Id="rId1" Type="http://schemas.openxmlformats.org/officeDocument/2006/relationships/notesMaster" Target="../notesMasters/notesMaster1.xml"/></Relationships>
</file>

<file path=ppt/notesSlides/_rels/notesSlide2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6.xml"/><Relationship Id="rId1" Type="http://schemas.openxmlformats.org/officeDocument/2006/relationships/notesMaster" Target="../notesMasters/notesMaster1.xml"/></Relationships>
</file>

<file path=ppt/notesSlides/_rels/notesSlide2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7.xml"/><Relationship Id="rId1" Type="http://schemas.openxmlformats.org/officeDocument/2006/relationships/notesMaster" Target="../notesMasters/notesMaster1.xml"/></Relationships>
</file>

<file path=ppt/notesSlides/_rels/notesSlide2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8.xml"/><Relationship Id="rId1" Type="http://schemas.openxmlformats.org/officeDocument/2006/relationships/notesMaster" Target="../notesMasters/notesMaster1.xml"/></Relationships>
</file>

<file path=ppt/notesSlides/_rels/notesSlide2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9.xml"/><Relationship Id="rId1" Type="http://schemas.openxmlformats.org/officeDocument/2006/relationships/notesMaster" Target="../notesMasters/notesMaster1.xml"/></Relationships>
</file>

<file path=ppt/notesSlides/_rels/notesSlide2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0.xml"/><Relationship Id="rId1" Type="http://schemas.openxmlformats.org/officeDocument/2006/relationships/notesMaster" Target="../notesMasters/notesMaster1.xml"/></Relationships>
</file>

<file path=ppt/notesSlides/_rels/notesSlide2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1.xml"/><Relationship Id="rId1" Type="http://schemas.openxmlformats.org/officeDocument/2006/relationships/notesMaster" Target="../notesMasters/notesMaster1.xml"/></Relationships>
</file>

<file path=ppt/notesSlides/_rels/notesSlide2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3.xml"/><Relationship Id="rId1" Type="http://schemas.openxmlformats.org/officeDocument/2006/relationships/notesMaster" Target="../notesMasters/notesMaster1.xml"/></Relationships>
</file>

<file path=ppt/notesSlides/_rels/notesSlide2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88C24-482E-D58D-CC10-E37277933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F9C682-2F10-2647-170F-AD6B8BB393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A5B881-60E4-9540-528B-88A4C5CBB5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BF614-B1E6-C845-69FC-477559A8C4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53840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930A2-018F-FFEC-DB78-8F9A4457E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39BE7D-EECA-A217-7F6F-AA39FBE2AC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3024C2-5804-FACB-D083-B50A0D70C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5638A-3880-0C90-37E7-87559D2AC7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62284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7284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9FF40-4696-E311-2741-84A5973A3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138084-D39A-C8C2-E5B0-2CD736E422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6E4F38-C989-88AA-F4D8-3B7E6D527A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9EC24-A5DF-2569-2870-D7D4AF6B1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71535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D5FDE-58AF-C0D0-C1C9-07004866C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997D39-3DF4-E337-718C-BF2F988264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A62FD7-89F1-6A66-BAB3-231EA5DFB6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8DBB4-B2D6-A2C2-E2BC-9233D84198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49084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627959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CEC70-28F4-6461-96D0-893DC5EC8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5AB5DF-73EE-BEDF-D166-F506710314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C1B468-FA24-EC4D-E2D5-C8AA50B04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AB090-3AA6-FCE7-D10F-9B7F250F43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90144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71620-E50A-0136-D82B-E047CC40F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294375-BA74-144D-0D7F-702F705C93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BB479D-67C8-4E82-3933-545AF6D26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3B8D4-3E3F-317B-B59C-E539A637CD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58114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59777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9473C-9C4A-762E-F892-6CFD5CCDD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2A9628-1AB5-971E-1199-0EFE8CBA0B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B69F68-8CC7-EB19-DA98-0B8FDCEC6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400B9-5FF3-A4C5-6DC0-1AA887C839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41758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19413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58AFB-A3EE-DD4C-D1AD-BA29728F8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C8E5CE-9FDA-72F8-9BB5-D19CC1C8FA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873A4C-429E-BC88-8180-EE5A97229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F0975-6AC9-2858-A49D-66C9AC4F2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150914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25596-CC3A-66CF-9A66-4C3CC42B4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4AD5DE-0B88-18E8-379A-667CD82A43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CFC613-B78E-8BC9-6718-C25CA54FC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925CD-9DFF-EC7A-2923-3638EE00E3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18792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8FEB6-A2ED-FA4C-E9AD-86E3B4D43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7DF782-FC68-D321-86BE-A528301ECA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76B11D-7F37-107F-320E-933E3BCF8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F8A60-6037-0D50-8549-0CD563F158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08131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0-2 Too young, 3-4 Nursery, 5-11 Primary, 12-18 Secondary, 19+ Too 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121583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 about half way through DDD</a:t>
            </a:r>
          </a:p>
          <a:p>
            <a:r>
              <a:rPr lang="en-GB" dirty="0">
                <a:cs typeface="Calibri"/>
              </a:rPr>
              <a:t>Prelim 2 just before assignment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(and again), usually to improve it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780059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765303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83297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  <a:p>
            <a:r>
              <a:rPr lang="en-GB" dirty="0"/>
              <a:t>Letters to ensure </a:t>
            </a:r>
            <a:r>
              <a:rPr lang="en-GB"/>
              <a:t>correct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46983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25389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401738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20620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6784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543226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  Works in Thonny.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183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053357"/>
      </p:ext>
    </p:extLst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729851"/>
      </p:ext>
    </p:extLst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29573"/>
      </p:ext>
    </p:extLst>
  </p:cSld>
  <p:clrMapOvr>
    <a:masterClrMapping/>
  </p:clrMapOvr>
</p:notes>
</file>

<file path=ppt/notesSlides/notesSlide2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8878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2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398604"/>
      </p:ext>
    </p:extLst>
  </p:cSld>
  <p:clrMapOvr>
    <a:masterClrMapping/>
  </p:clrMapOvr>
</p:notes>
</file>

<file path=ppt/notesSlides/notesSlide2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172244"/>
      </p:ext>
    </p:extLst>
  </p:cSld>
  <p:clrMapOvr>
    <a:masterClrMapping/>
  </p:clrMapOvr>
</p:notes>
</file>

<file path=ppt/notesSlides/notesSlide2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603904"/>
      </p:ext>
    </p:extLst>
  </p:cSld>
  <p:clrMapOvr>
    <a:masterClrMapping/>
  </p:clrMapOvr>
</p:notes>
</file>

<file path=ppt/notesSlides/notesSlide2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268198"/>
      </p:ext>
    </p:extLst>
  </p:cSld>
  <p:clrMapOvr>
    <a:masterClrMapping/>
  </p:clrMapOvr>
</p:notes>
</file>

<file path=ppt/notesSlides/notesSlide2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7985"/>
      </p:ext>
    </p:extLst>
  </p:cSld>
  <p:clrMapOvr>
    <a:masterClrMapping/>
  </p:clrMapOvr>
</p:notes>
</file>

<file path=ppt/notesSlides/notesSlide2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252006"/>
      </p:ext>
    </p:extLst>
  </p:cSld>
  <p:clrMapOvr>
    <a:masterClrMapping/>
  </p:clrMapOvr>
</p:notes>
</file>

<file path=ppt/notesSlides/notesSlide2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46088"/>
      </p:ext>
    </p:extLst>
  </p:cSld>
  <p:clrMapOvr>
    <a:masterClrMapping/>
  </p:clrMapOvr>
</p:notes>
</file>

<file path=ppt/notesSlides/notesSlide2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2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Super size: ask how many times to loop (limit 2-5), ask for character to concatenate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2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2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 size: ask how many times to loop (limit 1-6), ask for dice value (1-6)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Super-super size: display average of dice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2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B1F00-4BC9-9ACE-310F-1F252187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EBA38-5B34-A431-376D-8DC6EF9EA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4C1B2-7B79-B1B1-B53A-2FA4EB49D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B86E-82AC-F1AE-3C62-E7F496711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854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83ED-EBFA-7403-11AB-F36F73CD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78619-DE66-111B-3C1B-C82F0BBF1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2598-53B5-EBAE-6C47-C9B6A49E5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DCDF-AAFE-2E0C-0598-05C14C201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63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72E2-731E-A54C-A9EB-7E0C7AF3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3D74A-96D6-2F2E-F642-0587C6459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C59AF-4E60-8247-BAE7-7CDFCE1D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D9DB-928F-3528-9633-0EDDDE3CF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472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980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9639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Could </a:t>
            </a:r>
            <a:r>
              <a:rPr lang="en-GB" dirty="0"/>
              <a:t>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needed for </a:t>
            </a:r>
            <a:r>
              <a:rPr lang="en-GB" baseline="0" dirty="0" err="1"/>
              <a:t>concatention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3002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</a:t>
            </a:r>
          </a:p>
          <a:p>
            <a:r>
              <a:rPr lang="en-GB" baseline="0" dirty="0"/>
              <a:t>Could use eval( ) for numbers 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4742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????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3: Input,  4: Process,  5</a:t>
            </a:r>
            <a:r>
              <a:rPr lang="en-GB"/>
              <a:t>: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9087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60745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21054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47918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897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1657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F691-3F40-5DA9-604A-2BCAF0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E6984-85A6-A8BD-B60F-20EF5DF7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476DB-A4D9-837A-AB22-54283B601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3E91-0BF8-BBA6-9E72-5C268B2BE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212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27/10/2025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5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4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4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5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5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5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5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4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4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4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6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5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5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3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6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6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6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3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3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6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6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6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6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6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6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4.xml"/></Relationships>
</file>

<file path=ppt/slides/_rels/slide3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4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4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4.xml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4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4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4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4.xml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4.xml"/></Relationships>
</file>

<file path=ppt/slides/_rels/slide3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6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6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8.xml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9.xml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0.xml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1.xml"/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2.xml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3.xml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4.xml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5.xml"/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6.xml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7.xml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8.xml"/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9.xml"/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0.xml"/><Relationship Id="rId1" Type="http://schemas.openxmlformats.org/officeDocument/2006/relationships/slideLayout" Target="../slideLayouts/slideLayout6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1.xml"/><Relationship Id="rId1" Type="http://schemas.openxmlformats.org/officeDocument/2006/relationships/slideLayout" Target="../slideLayouts/slideLayout6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2.xml"/><Relationship Id="rId1" Type="http://schemas.openxmlformats.org/officeDocument/2006/relationships/slideLayout" Target="../slideLayouts/slideLayout6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3.xml"/><Relationship Id="rId1" Type="http://schemas.openxmlformats.org/officeDocument/2006/relationships/slideLayout" Target="../slideLayouts/slideLayout6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4.xml"/><Relationship Id="rId1" Type="http://schemas.openxmlformats.org/officeDocument/2006/relationships/slideLayout" Target="../slideLayouts/slideLayout6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5.xml"/><Relationship Id="rId1" Type="http://schemas.openxmlformats.org/officeDocument/2006/relationships/slideLayout" Target="../slideLayouts/slideLayout6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7.xml"/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8.xml"/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9.xml"/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0.xml"/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267828" y="4656268"/>
            <a:ext cx="1742214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 2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74787" y="4224947"/>
            <a:ext cx="1367576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 1 /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Input 2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2720712" y="4132699"/>
            <a:ext cx="174221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 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7F7A6-E716-44FD-8FE1-3268AFEF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Layout -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46296-45DB-4518-B55D-3898A3F6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TAD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Initialise variables – correct datatype(s)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Get values from user – assign, cast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 values from user – assign, cast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Display results – concatenate, cast if necessary</a:t>
            </a:r>
          </a:p>
        </p:txBody>
      </p:sp>
    </p:spTree>
    <p:extLst>
      <p:ext uri="{BB962C8B-B14F-4D97-AF65-F5344CB8AC3E}">
        <p14:creationId xmlns:p14="http://schemas.microsoft.com/office/powerpoint/2010/main" val="81122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7F7A6-E716-44FD-8FE1-3268AFEF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Layout -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46296-45DB-4518-B55D-3898A3F6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TAD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Initialise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Get values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Use values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237484376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464812" y="2506900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049080" y="3350434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25887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55379" y="3366292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-36744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84948" y="4795991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802588" y="5821213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72777"/>
              <a:gd name="adj6" fmla="val 487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088791" y="244941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571111" y="2568455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i="1" dirty="0">
                <a:latin typeface="Consolas" panose="020B0609020204030204" pitchFamily="49" charset="0"/>
              </a:rPr>
              <a:t>1, 2, 3, 4</a:t>
            </a:r>
            <a:endParaRPr lang="en-GB" sz="3600" i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94518" y="475419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837825" y="4857546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i="1" dirty="0">
                <a:latin typeface="Consolas" panose="020B0609020204030204" pitchFamily="49" charset="0"/>
              </a:rPr>
              <a:t>0, 1, 2, 3, 4</a:t>
            </a:r>
            <a:endParaRPr lang="en-GB" sz="3600" i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068598" y="188631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26341"/>
              <a:gd name="adj6" fmla="val 132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613128" y="4965268"/>
            <a:ext cx="21896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are integers</a:t>
            </a:r>
            <a:endParaRPr lang="en-GB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98828-579F-4145-80AF-55779194683E}"/>
              </a:ext>
            </a:extLst>
          </p:cNvPr>
          <p:cNvSpPr txBox="1"/>
          <p:nvPr/>
        </p:nvSpPr>
        <p:spPr>
          <a:xfrm>
            <a:off x="6096000" y="1273497"/>
            <a:ext cx="5393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Stop – Start: Number of values</a:t>
            </a:r>
            <a:endParaRPr lang="en-GB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F49C59-7B1E-411C-8E49-CDBF3989209E}"/>
              </a:ext>
            </a:extLst>
          </p:cNvPr>
          <p:cNvSpPr txBox="1"/>
          <p:nvPr/>
        </p:nvSpPr>
        <p:spPr>
          <a:xfrm>
            <a:off x="8792571" y="6154320"/>
            <a:ext cx="3371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Last value: Stop - 1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21" grpId="0" animBg="1"/>
      <p:bldP spid="22" grpId="0"/>
      <p:bldP spid="23" grpId="0"/>
      <p:bldP spid="24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464812" y="2506900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84948" y="4795991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088791" y="244941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6294518" y="475419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59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build="p"/>
      <p:bldP spid="10" grpId="0" animBg="1"/>
      <p:bldP spid="1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570052" y="3583011"/>
            <a:ext cx="3933923" cy="1692549"/>
            <a:chOff x="7619999" y="3594340"/>
            <a:chExt cx="3933923" cy="66785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638877"/>
              <a:ext cx="3314555" cy="5787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Start Value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368495" y="1467915"/>
            <a:ext cx="1087495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1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D5451DFE-FE85-4E33-8947-0DD215E1863A}"/>
              </a:ext>
            </a:extLst>
          </p:cNvPr>
          <p:cNvSpPr/>
          <p:nvPr/>
        </p:nvSpPr>
        <p:spPr>
          <a:xfrm>
            <a:off x="5748867" y="1465270"/>
            <a:ext cx="1821185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828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</p:spTree>
    <p:extLst>
      <p:ext uri="{BB962C8B-B14F-4D97-AF65-F5344CB8AC3E}">
        <p14:creationId xmlns:p14="http://schemas.microsoft.com/office/powerpoint/2010/main" val="128694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2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Start Value</a:t>
            </a:r>
          </a:p>
        </p:txBody>
      </p:sp>
    </p:spTree>
    <p:extLst>
      <p:ext uri="{BB962C8B-B14F-4D97-AF65-F5344CB8AC3E}">
        <p14:creationId xmlns:p14="http://schemas.microsoft.com/office/powerpoint/2010/main" val="314823601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 + 1)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001852" y="3583011"/>
            <a:ext cx="3933923" cy="1692549"/>
            <a:chOff x="7619999" y="3594340"/>
            <a:chExt cx="3933923" cy="66785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638877"/>
              <a:ext cx="3314555" cy="5787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No Start Value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956384" y="1467915"/>
            <a:ext cx="1261117" cy="862642"/>
          </a:xfrm>
          <a:prstGeom prst="callout2">
            <a:avLst>
              <a:gd name="adj1" fmla="val 50315"/>
              <a:gd name="adj2" fmla="val 100204"/>
              <a:gd name="adj3" fmla="val 50115"/>
              <a:gd name="adj4" fmla="val 118027"/>
              <a:gd name="adj5" fmla="val 137110"/>
              <a:gd name="adj6" fmla="val 1182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</p:spTree>
    <p:extLst>
      <p:ext uri="{BB962C8B-B14F-4D97-AF65-F5344CB8AC3E}">
        <p14:creationId xmlns:p14="http://schemas.microsoft.com/office/powerpoint/2010/main" val="56233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 + 1)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No Start Value</a:t>
            </a:r>
          </a:p>
        </p:txBody>
      </p:sp>
    </p:spTree>
    <p:extLst>
      <p:ext uri="{BB962C8B-B14F-4D97-AF65-F5344CB8AC3E}">
        <p14:creationId xmlns:p14="http://schemas.microsoft.com/office/powerpoint/2010/main" val="107333050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006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4A19A1FB-ECA6-4694-B637-300440FD5518}"/>
              </a:ext>
            </a:extLst>
          </p:cNvPr>
          <p:cNvSpPr/>
          <p:nvPr/>
        </p:nvSpPr>
        <p:spPr>
          <a:xfrm>
            <a:off x="9870723" y="1292163"/>
            <a:ext cx="1087495" cy="465993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1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  <p:bldP spid="11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57241"/>
              <a:gd name="adj6" fmla="val -6720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8148"/>
              <a:gd name="adj6" fmla="val -5465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11298" y="1844675"/>
            <a:ext cx="3767922" cy="1031875"/>
            <a:chOff x="7465700" y="4091601"/>
            <a:chExt cx="3767922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465700" y="4091601"/>
              <a:ext cx="383079" cy="1031875"/>
            </a:xfrm>
            <a:prstGeom prst="rightBrace">
              <a:avLst>
                <a:gd name="adj1" fmla="val 0"/>
                <a:gd name="adj2" fmla="val 4950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919067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5EBCB-801E-43AF-A04E-FF70CB2F143D}"/>
              </a:ext>
            </a:extLst>
          </p:cNvPr>
          <p:cNvSpPr txBox="1"/>
          <p:nvPr/>
        </p:nvSpPr>
        <p:spPr>
          <a:xfrm>
            <a:off x="8197624" y="702955"/>
            <a:ext cx="3156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Add multiple values together in a loop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  <p:bldP spid="10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3963188" y="5982466"/>
            <a:ext cx="5395955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Unexpected indentation (4 spaces)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BC9CC3-EB4F-D7BE-280C-E8FAAF94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0F8E-E77E-AFFC-2C0F-135E042A8527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8F336-5742-A558-1A66-FCE1305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3645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test is True, do something</a:t>
            </a:r>
          </a:p>
          <a:p>
            <a:pPr algn="ctr"/>
            <a:endParaRPr lang="en-GB" sz="3600" dirty="0">
              <a:solidFill>
                <a:srgbClr val="7030A0"/>
              </a:solidFill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47198320"/>
              </p:ext>
            </p:extLst>
          </p:nvPr>
        </p:nvGraphicFramePr>
        <p:xfrm>
          <a:off x="836612" y="2498769"/>
          <a:ext cx="4330589" cy="39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Do 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Always do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34396264"/>
              </p:ext>
            </p:extLst>
          </p:nvPr>
        </p:nvGraphicFramePr>
        <p:xfrm>
          <a:off x="6172200" y="2498769"/>
          <a:ext cx="4295613" cy="39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Do 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Always do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9863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6262125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Do 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Always do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40514825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Do 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Always do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992C3-7BE4-4687-2CB9-1CA420A53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5F57F88-BAC5-60CE-2F94-967E97FD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8440499-B7BF-41F1-B37B-57D19C48F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3B184D2-D421-CDDC-6134-BE9317033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sp>
        <p:nvSpPr>
          <p:cNvPr id="25" name="Callout: Bent Line with No Border 24">
            <a:extLst>
              <a:ext uri="{FF2B5EF4-FFF2-40B4-BE49-F238E27FC236}">
                <a16:creationId xmlns:a16="http://schemas.microsoft.com/office/drawing/2014/main" id="{CE8A4088-0B6B-5BCA-5BEB-F79C67C5F670}"/>
              </a:ext>
            </a:extLst>
          </p:cNvPr>
          <p:cNvSpPr/>
          <p:nvPr/>
        </p:nvSpPr>
        <p:spPr>
          <a:xfrm>
            <a:off x="7642362" y="3039608"/>
            <a:ext cx="432000" cy="360000"/>
          </a:xfrm>
          <a:prstGeom prst="callout2">
            <a:avLst>
              <a:gd name="adj1" fmla="val 50983"/>
              <a:gd name="adj2" fmla="val 101585"/>
              <a:gd name="adj3" fmla="val 50822"/>
              <a:gd name="adj4" fmla="val 144665"/>
              <a:gd name="adj5" fmla="val 96248"/>
              <a:gd name="adj6" fmla="val 1896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BE38946F-26FB-99A6-E0A3-C1F72F914B9D}"/>
              </a:ext>
            </a:extLst>
          </p:cNvPr>
          <p:cNvSpPr/>
          <p:nvPr/>
        </p:nvSpPr>
        <p:spPr>
          <a:xfrm>
            <a:off x="1156170" y="2414824"/>
            <a:ext cx="432000" cy="324000"/>
          </a:xfrm>
          <a:prstGeom prst="callout2">
            <a:avLst>
              <a:gd name="adj1" fmla="val 50983"/>
              <a:gd name="adj2" fmla="val 101585"/>
              <a:gd name="adj3" fmla="val 49977"/>
              <a:gd name="adj4" fmla="val 144665"/>
              <a:gd name="adj5" fmla="val 49460"/>
              <a:gd name="adj6" fmla="val 208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pic>
        <p:nvPicPr>
          <p:cNvPr id="7" name="Content Placeholder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7BC6AF4-6952-D230-6541-F1A38A1567E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45" y="1985125"/>
            <a:ext cx="2244067" cy="3271884"/>
          </a:xfrm>
        </p:spPr>
      </p:pic>
      <p:pic>
        <p:nvPicPr>
          <p:cNvPr id="9" name="Content Placeholder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25CCBCD-43D3-56BA-90E2-35B215CE294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73" y="1985125"/>
            <a:ext cx="1817496" cy="4327993"/>
          </a:xfrm>
        </p:spPr>
      </p:pic>
    </p:spTree>
    <p:extLst>
      <p:ext uri="{BB962C8B-B14F-4D97-AF65-F5344CB8AC3E}">
        <p14:creationId xmlns:p14="http://schemas.microsoft.com/office/powerpoint/2010/main" val="376234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9" grpId="0" build="p"/>
      <p:bldP spid="25" grpId="0" animBg="1"/>
      <p:bldP spid="2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1F2EC54-9866-8270-1AA5-924BC4987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F47563A4-0AE6-1125-A12A-CF840E9D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355E030-FBD0-2A6C-5B85-4FBEDBCD9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C57592A-2C22-B432-CFAE-AFA537FC8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7" name="Content Placeholder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1F1E60D-4BD7-4474-40BC-40C10202738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45" y="1985125"/>
            <a:ext cx="2244067" cy="3271884"/>
          </a:xfrm>
        </p:spPr>
      </p:pic>
      <p:pic>
        <p:nvPicPr>
          <p:cNvPr id="9" name="Content Placeholder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BEB22B2-30BB-FC56-1765-02A6ECB0F5C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73" y="1985125"/>
            <a:ext cx="1817496" cy="4327993"/>
          </a:xfrm>
        </p:spPr>
      </p:pic>
    </p:spTree>
    <p:extLst>
      <p:ext uri="{BB962C8B-B14F-4D97-AF65-F5344CB8AC3E}">
        <p14:creationId xmlns:p14="http://schemas.microsoft.com/office/powerpoint/2010/main" val="400737751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54449100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4067D-F2E8-4493-C2D2-DA54F76C7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599E05C-6F6A-F79B-5E3F-B87AF509CBF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24" y="2002537"/>
            <a:ext cx="3487424" cy="2293101"/>
          </a:xfr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3C3D323D-ABD3-7ADB-87F2-22C3E70C8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if, else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238F026-CF44-4C2D-F3F2-7ADA4D1C2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0B90243-CE24-4A5D-EF63-CD0FF82D7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sp>
        <p:nvSpPr>
          <p:cNvPr id="25" name="Callout: Bent Line with No Border 24">
            <a:extLst>
              <a:ext uri="{FF2B5EF4-FFF2-40B4-BE49-F238E27FC236}">
                <a16:creationId xmlns:a16="http://schemas.microsoft.com/office/drawing/2014/main" id="{9A7361B1-92CD-CDF5-C309-88A725511215}"/>
              </a:ext>
            </a:extLst>
          </p:cNvPr>
          <p:cNvSpPr/>
          <p:nvPr/>
        </p:nvSpPr>
        <p:spPr>
          <a:xfrm>
            <a:off x="7113400" y="3081362"/>
            <a:ext cx="432000" cy="360000"/>
          </a:xfrm>
          <a:prstGeom prst="callout2">
            <a:avLst>
              <a:gd name="adj1" fmla="val 50983"/>
              <a:gd name="adj2" fmla="val 101585"/>
              <a:gd name="adj3" fmla="val 50822"/>
              <a:gd name="adj4" fmla="val 144665"/>
              <a:gd name="adj5" fmla="val 96248"/>
              <a:gd name="adj6" fmla="val 1896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8006507F-8CD3-2327-B6F1-8CC14A00690F}"/>
              </a:ext>
            </a:extLst>
          </p:cNvPr>
          <p:cNvSpPr/>
          <p:nvPr/>
        </p:nvSpPr>
        <p:spPr>
          <a:xfrm>
            <a:off x="1445588" y="2266986"/>
            <a:ext cx="432000" cy="324000"/>
          </a:xfrm>
          <a:prstGeom prst="callout2">
            <a:avLst>
              <a:gd name="adj1" fmla="val 50983"/>
              <a:gd name="adj2" fmla="val 101585"/>
              <a:gd name="adj3" fmla="val 49977"/>
              <a:gd name="adj4" fmla="val 144665"/>
              <a:gd name="adj5" fmla="val 49460"/>
              <a:gd name="adj6" fmla="val 208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7" name="Callout: Bent Line with No Border 8">
            <a:extLst>
              <a:ext uri="{FF2B5EF4-FFF2-40B4-BE49-F238E27FC236}">
                <a16:creationId xmlns:a16="http://schemas.microsoft.com/office/drawing/2014/main" id="{3FF8145B-53DC-24EC-81C5-5C6D1B1ADAA5}"/>
              </a:ext>
            </a:extLst>
          </p:cNvPr>
          <p:cNvSpPr/>
          <p:nvPr/>
        </p:nvSpPr>
        <p:spPr>
          <a:xfrm>
            <a:off x="4930446" y="2997662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sp>
        <p:nvSpPr>
          <p:cNvPr id="28" name="Callout: Bent Line with No Border 8">
            <a:extLst>
              <a:ext uri="{FF2B5EF4-FFF2-40B4-BE49-F238E27FC236}">
                <a16:creationId xmlns:a16="http://schemas.microsoft.com/office/drawing/2014/main" id="{0C1A6742-C66E-B414-EE46-03A102ECCCE7}"/>
              </a:ext>
            </a:extLst>
          </p:cNvPr>
          <p:cNvSpPr/>
          <p:nvPr/>
        </p:nvSpPr>
        <p:spPr>
          <a:xfrm>
            <a:off x="10606860" y="4169664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pic>
        <p:nvPicPr>
          <p:cNvPr id="9" name="Content Placeholder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5DA4A76-599D-D5D0-9B4C-B692D5C3C18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00" y="2002537"/>
            <a:ext cx="2752539" cy="4310580"/>
          </a:xfrm>
        </p:spPr>
      </p:pic>
    </p:spTree>
    <p:extLst>
      <p:ext uri="{BB962C8B-B14F-4D97-AF65-F5344CB8AC3E}">
        <p14:creationId xmlns:p14="http://schemas.microsoft.com/office/powerpoint/2010/main" val="391925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9" grpId="0" build="p"/>
      <p:bldP spid="25" grpId="0" animBg="1"/>
      <p:bldP spid="26" grpId="0" animBg="1"/>
      <p:bldP spid="27" grpId="0" animBg="1"/>
      <p:bldP spid="28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CD96FF5-D9EC-D03F-E7BE-ED6B4865E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142BCF8-8BF5-60AC-34E6-6106EC36747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24" y="2002537"/>
            <a:ext cx="3487424" cy="2293101"/>
          </a:xfr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F3F5A714-A065-C8FD-7BD6-383C58CEF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if, else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437F2E3-9C17-1CD8-2F82-E4D46399F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7CC5F6-C935-4A2A-2F8D-0727FAC3C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9" name="Content Placeholder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48D1149-4493-C939-0190-AEE29C6A2AF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00" y="2002537"/>
            <a:ext cx="2752539" cy="4310580"/>
          </a:xfrm>
        </p:spPr>
      </p:pic>
    </p:spTree>
    <p:extLst>
      <p:ext uri="{BB962C8B-B14F-4D97-AF65-F5344CB8AC3E}">
        <p14:creationId xmlns:p14="http://schemas.microsoft.com/office/powerpoint/2010/main" val="185458923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91910468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90D3B-8DFE-B617-488C-B7106B7EF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695F01A-7D77-C7A1-8CA1-040E81AA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if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5F726-4486-685C-793D-1FEBF6082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01"/>
            <a:ext cx="10515600" cy="4817332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"Enter a whole number: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GB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7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  <a:r>
              <a:rPr lang="la-Latn" sz="28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 number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  <a:r>
              <a:rPr lang="la-Latn" sz="2800" dirty="0">
                <a:latin typeface="Consolas" panose="020B0609020204030204" pitchFamily="49" charset="0"/>
              </a:rPr>
              <a:t>    </a:t>
            </a:r>
            <a:r>
              <a:rPr lang="en-GB" sz="2800" dirty="0">
                <a:latin typeface="Consolas" panose="020B0609020204030204" pitchFamily="49" charset="0"/>
              </a:rPr>
              <a:t>     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9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10    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  <a:r>
              <a:rPr lang="la-Latn" sz="2800" dirty="0">
                <a:latin typeface="Consolas" panose="020B0609020204030204" pitchFamily="49" charset="0"/>
              </a:rPr>
              <a:t>   </a:t>
            </a:r>
            <a:r>
              <a:rPr lang="en-GB" sz="2800" dirty="0">
                <a:latin typeface="Consolas" panose="020B0609020204030204" pitchFamily="49" charset="0"/>
              </a:rPr>
              <a:t>      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587E07-ED50-0D2E-1B23-25AF1D6B946E}"/>
              </a:ext>
            </a:extLst>
          </p:cNvPr>
          <p:cNvGrpSpPr/>
          <p:nvPr/>
        </p:nvGrpSpPr>
        <p:grpSpPr>
          <a:xfrm>
            <a:off x="5124105" y="4060711"/>
            <a:ext cx="2564806" cy="2136099"/>
            <a:chOff x="3838276" y="1277747"/>
            <a:chExt cx="4991731" cy="3702651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E848BD68-710E-1E2F-0EDC-E994A7D99853}"/>
                </a:ext>
              </a:extLst>
            </p:cNvPr>
            <p:cNvSpPr/>
            <p:nvPr/>
          </p:nvSpPr>
          <p:spPr>
            <a:xfrm>
              <a:off x="3838276" y="1277747"/>
              <a:ext cx="661352" cy="370265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B67CE3-72B9-8C33-4D20-98F7E68A7197}"/>
                </a:ext>
              </a:extLst>
            </p:cNvPr>
            <p:cNvSpPr txBox="1"/>
            <p:nvPr/>
          </p:nvSpPr>
          <p:spPr>
            <a:xfrm>
              <a:off x="4499628" y="2316421"/>
              <a:ext cx="4330379" cy="186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Nested if</a:t>
              </a:r>
            </a:p>
            <a:p>
              <a:r>
                <a:rPr lang="en-GB" sz="3200" b="1" dirty="0">
                  <a:solidFill>
                    <a:srgbClr val="7030A0"/>
                  </a:solidFill>
                </a:rPr>
                <a:t>(inside else)</a:t>
              </a:r>
            </a:p>
          </p:txBody>
        </p:sp>
      </p:grpSp>
      <p:sp>
        <p:nvSpPr>
          <p:cNvPr id="9" name="Arrow: Down 8">
            <a:extLst>
              <a:ext uri="{FF2B5EF4-FFF2-40B4-BE49-F238E27FC236}">
                <a16:creationId xmlns:a16="http://schemas.microsoft.com/office/drawing/2014/main" id="{79064034-05FC-10A4-AE95-E793A6DDDA6C}"/>
              </a:ext>
            </a:extLst>
          </p:cNvPr>
          <p:cNvSpPr/>
          <p:nvPr/>
        </p:nvSpPr>
        <p:spPr>
          <a:xfrm>
            <a:off x="6204781" y="2385550"/>
            <a:ext cx="590309" cy="1947912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2F1E7-FCA7-F3F8-86F8-0FAE52E0D504}"/>
              </a:ext>
            </a:extLst>
          </p:cNvPr>
          <p:cNvSpPr txBox="1"/>
          <p:nvPr/>
        </p:nvSpPr>
        <p:spPr>
          <a:xfrm>
            <a:off x="6795090" y="2385549"/>
            <a:ext cx="4074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374F5D-F43B-6781-E6B6-FC3C44D77427}"/>
              </a:ext>
            </a:extLst>
          </p:cNvPr>
          <p:cNvSpPr txBox="1"/>
          <p:nvPr/>
        </p:nvSpPr>
        <p:spPr>
          <a:xfrm>
            <a:off x="8186434" y="3666112"/>
            <a:ext cx="4074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Multiple nested</a:t>
            </a:r>
          </a:p>
          <a:p>
            <a:r>
              <a:rPr lang="en-GB" sz="3200" dirty="0">
                <a:solidFill>
                  <a:srgbClr val="FF0000"/>
                </a:solidFill>
              </a:rPr>
              <a:t>if</a:t>
            </a:r>
            <a:r>
              <a:rPr lang="en-GB" sz="3200" dirty="0">
                <a:solidFill>
                  <a:srgbClr val="7030A0"/>
                </a:solidFill>
              </a:rPr>
              <a:t>s allowed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7F5F95-C4BA-AD25-1A5A-ABED06908D88}"/>
              </a:ext>
            </a:extLst>
          </p:cNvPr>
          <p:cNvSpPr txBox="1"/>
          <p:nvPr/>
        </p:nvSpPr>
        <p:spPr>
          <a:xfrm>
            <a:off x="8186434" y="5273531"/>
            <a:ext cx="3440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else</a:t>
            </a:r>
            <a:r>
              <a:rPr lang="en-GB" sz="32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354617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6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76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6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27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1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/>
      <p:bldP spid="14" grpId="0"/>
      <p:bldP spid="15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78207EA-FE1E-ED8F-A50D-D59FB762D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67DB24-BDFC-5469-E678-B37F3141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if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044D0-902A-51CF-E9BD-5E2A175DA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01"/>
            <a:ext cx="10515600" cy="4817332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"Enter a whole number: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GB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7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  <a:r>
              <a:rPr lang="la-Latn" sz="28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 number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  <a:r>
              <a:rPr lang="la-Latn" sz="2800" dirty="0">
                <a:latin typeface="Consolas" panose="020B0609020204030204" pitchFamily="49" charset="0"/>
              </a:rPr>
              <a:t>    </a:t>
            </a:r>
            <a:r>
              <a:rPr lang="en-GB" sz="2800" dirty="0">
                <a:latin typeface="Consolas" panose="020B0609020204030204" pitchFamily="49" charset="0"/>
              </a:rPr>
              <a:t>     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9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10    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  <a:r>
              <a:rPr lang="la-Latn" sz="2800" dirty="0">
                <a:latin typeface="Consolas" panose="020B0609020204030204" pitchFamily="49" charset="0"/>
              </a:rPr>
              <a:t>   </a:t>
            </a:r>
            <a:r>
              <a:rPr lang="en-GB" sz="2800" dirty="0">
                <a:latin typeface="Consolas" panose="020B0609020204030204" pitchFamily="49" charset="0"/>
              </a:rPr>
              <a:t>      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07081050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4F0AC83-F85A-985E-655F-E1F686FF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Nested if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5CD7F2C-AE64-2579-A80F-397C67AC5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74555B5-6022-E438-5DF2-5AB8DF7D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21" name="Content Placeholder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E5D7955-9338-8A7E-8F1F-23C70EE6869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1982479"/>
            <a:ext cx="4876196" cy="4320504"/>
          </a:xfrm>
          <a:prstGeom prst="rect">
            <a:avLst/>
          </a:prstGeom>
        </p:spPr>
      </p:pic>
      <p:pic>
        <p:nvPicPr>
          <p:cNvPr id="22" name="Content Placeholder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4A82AD6-E7F3-2C63-B72A-CF59DE84963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16" y="1982479"/>
            <a:ext cx="3127232" cy="4626596"/>
          </a:xfrm>
          <a:prstGeom prst="rect">
            <a:avLst/>
          </a:prstGeom>
        </p:spPr>
      </p:pic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77581982-8484-26E9-5C2D-270F22E9BA1E}"/>
              </a:ext>
            </a:extLst>
          </p:cNvPr>
          <p:cNvSpPr/>
          <p:nvPr/>
        </p:nvSpPr>
        <p:spPr>
          <a:xfrm>
            <a:off x="5043604" y="3461196"/>
            <a:ext cx="1620000" cy="360000"/>
          </a:xfrm>
          <a:prstGeom prst="callout2">
            <a:avLst>
              <a:gd name="adj1" fmla="val 50016"/>
              <a:gd name="adj2" fmla="val -314"/>
              <a:gd name="adj3" fmla="val 50727"/>
              <a:gd name="adj4" fmla="val -24869"/>
              <a:gd name="adj5" fmla="val 117021"/>
              <a:gd name="adj6" fmla="val -520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Nested if</a:t>
            </a:r>
          </a:p>
        </p:txBody>
      </p:sp>
      <p:sp>
        <p:nvSpPr>
          <p:cNvPr id="24" name="Callout: Bent Line with No Border 8">
            <a:extLst>
              <a:ext uri="{FF2B5EF4-FFF2-40B4-BE49-F238E27FC236}">
                <a16:creationId xmlns:a16="http://schemas.microsoft.com/office/drawing/2014/main" id="{EBDBB409-71FC-F04B-4C31-BF83053B3CA5}"/>
              </a:ext>
            </a:extLst>
          </p:cNvPr>
          <p:cNvSpPr/>
          <p:nvPr/>
        </p:nvSpPr>
        <p:spPr>
          <a:xfrm>
            <a:off x="9986205" y="3461196"/>
            <a:ext cx="1620000" cy="360000"/>
          </a:xfrm>
          <a:prstGeom prst="callout2">
            <a:avLst>
              <a:gd name="adj1" fmla="val 50016"/>
              <a:gd name="adj2" fmla="val -314"/>
              <a:gd name="adj3" fmla="val 51609"/>
              <a:gd name="adj4" fmla="val -24183"/>
              <a:gd name="adj5" fmla="val 117021"/>
              <a:gd name="adj6" fmla="val -520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Nested if</a:t>
            </a:r>
          </a:p>
        </p:txBody>
      </p:sp>
      <p:sp>
        <p:nvSpPr>
          <p:cNvPr id="25" name="Callout: Bent Line with No Border 24">
            <a:extLst>
              <a:ext uri="{FF2B5EF4-FFF2-40B4-BE49-F238E27FC236}">
                <a16:creationId xmlns:a16="http://schemas.microsoft.com/office/drawing/2014/main" id="{DE522466-D280-5937-7198-CBD2CF843320}"/>
              </a:ext>
            </a:extLst>
          </p:cNvPr>
          <p:cNvSpPr/>
          <p:nvPr/>
        </p:nvSpPr>
        <p:spPr>
          <a:xfrm>
            <a:off x="6865750" y="2776562"/>
            <a:ext cx="432000" cy="360000"/>
          </a:xfrm>
          <a:prstGeom prst="callout2">
            <a:avLst>
              <a:gd name="adj1" fmla="val 50983"/>
              <a:gd name="adj2" fmla="val 101585"/>
              <a:gd name="adj3" fmla="val 50822"/>
              <a:gd name="adj4" fmla="val 144665"/>
              <a:gd name="adj5" fmla="val 96248"/>
              <a:gd name="adj6" fmla="val 1896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032EBAFB-F98C-5FFD-E4C2-F0694E598DD1}"/>
              </a:ext>
            </a:extLst>
          </p:cNvPr>
          <p:cNvSpPr/>
          <p:nvPr/>
        </p:nvSpPr>
        <p:spPr>
          <a:xfrm>
            <a:off x="893124" y="2314616"/>
            <a:ext cx="432000" cy="324000"/>
          </a:xfrm>
          <a:prstGeom prst="callout2">
            <a:avLst>
              <a:gd name="adj1" fmla="val 50983"/>
              <a:gd name="adj2" fmla="val 101585"/>
              <a:gd name="adj3" fmla="val 49977"/>
              <a:gd name="adj4" fmla="val 144665"/>
              <a:gd name="adj5" fmla="val 49460"/>
              <a:gd name="adj6" fmla="val 208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7" name="Callout: Bent Line with No Border 8">
            <a:extLst>
              <a:ext uri="{FF2B5EF4-FFF2-40B4-BE49-F238E27FC236}">
                <a16:creationId xmlns:a16="http://schemas.microsoft.com/office/drawing/2014/main" id="{FA0C2D9B-40C5-0C56-0615-B56D90FCE714}"/>
              </a:ext>
            </a:extLst>
          </p:cNvPr>
          <p:cNvSpPr/>
          <p:nvPr/>
        </p:nvSpPr>
        <p:spPr>
          <a:xfrm>
            <a:off x="5377414" y="4882089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sp>
        <p:nvSpPr>
          <p:cNvPr id="28" name="Callout: Bent Line with No Border 8">
            <a:extLst>
              <a:ext uri="{FF2B5EF4-FFF2-40B4-BE49-F238E27FC236}">
                <a16:creationId xmlns:a16="http://schemas.microsoft.com/office/drawing/2014/main" id="{F6353200-0EE6-C2D6-05F9-7192010D4D54}"/>
              </a:ext>
            </a:extLst>
          </p:cNvPr>
          <p:cNvSpPr/>
          <p:nvPr/>
        </p:nvSpPr>
        <p:spPr>
          <a:xfrm>
            <a:off x="10778310" y="4522089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FF48C2-C543-1698-6390-8A6546D1C50C}"/>
              </a:ext>
            </a:extLst>
          </p:cNvPr>
          <p:cNvSpPr txBox="1"/>
          <p:nvPr/>
        </p:nvSpPr>
        <p:spPr>
          <a:xfrm>
            <a:off x="8906205" y="653688"/>
            <a:ext cx="270000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else</a:t>
            </a:r>
            <a:r>
              <a:rPr lang="en-GB" sz="3200" dirty="0">
                <a:solidFill>
                  <a:srgbClr val="7030A0"/>
                </a:solidFill>
              </a:rPr>
              <a:t> is optional</a:t>
            </a:r>
          </a:p>
        </p:txBody>
      </p:sp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9" grpId="0" build="p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949A620-73E1-6152-C446-8B88DBFDF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EDF06FD7-5CE9-A583-47E6-C9E02FE2A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Nested if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932DC2B-2B3A-9208-77F1-F5434CC37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A16602F-ABB8-49B6-0764-CA8BFF195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21" name="Content Placeholder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3C4815C-73B6-4ADC-E134-D64AE75B2DA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1982479"/>
            <a:ext cx="4876196" cy="4320504"/>
          </a:xfrm>
          <a:prstGeom prst="rect">
            <a:avLst/>
          </a:prstGeom>
        </p:spPr>
      </p:pic>
      <p:pic>
        <p:nvPicPr>
          <p:cNvPr id="22" name="Content Placeholder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FC23685-F7C7-C94E-54F1-B50BE2216A0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16" y="1982479"/>
            <a:ext cx="3127232" cy="462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7620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290334689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"Enter a whole number: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GB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5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GB" sz="28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7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9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10</a:t>
            </a:r>
            <a:r>
              <a:rPr lang="la-Latn" sz="2800" dirty="0"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5800845" y="2699717"/>
            <a:ext cx="590309" cy="2890049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6391154" y="2699717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515160" y="382157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515160" y="5087352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is optional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3" grpId="0"/>
      <p:bldP spid="14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4D6E854-519F-F18A-D5BF-A24469934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93E0141-6A29-14A3-8102-C92EECCB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0AF7C-B48F-46C4-E0FA-ECD3BE53F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"Enter a whole number: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GB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5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GB" sz="28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7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9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10</a:t>
            </a:r>
            <a:r>
              <a:rPr lang="la-Latn" sz="2800" dirty="0"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30507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5C3BC-1A88-B879-7875-7AEF46418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ECD71C94-05C0-F058-C04C-3D3FE331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if, </a:t>
            </a:r>
            <a:r>
              <a:rPr lang="en-GB" dirty="0" err="1"/>
              <a:t>elif</a:t>
            </a:r>
            <a:r>
              <a:rPr lang="en-GB" dirty="0"/>
              <a:t>, else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0E7C121-710F-92F8-8835-897985ACE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A95F36A-80AD-D786-2B3F-5977006EE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21" name="Content Placeholder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B43816E-A101-4B00-4551-BACE7E4D2F9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1982479"/>
            <a:ext cx="4876196" cy="4320504"/>
          </a:xfrm>
          <a:prstGeom prst="rect">
            <a:avLst/>
          </a:prstGeom>
        </p:spPr>
      </p:pic>
      <p:pic>
        <p:nvPicPr>
          <p:cNvPr id="22" name="Content Placeholder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77D0DB2-5931-FF86-EB45-6B697DD37A9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16" y="1982479"/>
            <a:ext cx="3127232" cy="4626596"/>
          </a:xfrm>
          <a:prstGeom prst="rect">
            <a:avLst/>
          </a:prstGeom>
        </p:spPr>
      </p:pic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C28D95C6-49C5-8879-8465-063D387F99D4}"/>
              </a:ext>
            </a:extLst>
          </p:cNvPr>
          <p:cNvSpPr/>
          <p:nvPr/>
        </p:nvSpPr>
        <p:spPr>
          <a:xfrm>
            <a:off x="5043604" y="3461196"/>
            <a:ext cx="1620000" cy="360000"/>
          </a:xfrm>
          <a:prstGeom prst="callout2">
            <a:avLst>
              <a:gd name="adj1" fmla="val 50016"/>
              <a:gd name="adj2" fmla="val -314"/>
              <a:gd name="adj3" fmla="val 50727"/>
              <a:gd name="adj4" fmla="val -24869"/>
              <a:gd name="adj5" fmla="val 117021"/>
              <a:gd name="adj6" fmla="val -520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</p:txBody>
      </p:sp>
      <p:sp>
        <p:nvSpPr>
          <p:cNvPr id="24" name="Callout: Bent Line with No Border 8">
            <a:extLst>
              <a:ext uri="{FF2B5EF4-FFF2-40B4-BE49-F238E27FC236}">
                <a16:creationId xmlns:a16="http://schemas.microsoft.com/office/drawing/2014/main" id="{652C7F5A-2496-F793-FCF4-7C87BEE44189}"/>
              </a:ext>
            </a:extLst>
          </p:cNvPr>
          <p:cNvSpPr/>
          <p:nvPr/>
        </p:nvSpPr>
        <p:spPr>
          <a:xfrm>
            <a:off x="9986205" y="3461196"/>
            <a:ext cx="1620000" cy="360000"/>
          </a:xfrm>
          <a:prstGeom prst="callout2">
            <a:avLst>
              <a:gd name="adj1" fmla="val 50016"/>
              <a:gd name="adj2" fmla="val -314"/>
              <a:gd name="adj3" fmla="val 51609"/>
              <a:gd name="adj4" fmla="val -24183"/>
              <a:gd name="adj5" fmla="val 117021"/>
              <a:gd name="adj6" fmla="val -520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</p:txBody>
      </p:sp>
      <p:sp>
        <p:nvSpPr>
          <p:cNvPr id="25" name="Callout: Bent Line with No Border 24">
            <a:extLst>
              <a:ext uri="{FF2B5EF4-FFF2-40B4-BE49-F238E27FC236}">
                <a16:creationId xmlns:a16="http://schemas.microsoft.com/office/drawing/2014/main" id="{CFA16FD8-DB0C-EA35-53EF-20418E62A70D}"/>
              </a:ext>
            </a:extLst>
          </p:cNvPr>
          <p:cNvSpPr/>
          <p:nvPr/>
        </p:nvSpPr>
        <p:spPr>
          <a:xfrm>
            <a:off x="6865750" y="2776562"/>
            <a:ext cx="432000" cy="360000"/>
          </a:xfrm>
          <a:prstGeom prst="callout2">
            <a:avLst>
              <a:gd name="adj1" fmla="val 50983"/>
              <a:gd name="adj2" fmla="val 101585"/>
              <a:gd name="adj3" fmla="val 50822"/>
              <a:gd name="adj4" fmla="val 144665"/>
              <a:gd name="adj5" fmla="val 96248"/>
              <a:gd name="adj6" fmla="val 1896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250761A0-BD40-A1C8-0212-8CDAD3F33A75}"/>
              </a:ext>
            </a:extLst>
          </p:cNvPr>
          <p:cNvSpPr/>
          <p:nvPr/>
        </p:nvSpPr>
        <p:spPr>
          <a:xfrm>
            <a:off x="893124" y="2314616"/>
            <a:ext cx="432000" cy="324000"/>
          </a:xfrm>
          <a:prstGeom prst="callout2">
            <a:avLst>
              <a:gd name="adj1" fmla="val 50983"/>
              <a:gd name="adj2" fmla="val 101585"/>
              <a:gd name="adj3" fmla="val 49977"/>
              <a:gd name="adj4" fmla="val 144665"/>
              <a:gd name="adj5" fmla="val 49460"/>
              <a:gd name="adj6" fmla="val 208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7" name="Callout: Bent Line with No Border 8">
            <a:extLst>
              <a:ext uri="{FF2B5EF4-FFF2-40B4-BE49-F238E27FC236}">
                <a16:creationId xmlns:a16="http://schemas.microsoft.com/office/drawing/2014/main" id="{7F96A11F-1708-160D-CE28-31748E4AA818}"/>
              </a:ext>
            </a:extLst>
          </p:cNvPr>
          <p:cNvSpPr/>
          <p:nvPr/>
        </p:nvSpPr>
        <p:spPr>
          <a:xfrm>
            <a:off x="5377414" y="4882089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sp>
        <p:nvSpPr>
          <p:cNvPr id="28" name="Callout: Bent Line with No Border 8">
            <a:extLst>
              <a:ext uri="{FF2B5EF4-FFF2-40B4-BE49-F238E27FC236}">
                <a16:creationId xmlns:a16="http://schemas.microsoft.com/office/drawing/2014/main" id="{2C7A1478-9397-44C4-B217-4C81E4BF29F4}"/>
              </a:ext>
            </a:extLst>
          </p:cNvPr>
          <p:cNvSpPr/>
          <p:nvPr/>
        </p:nvSpPr>
        <p:spPr>
          <a:xfrm>
            <a:off x="10778310" y="4522089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F045D2-75FE-67FA-EA80-062461A589BE}"/>
              </a:ext>
            </a:extLst>
          </p:cNvPr>
          <p:cNvSpPr txBox="1"/>
          <p:nvPr/>
        </p:nvSpPr>
        <p:spPr>
          <a:xfrm>
            <a:off x="8906205" y="653688"/>
            <a:ext cx="270000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else</a:t>
            </a:r>
            <a:r>
              <a:rPr lang="en-GB" sz="3200" dirty="0">
                <a:solidFill>
                  <a:srgbClr val="7030A0"/>
                </a:solidFill>
              </a:rPr>
              <a:t> is optional</a:t>
            </a:r>
          </a:p>
        </p:txBody>
      </p:sp>
    </p:spTree>
    <p:extLst>
      <p:ext uri="{BB962C8B-B14F-4D97-AF65-F5344CB8AC3E}">
        <p14:creationId xmlns:p14="http://schemas.microsoft.com/office/powerpoint/2010/main" val="123886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9" grpId="0" build="p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FE88173-7226-5C54-0ACF-644EDA462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4625121A-4934-5F5C-409C-4089852C8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if, else if, else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B958BEA-2E93-26DA-E44D-3908872FD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8043D60-D11A-3424-D48F-DCC72D7E5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21" name="Content Placeholder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9121C6E-3A96-E786-97AE-C3F331AD56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1982479"/>
            <a:ext cx="4876196" cy="4320504"/>
          </a:xfrm>
          <a:prstGeom prst="rect">
            <a:avLst/>
          </a:prstGeom>
        </p:spPr>
      </p:pic>
      <p:pic>
        <p:nvPicPr>
          <p:cNvPr id="22" name="Content Placeholder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FE9ED01-1264-6052-8F3A-DFDA658896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16" y="1982479"/>
            <a:ext cx="3127232" cy="462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6438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else if –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"Enter a whole number: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GB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5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GB" sz="28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7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9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10</a:t>
            </a:r>
            <a:r>
              <a:rPr lang="la-Latn" sz="2800" dirty="0"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5800845" y="2699717"/>
            <a:ext cx="590309" cy="2890049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6391154" y="2699717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515160" y="382157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515160" y="5087352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is optional</a:t>
            </a:r>
          </a:p>
        </p:txBody>
      </p:sp>
    </p:spTree>
    <p:extLst>
      <p:ext uri="{BB962C8B-B14F-4D97-AF65-F5344CB8AC3E}">
        <p14:creationId xmlns:p14="http://schemas.microsoft.com/office/powerpoint/2010/main" val="245772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613981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498185" y="3227014"/>
            <a:ext cx="33522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If first condition is</a:t>
            </a:r>
          </a:p>
          <a:p>
            <a:pPr algn="ctr"/>
            <a:r>
              <a:rPr lang="en-GB" sz="3200" b="1" dirty="0">
                <a:solidFill>
                  <a:srgbClr val="FF0000"/>
                </a:solidFill>
              </a:rPr>
              <a:t>False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  <p:bldP spid="3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559609" y="2939960"/>
            <a:ext cx="33522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If first condition is</a:t>
            </a:r>
          </a:p>
          <a:p>
            <a:pPr algn="ctr"/>
            <a:r>
              <a:rPr lang="en-GB" sz="3200" b="1" dirty="0">
                <a:solidFill>
                  <a:srgbClr val="FF0000"/>
                </a:solidFill>
              </a:rPr>
              <a:t>True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F80D15-F6D3-4ACA-AF6A-04A905481E4B}"/>
              </a:ext>
            </a:extLst>
          </p:cNvPr>
          <p:cNvSpPr txBox="1"/>
          <p:nvPr/>
        </p:nvSpPr>
        <p:spPr>
          <a:xfrm>
            <a:off x="1274791" y="2431833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A6E668-ACD0-4119-AF0B-A8C98B5D2875}"/>
              </a:ext>
            </a:extLst>
          </p:cNvPr>
          <p:cNvSpPr txBox="1"/>
          <p:nvPr/>
        </p:nvSpPr>
        <p:spPr>
          <a:xfrm>
            <a:off x="3327940" y="2431833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C23F8C-D4F7-4138-B6AF-CD667CD7DAA1}"/>
              </a:ext>
            </a:extLst>
          </p:cNvPr>
          <p:cNvSpPr txBox="1"/>
          <p:nvPr/>
        </p:nvSpPr>
        <p:spPr>
          <a:xfrm>
            <a:off x="1266760" y="1625570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91A82-FF6F-4388-9B7C-FD688D0C9964}"/>
              </a:ext>
            </a:extLst>
          </p:cNvPr>
          <p:cNvSpPr txBox="1"/>
          <p:nvPr/>
        </p:nvSpPr>
        <p:spPr>
          <a:xfrm>
            <a:off x="1589989" y="322313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F46D7F-48EA-449B-BA7B-D28B8A03D3C7}"/>
              </a:ext>
            </a:extLst>
          </p:cNvPr>
          <p:cNvSpPr txBox="1"/>
          <p:nvPr/>
        </p:nvSpPr>
        <p:spPr>
          <a:xfrm>
            <a:off x="4129454" y="322313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E309BD-6CE1-4225-A9F9-073B78778CCE}"/>
              </a:ext>
            </a:extLst>
          </p:cNvPr>
          <p:cNvSpPr txBox="1"/>
          <p:nvPr/>
        </p:nvSpPr>
        <p:spPr>
          <a:xfrm>
            <a:off x="1589988" y="39685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3B2981-6B5E-4880-BE17-B07068B4EE03}"/>
              </a:ext>
            </a:extLst>
          </p:cNvPr>
          <p:cNvSpPr txBox="1"/>
          <p:nvPr/>
        </p:nvSpPr>
        <p:spPr>
          <a:xfrm>
            <a:off x="1742388" y="47374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FD61A5-A84F-4068-B66E-6F3F30DEC2DF}"/>
              </a:ext>
            </a:extLst>
          </p:cNvPr>
          <p:cNvSpPr txBox="1"/>
          <p:nvPr/>
        </p:nvSpPr>
        <p:spPr>
          <a:xfrm>
            <a:off x="4289596" y="3968580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630BA0-2B82-4EA1-914B-132EF91E6F1B}"/>
              </a:ext>
            </a:extLst>
          </p:cNvPr>
          <p:cNvSpPr txBox="1"/>
          <p:nvPr/>
        </p:nvSpPr>
        <p:spPr>
          <a:xfrm>
            <a:off x="4701878" y="473748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D22062-0B91-4260-AC01-05674FE98FC9}"/>
              </a:ext>
            </a:extLst>
          </p:cNvPr>
          <p:cNvSpPr txBox="1"/>
          <p:nvPr/>
        </p:nvSpPr>
        <p:spPr>
          <a:xfrm>
            <a:off x="2408477" y="167409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3C6D7-F63A-4304-80E0-2D08C6DC0A43}"/>
              </a:ext>
            </a:extLst>
          </p:cNvPr>
          <p:cNvSpPr txBox="1"/>
          <p:nvPr/>
        </p:nvSpPr>
        <p:spPr>
          <a:xfrm>
            <a:off x="2408477" y="2583907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8ABE0D-ACF4-4ADD-A69A-1AADC393A9A2}"/>
              </a:ext>
            </a:extLst>
          </p:cNvPr>
          <p:cNvSpPr txBox="1"/>
          <p:nvPr/>
        </p:nvSpPr>
        <p:spPr>
          <a:xfrm>
            <a:off x="4776783" y="2583907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04FEE-8162-4B12-BB5F-2FB62F6547EC}"/>
              </a:ext>
            </a:extLst>
          </p:cNvPr>
          <p:cNvSpPr txBox="1"/>
          <p:nvPr/>
        </p:nvSpPr>
        <p:spPr>
          <a:xfrm>
            <a:off x="2377508" y="3521325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AF2082-981E-456B-9AB5-1B9DCB4A84F0}"/>
              </a:ext>
            </a:extLst>
          </p:cNvPr>
          <p:cNvSpPr txBox="1"/>
          <p:nvPr/>
        </p:nvSpPr>
        <p:spPr>
          <a:xfrm>
            <a:off x="4625215" y="3521325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dp)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565968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612753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43659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1910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4151910" y="612634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1945379" y="5144625"/>
            <a:ext cx="4215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</a:t>
            </a:r>
            <a:r>
              <a:rPr lang="en-GB" sz="2800" b="1" i="1" dirty="0">
                <a:solidFill>
                  <a:srgbClr val="7030A0"/>
                </a:solidFill>
              </a:rPr>
              <a:t>any</a:t>
            </a:r>
            <a:r>
              <a:rPr lang="en-GB" sz="2800" dirty="0">
                <a:solidFill>
                  <a:srgbClr val="7030A0"/>
                </a:solidFill>
              </a:rPr>
              <a:t> earlier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to bottom,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420658-AD53-47C2-B15E-FC51B97CD17C}"/>
              </a:ext>
            </a:extLst>
          </p:cNvPr>
          <p:cNvSpPr txBox="1"/>
          <p:nvPr/>
        </p:nvSpPr>
        <p:spPr>
          <a:xfrm>
            <a:off x="4610185" y="244639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  <p:bldP spid="24" grpId="0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dp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22990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567988-D8C8-49BC-932A-68CCC847F6C9}"/>
              </a:ext>
            </a:extLst>
          </p:cNvPr>
          <p:cNvSpPr txBox="1"/>
          <p:nvPr/>
        </p:nvSpPr>
        <p:spPr>
          <a:xfrm>
            <a:off x="4607557" y="14232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4EB6A7-AB6B-4241-B776-0AF13A1E554A}"/>
              </a:ext>
            </a:extLst>
          </p:cNvPr>
          <p:cNvSpPr txBox="1"/>
          <p:nvPr/>
        </p:nvSpPr>
        <p:spPr>
          <a:xfrm>
            <a:off x="8792350" y="1418456"/>
            <a:ext cx="26113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Top to bottom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Left to right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  <p:bldP spid="48" grpId="0"/>
      <p:bldP spid="49" grpId="0" build="p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839067" y="4521700"/>
            <a:ext cx="696423" cy="650253"/>
            <a:chOff x="6839067" y="4521700"/>
            <a:chExt cx="696423" cy="650253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7531405" y="4521700"/>
              <a:ext cx="4085" cy="6502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6839067" y="459712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6455490" y="5171953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&gt;=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6035791" y="489991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F0D6B9-1E7F-41F2-993A-4D076D6D80BB}"/>
              </a:ext>
            </a:extLst>
          </p:cNvPr>
          <p:cNvSpPr txBox="1"/>
          <p:nvPr/>
        </p:nvSpPr>
        <p:spPr>
          <a:xfrm>
            <a:off x="4614554" y="139811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36C1E6-BF33-4D0D-9817-9A20CAE553A4}"/>
              </a:ext>
            </a:extLst>
          </p:cNvPr>
          <p:cNvSpPr txBox="1"/>
          <p:nvPr/>
        </p:nvSpPr>
        <p:spPr>
          <a:xfrm>
            <a:off x="8792350" y="1418456"/>
            <a:ext cx="26113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Top to bottom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Left to right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33" grpId="0"/>
      <p:bldP spid="3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Store 11 in variable1</a:t>
            </a:r>
          </a:p>
          <a:p>
            <a:endParaRPr lang="en-GB" dirty="0"/>
          </a:p>
          <a:p>
            <a:r>
              <a:rPr lang="en-GB" dirty="0"/>
              <a:t>Copy variable1 to variable2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Variable created, with a name</a:t>
            </a:r>
          </a:p>
          <a:p>
            <a:r>
              <a:rPr lang="en-GB" dirty="0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3EC3F4-18C1-48AD-9F1A-83468A29F35F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531405" y="4521700"/>
            <a:ext cx="4085" cy="6502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6455490" y="5171953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&gt;= 50?</a:t>
            </a:r>
          </a:p>
        </p:txBody>
      </p:sp>
    </p:spTree>
    <p:extLst>
      <p:ext uri="{BB962C8B-B14F-4D97-AF65-F5344CB8AC3E}">
        <p14:creationId xmlns:p14="http://schemas.microsoft.com/office/powerpoint/2010/main" val="355651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8" grpId="0" animBg="1"/>
      <p:bldP spid="21" grpId="0" animBg="1"/>
      <p:bldP spid="23" grpId="0" animBg="1"/>
      <p:bldP spid="22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&gt;=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F0D6B9-1E7F-41F2-993A-4D076D6D80BB}"/>
              </a:ext>
            </a:extLst>
          </p:cNvPr>
          <p:cNvSpPr txBox="1"/>
          <p:nvPr/>
        </p:nvSpPr>
        <p:spPr>
          <a:xfrm>
            <a:off x="4614554" y="139811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36C1E6-BF33-4D0D-9817-9A20CAE553A4}"/>
              </a:ext>
            </a:extLst>
          </p:cNvPr>
          <p:cNvSpPr txBox="1"/>
          <p:nvPr/>
        </p:nvSpPr>
        <p:spPr>
          <a:xfrm>
            <a:off x="8792350" y="1418456"/>
            <a:ext cx="26113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Top to bottom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Left to right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69F1F-BF9E-4FDE-BCA3-75D909F404DA}"/>
              </a:ext>
            </a:extLst>
          </p:cNvPr>
          <p:cNvSpPr txBox="1"/>
          <p:nvPr/>
        </p:nvSpPr>
        <p:spPr>
          <a:xfrm>
            <a:off x="5263868" y="6217434"/>
            <a:ext cx="4594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(Only </a:t>
            </a:r>
            <a:r>
              <a:rPr lang="en-GB" sz="3200" b="1" i="1" dirty="0">
                <a:solidFill>
                  <a:srgbClr val="FF0000"/>
                </a:solidFill>
              </a:rPr>
              <a:t>Yes</a:t>
            </a:r>
            <a:r>
              <a:rPr lang="en-GB" sz="3200" b="1" dirty="0">
                <a:solidFill>
                  <a:srgbClr val="FF0000"/>
                </a:solidFill>
              </a:rPr>
              <a:t> or </a:t>
            </a:r>
            <a:r>
              <a:rPr lang="en-GB" sz="3200" b="1" i="1" dirty="0">
                <a:solidFill>
                  <a:srgbClr val="FF0000"/>
                </a:solidFill>
              </a:rPr>
              <a:t>No</a:t>
            </a:r>
            <a:r>
              <a:rPr lang="en-GB" sz="3200" b="1" dirty="0">
                <a:solidFill>
                  <a:srgbClr val="FF0000"/>
                </a:solidFill>
              </a:rPr>
              <a:t>, not both)</a:t>
            </a:r>
          </a:p>
        </p:txBody>
      </p:sp>
    </p:spTree>
    <p:extLst>
      <p:ext uri="{BB962C8B-B14F-4D97-AF65-F5344CB8AC3E}">
        <p14:creationId xmlns:p14="http://schemas.microsoft.com/office/powerpoint/2010/main" val="50956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  <p:bldP spid="33" grpId="0"/>
      <p:bldP spid="35" grpId="0" build="p"/>
      <p:bldP spid="36" grpId="0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</a:t>
            </a:r>
            <a:r>
              <a:rPr lang="en-GB" i="1" dirty="0">
                <a:solidFill>
                  <a:srgbClr val="7030A0"/>
                </a:solidFill>
              </a:rPr>
              <a:t>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</a:t>
            </a:r>
            <a:r>
              <a:rPr lang="en-GB" i="1" dirty="0">
                <a:solidFill>
                  <a:srgbClr val="7030A0"/>
                </a:solidFill>
              </a:rPr>
              <a:t>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  <a:r>
              <a:rPr lang="en-GB" i="1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A6217-AFE6-42E6-AA29-9FB9655EF390}"/>
              </a:ext>
            </a:extLst>
          </p:cNvPr>
          <p:cNvSpPr txBox="1"/>
          <p:nvPr/>
        </p:nvSpPr>
        <p:spPr>
          <a:xfrm>
            <a:off x="8213078" y="2175506"/>
            <a:ext cx="366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This is computing, not maths!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161160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854411"/>
            <a:ext cx="3917439" cy="1265898"/>
            <a:chOff x="5442333" y="2006112"/>
            <a:chExt cx="3917439" cy="12658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2006112"/>
              <a:ext cx="1237527" cy="126589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595D27-B235-4125-9B79-A2A22521ABD5}"/>
              </a:ext>
            </a:extLst>
          </p:cNvPr>
          <p:cNvGrpSpPr/>
          <p:nvPr/>
        </p:nvGrpSpPr>
        <p:grpSpPr>
          <a:xfrm>
            <a:off x="5149441" y="4255245"/>
            <a:ext cx="2700127" cy="359959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C5ACB0-2BEE-47E0-A3E8-08954FA5A8A6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BAA6FC-5A79-4579-9EDD-4924E7404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DF52BD-EA97-4945-9758-B3EB014A2DED}"/>
              </a:ext>
            </a:extLst>
          </p:cNvPr>
          <p:cNvGrpSpPr/>
          <p:nvPr/>
        </p:nvGrpSpPr>
        <p:grpSpPr>
          <a:xfrm>
            <a:off x="5817934" y="4615204"/>
            <a:ext cx="4018044" cy="1010286"/>
            <a:chOff x="5512872" y="-2306554"/>
            <a:chExt cx="6312655" cy="557856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CD9A2F-EF12-455F-8673-1BE2FBE5D33F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373067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4D661F-997B-47DF-A0D7-7E0376EB7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544" y="-2306554"/>
              <a:ext cx="2581983" cy="5578564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3904918738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94858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1803101682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E1BA0-7782-AE3F-7D55-196E0B2E138C}"/>
              </a:ext>
            </a:extLst>
          </p:cNvPr>
          <p:cNvGrpSpPr/>
          <p:nvPr/>
        </p:nvGrpSpPr>
        <p:grpSpPr>
          <a:xfrm>
            <a:off x="6437868" y="3272009"/>
            <a:ext cx="3323969" cy="879861"/>
            <a:chOff x="5442333" y="3272010"/>
            <a:chExt cx="4309754" cy="5151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727276-F137-D185-7348-FD6DCD34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073749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19EFFA-E771-48B9-77AB-4E3F3F2FDA1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082" y="3272010"/>
              <a:ext cx="1236005" cy="5151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744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2428031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CE246A-303B-4751-9244-59F8ECCC4D26}"/>
              </a:ext>
            </a:extLst>
          </p:cNvPr>
          <p:cNvGrpSpPr/>
          <p:nvPr/>
        </p:nvGrpSpPr>
        <p:grpSpPr>
          <a:xfrm>
            <a:off x="420132" y="2348427"/>
            <a:ext cx="360000" cy="2664000"/>
            <a:chOff x="296562" y="2348427"/>
            <a:chExt cx="360000" cy="270200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1C5674-8031-4302-B44A-137554DAA928}"/>
                </a:ext>
              </a:extLst>
            </p:cNvPr>
            <p:cNvCxnSpPr/>
            <p:nvPr/>
          </p:nvCxnSpPr>
          <p:spPr>
            <a:xfrm>
              <a:off x="296562" y="5050435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7F5BB9-7625-42D7-980D-B4C15C5EA5D8}"/>
                </a:ext>
              </a:extLst>
            </p:cNvPr>
            <p:cNvCxnSpPr/>
            <p:nvPr/>
          </p:nvCxnSpPr>
          <p:spPr>
            <a:xfrm>
              <a:off x="296562" y="2348427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3039E6C-B538-4A0F-908C-E453658540B2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2" y="2348427"/>
              <a:ext cx="0" cy="270200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40D69-8AEB-4008-96C4-3A8D73D3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Calculator Wireframe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2E8B36-48C7-4913-AE11-746A11B7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wireframe for a simple calculator app that will only add, subtract, multiply and divide two numbers.</a:t>
            </a:r>
          </a:p>
        </p:txBody>
      </p:sp>
    </p:spTree>
    <p:extLst>
      <p:ext uri="{BB962C8B-B14F-4D97-AF65-F5344CB8AC3E}">
        <p14:creationId xmlns:p14="http://schemas.microsoft.com/office/powerpoint/2010/main" val="3622408940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6159D-8FD4-464C-B796-BD4B0EEC3D2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50481-8A9C-447B-8B28-EDF38B332177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FA60A-2AFC-4249-AF03-523EBFDEB22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276106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185536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EFF7-DD79-48A5-AAF5-8ED8761DE61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420B0-6B59-41F7-B9F4-0C995052BDA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524C-60AC-4670-BCA7-8F42D2524422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3481121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1562291" y="6002565"/>
            <a:ext cx="906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variable do not!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386077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5129834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3223773775"/>
      </p:ext>
    </p:extLst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7431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437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822476"/>
      </p:ext>
    </p:ext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535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514352709"/>
      </p:ext>
    </p:extLst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69579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2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118317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1598134" y="6002565"/>
            <a:ext cx="899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numbers do not!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0E42-A232-4953-B8AF-3C563D79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Thonny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8B3F-021B-4471-8E62-D99463A2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thonny.org</a:t>
            </a:r>
          </a:p>
        </p:txBody>
      </p:sp>
    </p:spTree>
    <p:extLst>
      <p:ext uri="{BB962C8B-B14F-4D97-AF65-F5344CB8AC3E}">
        <p14:creationId xmlns:p14="http://schemas.microsoft.com/office/powerpoint/2010/main" val="3546585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age		number_2			number1	</a:t>
            </a:r>
            <a:r>
              <a:rPr lang="en-GB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pupilAge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costPerKilo</a:t>
            </a:r>
            <a:r>
              <a:rPr lang="en-GB" sz="3200" dirty="0">
                <a:solidFill>
                  <a:srgbClr val="7030A0"/>
                </a:solidFill>
              </a:rPr>
              <a:t>		kgs2lbs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petName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examGrade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0A0-D3A0-4968-A0D6-69B94F7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Sharepoint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4A0D-0A8D-4D52-A96C-E69F5D05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69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980980" y="4441520"/>
            <a:ext cx="2597267" cy="429982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22165"/>
              <a:gd name="adj5" fmla="val -17467"/>
              <a:gd name="adj6" fmla="val -297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6387DDE0-23AC-4030-A34A-C0469CC6281A}"/>
              </a:ext>
            </a:extLst>
          </p:cNvPr>
          <p:cNvSpPr/>
          <p:nvPr/>
        </p:nvSpPr>
        <p:spPr>
          <a:xfrm>
            <a:off x="5064301" y="6419795"/>
            <a:ext cx="1294601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B39C8B59-EF56-4083-84AF-72D3A09835EF}"/>
              </a:ext>
            </a:extLst>
          </p:cNvPr>
          <p:cNvSpPr/>
          <p:nvPr/>
        </p:nvSpPr>
        <p:spPr>
          <a:xfrm flipH="1">
            <a:off x="1778492" y="6390000"/>
            <a:ext cx="1227755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  <p:bldP spid="7" grpId="0" uiExpand="1" animBg="1"/>
      <p:bldP spid="10" grpId="0" uiExpan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7931-EF2A-3A29-73CD-6027DB72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C47-05A4-AAAE-E860-57B22527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7E6-6CFD-51B2-7F03-5C7F6000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50022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5C76-4573-F9F1-CF6B-D83DB75C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CC80-2259-02DB-6F1A-4275963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33A8-98AC-8AF6-2018-F38A0EC8E6AD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F0FB8-FC9F-56DF-D376-28BB0E382DAD}"/>
              </a:ext>
            </a:extLst>
          </p:cNvPr>
          <p:cNvSpPr/>
          <p:nvPr/>
        </p:nvSpPr>
        <p:spPr>
          <a:xfrm>
            <a:off x="2297400" y="5586769"/>
            <a:ext cx="75972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name and 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arentheses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P</a:t>
            </a:r>
            <a:r>
              <a:rPr kumimoji="0" lang="en-GB" sz="3200" b="0" i="0" u="none" strike="noStrike" kern="120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arameters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optional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4F7B6E4-60B2-D2E4-1004-906DC3A4F5EC}"/>
              </a:ext>
            </a:extLst>
          </p:cNvPr>
          <p:cNvSpPr/>
          <p:nvPr/>
        </p:nvSpPr>
        <p:spPr>
          <a:xfrm flipH="1">
            <a:off x="701613" y="419692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 name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875D0D12-1B55-8979-6A3E-0DF77FC02865}"/>
              </a:ext>
            </a:extLst>
          </p:cNvPr>
          <p:cNvSpPr/>
          <p:nvPr/>
        </p:nvSpPr>
        <p:spPr>
          <a:xfrm>
            <a:off x="7152286" y="4304663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Parameter(s)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B88AAB-DE6D-CD20-B0DC-D8F699F0794F}"/>
              </a:ext>
            </a:extLst>
          </p:cNvPr>
          <p:cNvCxnSpPr>
            <a:cxnSpLocks/>
          </p:cNvCxnSpPr>
          <p:nvPr/>
        </p:nvCxnSpPr>
        <p:spPr>
          <a:xfrm>
            <a:off x="4760259" y="3813717"/>
            <a:ext cx="3832412" cy="1507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082A42-98DA-8819-3C48-150B1A86C4A4}"/>
              </a:ext>
            </a:extLst>
          </p:cNvPr>
          <p:cNvSpPr txBox="1"/>
          <p:nvPr/>
        </p:nvSpPr>
        <p:spPr>
          <a:xfrm>
            <a:off x="5546910" y="1794128"/>
            <a:ext cx="2077571" cy="523220"/>
          </a:xfrm>
          <a:prstGeom prst="rect">
            <a:avLst/>
          </a:prstGeom>
          <a:noFill/>
          <a:ln w="38100">
            <a:noFill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Parentheses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175986-3088-3479-3741-501A6C0BE786}"/>
              </a:ext>
            </a:extLst>
          </p:cNvPr>
          <p:cNvCxnSpPr>
            <a:stCxn id="19" idx="1"/>
          </p:cNvCxnSpPr>
          <p:nvPr/>
        </p:nvCxnSpPr>
        <p:spPr>
          <a:xfrm flipH="1">
            <a:off x="4672853" y="2055738"/>
            <a:ext cx="874057" cy="10908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DF8A1-EC35-DA2B-A1E3-46C862DF479B}"/>
              </a:ext>
            </a:extLst>
          </p:cNvPr>
          <p:cNvCxnSpPr>
            <a:stCxn id="19" idx="3"/>
          </p:cNvCxnSpPr>
          <p:nvPr/>
        </p:nvCxnSpPr>
        <p:spPr>
          <a:xfrm>
            <a:off x="7624481" y="2055738"/>
            <a:ext cx="1048872" cy="10639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1" grpId="0" animBg="1"/>
      <p:bldP spid="16" grpId="0" animBg="1"/>
      <p:bldP spid="1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8588763-B6D9-8057-FA41-34663FF2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AEA2-D7B7-16E6-3310-815F3F18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289F-A93A-2713-8BF7-ED70BB2DFE53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9B1D0-1FD1-FAA0-79C0-7EA22393933B}"/>
              </a:ext>
            </a:extLst>
          </p:cNvPr>
          <p:cNvSpPr/>
          <p:nvPr/>
        </p:nvSpPr>
        <p:spPr>
          <a:xfrm>
            <a:off x="2286314" y="5586769"/>
            <a:ext cx="7619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5875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/>
              <a:t>Process</a:t>
            </a:r>
            <a:endParaRPr lang="en-GB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D2B69-FD94-45FA-904D-026644A179F1}"/>
              </a:ext>
            </a:extLst>
          </p:cNvPr>
          <p:cNvGrpSpPr/>
          <p:nvPr/>
        </p:nvGrpSpPr>
        <p:grpSpPr>
          <a:xfrm>
            <a:off x="1289918" y="3233810"/>
            <a:ext cx="3060000" cy="1015663"/>
            <a:chOff x="1289918" y="3233810"/>
            <a:chExt cx="3060000" cy="101566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963B08-C212-4718-A8AA-458D4C59CEBA}"/>
                </a:ext>
              </a:extLst>
            </p:cNvPr>
            <p:cNvSpPr txBox="1"/>
            <p:nvPr/>
          </p:nvSpPr>
          <p:spPr>
            <a:xfrm>
              <a:off x="1289918" y="3233810"/>
              <a:ext cx="198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6000" b="1" dirty="0">
                  <a:solidFill>
                    <a:srgbClr val="7030A0"/>
                  </a:solidFill>
                </a:rPr>
                <a:t>Input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269918" y="374466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5DB94F7-9DD0-422E-92A8-35167F97B318}"/>
              </a:ext>
            </a:extLst>
          </p:cNvPr>
          <p:cNvGrpSpPr/>
          <p:nvPr/>
        </p:nvGrpSpPr>
        <p:grpSpPr>
          <a:xfrm>
            <a:off x="7839425" y="3233810"/>
            <a:ext cx="3600000" cy="1015663"/>
            <a:chOff x="7839425" y="3233810"/>
            <a:chExt cx="3600000" cy="101566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7839425" y="374164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2E98D8-233B-4694-9FD3-C4CE473126AC}"/>
                </a:ext>
              </a:extLst>
            </p:cNvPr>
            <p:cNvSpPr txBox="1"/>
            <p:nvPr/>
          </p:nvSpPr>
          <p:spPr>
            <a:xfrm>
              <a:off x="8919425" y="3233810"/>
              <a:ext cx="252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6000">
                  <a:solidFill>
                    <a:srgbClr val="7030A0"/>
                  </a:solidFill>
                </a:defRPr>
              </a:lvl1pPr>
            </a:lstStyle>
            <a:p>
              <a:pPr algn="l"/>
              <a:r>
                <a:rPr lang="en-GB" b="1" dirty="0"/>
                <a:t>Output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218AD5E-FB79-4236-A655-39ED72972315}"/>
              </a:ext>
            </a:extLst>
          </p:cNvPr>
          <p:cNvSpPr txBox="1"/>
          <p:nvPr/>
        </p:nvSpPr>
        <p:spPr>
          <a:xfrm flipH="1">
            <a:off x="3736732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A function does </a:t>
            </a:r>
            <a:r>
              <a:rPr lang="en-GB" sz="2800" b="1" i="1" dirty="0">
                <a:solidFill>
                  <a:srgbClr val="7030A0"/>
                </a:solidFill>
                <a:latin typeface="Calibri" panose="020F0502020204030204"/>
              </a:rPr>
              <a:t>'something</a:t>
            </a: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'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48921-01D2-4C58-8100-1F515D5423A2}"/>
              </a:ext>
            </a:extLst>
          </p:cNvPr>
          <p:cNvCxnSpPr/>
          <p:nvPr/>
        </p:nvCxnSpPr>
        <p:spPr>
          <a:xfrm>
            <a:off x="3269918" y="374466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E1FF36-CE0E-4933-9E8E-C84914E59C64}"/>
              </a:ext>
            </a:extLst>
          </p:cNvPr>
          <p:cNvCxnSpPr/>
          <p:nvPr/>
        </p:nvCxnSpPr>
        <p:spPr>
          <a:xfrm>
            <a:off x="7839425" y="374164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544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13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6DD7-6D8A-4951-0FED-75341181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AF594-D26E-4C90-2F43-F90D48B03CAC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18975-3AB8-38F9-DC85-5211A1E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5AAE337-7E2E-1D3C-32BD-3C23257E92D0}"/>
              </a:ext>
            </a:extLst>
          </p:cNvPr>
          <p:cNvSpPr/>
          <p:nvPr/>
        </p:nvSpPr>
        <p:spPr>
          <a:xfrm>
            <a:off x="7800495" y="2871523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Literal used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206828A7-A992-FDFF-9AED-7A982A0BAE7F}"/>
              </a:ext>
            </a:extLst>
          </p:cNvPr>
          <p:cNvSpPr/>
          <p:nvPr/>
        </p:nvSpPr>
        <p:spPr>
          <a:xfrm>
            <a:off x="5209604" y="5297282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used</a:t>
            </a:r>
          </a:p>
        </p:txBody>
      </p:sp>
    </p:spTree>
    <p:extLst>
      <p:ext uri="{BB962C8B-B14F-4D97-AF65-F5344CB8AC3E}">
        <p14:creationId xmlns:p14="http://schemas.microsoft.com/office/powerpoint/2010/main" val="2698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F75C56-0C46-AC48-0170-F19E7E003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0432-E730-E6AD-8D71-26BE83A4A3A8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FF30E-AC8E-C09F-647B-30656EB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89260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3200" b="1" dirty="0">
                    <a:solidFill>
                      <a:prstClr val="white"/>
                    </a:solidFill>
                    <a:latin typeface="Calibri" panose="020F0502020204030204"/>
                  </a:rPr>
                  <a:t>to dp</a:t>
                </a: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 cap="flat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060845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DEC6D2B-AC52-4B95-9EC4-0A183FC39DEC}"/>
              </a:ext>
            </a:extLst>
          </p:cNvPr>
          <p:cNvSpPr txBox="1"/>
          <p:nvPr/>
        </p:nvSpPr>
        <p:spPr>
          <a:xfrm>
            <a:off x="4225468" y="4991425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303787-A1FF-43AC-A99A-8808ABDBDC70}"/>
              </a:ext>
            </a:extLst>
          </p:cNvPr>
          <p:cNvSpPr txBox="1"/>
          <p:nvPr/>
        </p:nvSpPr>
        <p:spPr>
          <a:xfrm>
            <a:off x="9889083" y="4991424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  <p:bldP spid="28" grpId="0"/>
      <p:bldP spid="2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27 October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 world"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2FF736-3AE8-4D3D-9D8D-4DADD39BAF6C}"/>
              </a:ext>
            </a:extLst>
          </p:cNvPr>
          <p:cNvGrpSpPr/>
          <p:nvPr/>
        </p:nvGrpSpPr>
        <p:grpSpPr>
          <a:xfrm>
            <a:off x="4134937" y="2939118"/>
            <a:ext cx="3100247" cy="1418084"/>
            <a:chOff x="4138651" y="2898228"/>
            <a:chExt cx="3100247" cy="141808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1554E53-5CD9-44A2-832A-6042706CA65C}"/>
                </a:ext>
              </a:extLst>
            </p:cNvPr>
            <p:cNvSpPr/>
            <p:nvPr/>
          </p:nvSpPr>
          <p:spPr>
            <a:xfrm>
              <a:off x="4138651" y="3776312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Callout: Bent Line with No Border 8">
              <a:extLst>
                <a:ext uri="{FF2B5EF4-FFF2-40B4-BE49-F238E27FC236}">
                  <a16:creationId xmlns:a16="http://schemas.microsoft.com/office/drawing/2014/main" id="{FDAD8DE4-9B79-4C7B-84B6-854583B22E60}"/>
                </a:ext>
              </a:extLst>
            </p:cNvPr>
            <p:cNvSpPr/>
            <p:nvPr/>
          </p:nvSpPr>
          <p:spPr>
            <a:xfrm>
              <a:off x="5150236" y="2898228"/>
              <a:ext cx="2088662" cy="635696"/>
            </a:xfrm>
            <a:prstGeom prst="callout2">
              <a:avLst>
                <a:gd name="adj1" fmla="val 49150"/>
                <a:gd name="adj2" fmla="val 154"/>
                <a:gd name="adj3" fmla="val 50581"/>
                <a:gd name="adj4" fmla="val -19746"/>
                <a:gd name="adj5" fmla="val 133457"/>
                <a:gd name="adj6" fmla="val -32496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Concatenate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A8AD2B-4076-454E-BB4A-73A68D3DBD63}"/>
              </a:ext>
            </a:extLst>
          </p:cNvPr>
          <p:cNvGrpSpPr/>
          <p:nvPr/>
        </p:nvGrpSpPr>
        <p:grpSpPr>
          <a:xfrm>
            <a:off x="4053255" y="4448745"/>
            <a:ext cx="2053896" cy="1063220"/>
            <a:chOff x="4053255" y="4448745"/>
            <a:chExt cx="2053896" cy="106322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87FC2A-30EF-4226-842A-FF7C94B6A31C}"/>
                </a:ext>
              </a:extLst>
            </p:cNvPr>
            <p:cNvSpPr/>
            <p:nvPr/>
          </p:nvSpPr>
          <p:spPr>
            <a:xfrm>
              <a:off x="5470589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761425-3AE6-4705-AA4B-32B34522071A}"/>
                </a:ext>
              </a:extLst>
            </p:cNvPr>
            <p:cNvSpPr/>
            <p:nvPr/>
          </p:nvSpPr>
          <p:spPr>
            <a:xfrm>
              <a:off x="4123786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9B0F73-6051-42B9-BECD-16A492C860D3}"/>
                </a:ext>
              </a:extLst>
            </p:cNvPr>
            <p:cNvSpPr/>
            <p:nvPr/>
          </p:nvSpPr>
          <p:spPr>
            <a:xfrm>
              <a:off x="4053255" y="4988745"/>
              <a:ext cx="205389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Concatenate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string</a:t>
            </a:r>
          </a:p>
        </p:txBody>
      </p:sp>
    </p:spTree>
    <p:extLst>
      <p:ext uri="{BB962C8B-B14F-4D97-AF65-F5344CB8AC3E}">
        <p14:creationId xmlns:p14="http://schemas.microsoft.com/office/powerpoint/2010/main" val="18942888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961239" y="4659841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0657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"True"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A73FCE-77CA-43D9-BC52-6771804AD930}"/>
              </a:ext>
            </a:extLst>
          </p:cNvPr>
          <p:cNvGrpSpPr/>
          <p:nvPr/>
        </p:nvGrpSpPr>
        <p:grpSpPr>
          <a:xfrm>
            <a:off x="5848062" y="4360128"/>
            <a:ext cx="2218876" cy="619816"/>
            <a:chOff x="5848062" y="4360128"/>
            <a:chExt cx="2218876" cy="6198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6ACC12-8002-46B7-808C-25B612F49837}"/>
                </a:ext>
              </a:extLst>
            </p:cNvPr>
            <p:cNvSpPr/>
            <p:nvPr/>
          </p:nvSpPr>
          <p:spPr>
            <a:xfrm>
              <a:off x="5848062" y="4456724"/>
              <a:ext cx="221887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Cast to string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5CE73B-25D0-4342-9EB9-40F35BE74219}"/>
                </a:ext>
              </a:extLst>
            </p:cNvPr>
            <p:cNvCxnSpPr/>
            <p:nvPr/>
          </p:nvCxnSpPr>
          <p:spPr>
            <a:xfrm>
              <a:off x="5967500" y="4360128"/>
              <a:ext cx="198000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24EBB1E-DF1C-470D-834E-6135B98CFDB5}"/>
                </a:ext>
              </a:extLst>
            </p:cNvPr>
            <p:cNvCxnSpPr/>
            <p:nvPr/>
          </p:nvCxnSpPr>
          <p:spPr>
            <a:xfrm>
              <a:off x="6957500" y="4365502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keyboard input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number</a:t>
            </a:r>
          </a:p>
        </p:txBody>
      </p:sp>
    </p:spTree>
    <p:extLst>
      <p:ext uri="{BB962C8B-B14F-4D97-AF65-F5344CB8AC3E}">
        <p14:creationId xmlns:p14="http://schemas.microsoft.com/office/powerpoint/2010/main" val="171094895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13475</Words>
  <Application>Microsoft Office PowerPoint</Application>
  <PresentationFormat>Widescreen</PresentationFormat>
  <Paragraphs>3410</Paragraphs>
  <Slides>364</Slides>
  <Notes>281</Notes>
  <HiddenSlides>153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364</vt:i4>
      </vt:variant>
    </vt:vector>
  </HeadingPairs>
  <TitlesOfParts>
    <vt:vector size="369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Thonny</vt:lpstr>
      <vt:lpstr>Sharepoint</vt:lpstr>
      <vt:lpstr>Learning Intentions</vt:lpstr>
      <vt:lpstr>Internal Commentary</vt:lpstr>
      <vt:lpstr>Internal Commentary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Spot the Variables</vt:lpstr>
      <vt:lpstr>Spot the Variables</vt:lpstr>
      <vt:lpstr>Spot the Numbers</vt:lpstr>
      <vt:lpstr>Spot the Numbers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 – Example</vt:lpstr>
      <vt:lpstr>Function – Example</vt:lpstr>
      <vt:lpstr>Functions – Overview (1)</vt:lpstr>
      <vt:lpstr>Functions – Overview (1)</vt:lpstr>
      <vt:lpstr>Functions – Overview (2)</vt:lpstr>
      <vt:lpstr>Functions – Overview (2)</vt:lpstr>
      <vt:lpstr>Using Functions</vt:lpstr>
      <vt:lpstr>Using Functions</vt:lpstr>
      <vt:lpstr>Learning Intentions</vt:lpstr>
      <vt:lpstr>Round (Overview)</vt:lpstr>
      <vt:lpstr>Round (Overview)</vt:lpstr>
      <vt:lpstr>round() – Example</vt:lpstr>
      <vt:lpstr>round() – Example</vt:lpstr>
      <vt:lpstr>Rounding to an Integer (Python)</vt:lpstr>
      <vt:lpstr>Rounding to an Integer (Python)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Cast (convert) to String</vt:lpstr>
      <vt:lpstr>Cast (convert) to String</vt:lpstr>
      <vt:lpstr>str() - Example</vt:lpstr>
      <vt:lpstr>str() - Example</vt:lpstr>
      <vt:lpstr>Python Example – Casting</vt:lpstr>
      <vt:lpstr>Python Example – Casting</vt:lpstr>
      <vt:lpstr>Learning Intentions</vt:lpstr>
      <vt:lpstr>User input</vt:lpstr>
      <vt:lpstr>User input</vt:lpstr>
      <vt:lpstr>input() – Example</vt:lpstr>
      <vt:lpstr>input() – Example</vt:lpstr>
      <vt:lpstr>Python Example – input()</vt:lpstr>
      <vt:lpstr>Python Example – input()</vt:lpstr>
      <vt:lpstr>Learning Intentions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 – Functions</vt:lpstr>
      <vt:lpstr>Python Example – Functions</vt:lpstr>
      <vt:lpstr>Learning Intentions</vt:lpstr>
      <vt:lpstr>Learning Intentions</vt:lpstr>
      <vt:lpstr>Readability</vt:lpstr>
      <vt:lpstr>Readability</vt:lpstr>
      <vt:lpstr>Readability</vt:lpstr>
      <vt:lpstr>Readability</vt:lpstr>
      <vt:lpstr>Program Layout - Example</vt:lpstr>
      <vt:lpstr>Program Layout - Example</vt:lpstr>
      <vt:lpstr>Learning Intentions</vt:lpstr>
      <vt:lpstr>Sequences</vt:lpstr>
      <vt:lpstr>Sequences</vt:lpstr>
      <vt:lpstr>Fixed Loop – Start Value</vt:lpstr>
      <vt:lpstr>Fixed Loop – Start Value</vt:lpstr>
      <vt:lpstr>Fixed Loop – No Start Value</vt:lpstr>
      <vt:lpstr>Fixed Loop – No Start Value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Design – if</vt:lpstr>
      <vt:lpstr>Design – if</vt:lpstr>
      <vt:lpstr>Learning Intentions</vt:lpstr>
      <vt:lpstr>Decisions</vt:lpstr>
      <vt:lpstr>if, else – Double Selection</vt:lpstr>
      <vt:lpstr>if, else – Double Selection</vt:lpstr>
      <vt:lpstr>Design – if, else</vt:lpstr>
      <vt:lpstr>Design – if, else</vt:lpstr>
      <vt:lpstr>Learning Intentions</vt:lpstr>
      <vt:lpstr>Nested if – Multiple Selection</vt:lpstr>
      <vt:lpstr>Nested if – Multiple Selection</vt:lpstr>
      <vt:lpstr>Design – Nested if</vt:lpstr>
      <vt:lpstr>Design – Nested if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Learning Intentions</vt:lpstr>
      <vt:lpstr>if, else if, else – Multiple Selection</vt:lpstr>
      <vt:lpstr>if, else if, else – Multiple Selection</vt:lpstr>
      <vt:lpstr>Design – if, elif, else</vt:lpstr>
      <vt:lpstr>Design – if, else if, else</vt:lpstr>
      <vt:lpstr>else if – Tip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Structure Diagrams – Example 4</vt:lpstr>
      <vt:lpstr>Structure Diagrams – Example 4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Flowchart – If</vt:lpstr>
      <vt:lpstr>Flowchart – Else</vt:lpstr>
      <vt:lpstr>Flowchart – Else</vt:lpstr>
      <vt:lpstr>Flowchart – Else If</vt:lpstr>
      <vt:lpstr>Flowchart – Else If</vt:lpstr>
      <vt:lpstr>Flowchart – While (Repeat … Until)</vt:lpstr>
      <vt:lpstr>Flowchart – While (Repeat … Until)</vt:lpstr>
      <vt:lpstr>Flowchart – For</vt:lpstr>
      <vt:lpstr>Flowchart – For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Calculator Wireframe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Special Comments</vt:lpstr>
      <vt:lpstr>Special Comments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  <vt:lpstr>Learning Intentions</vt:lpstr>
      <vt:lpstr>Special Comments</vt:lpstr>
      <vt:lpstr>Special Comments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2025-10-27T15:45:46Z</dcterms:modified>
</cp:coreProperties>
</file>