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62" r:id="rId2"/>
    <p:sldId id="424" r:id="rId3"/>
    <p:sldId id="687" r:id="rId4"/>
    <p:sldId id="686" r:id="rId5"/>
    <p:sldId id="787" r:id="rId6"/>
    <p:sldId id="430" r:id="rId7"/>
    <p:sldId id="433" r:id="rId8"/>
    <p:sldId id="479" r:id="rId9"/>
    <p:sldId id="481" r:id="rId10"/>
    <p:sldId id="480" r:id="rId11"/>
    <p:sldId id="595" r:id="rId12"/>
    <p:sldId id="482" r:id="rId13"/>
    <p:sldId id="596" r:id="rId14"/>
    <p:sldId id="483" r:id="rId15"/>
    <p:sldId id="597" r:id="rId16"/>
    <p:sldId id="484" r:id="rId17"/>
    <p:sldId id="758" r:id="rId18"/>
    <p:sldId id="434" r:id="rId19"/>
    <p:sldId id="441" r:id="rId20"/>
    <p:sldId id="467" r:id="rId21"/>
    <p:sldId id="598" r:id="rId22"/>
    <p:sldId id="468" r:id="rId23"/>
    <p:sldId id="599" r:id="rId24"/>
    <p:sldId id="475" r:id="rId25"/>
    <p:sldId id="476" r:id="rId26"/>
    <p:sldId id="477" r:id="rId27"/>
    <p:sldId id="759" r:id="rId28"/>
    <p:sldId id="478" r:id="rId29"/>
    <p:sldId id="590" r:id="rId30"/>
    <p:sldId id="448" r:id="rId31"/>
    <p:sldId id="788" r:id="rId32"/>
    <p:sldId id="789" r:id="rId33"/>
    <p:sldId id="790" r:id="rId34"/>
    <p:sldId id="469" r:id="rId35"/>
    <p:sldId id="470" r:id="rId36"/>
    <p:sldId id="471" r:id="rId37"/>
    <p:sldId id="761" r:id="rId38"/>
    <p:sldId id="472" r:id="rId39"/>
    <p:sldId id="762" r:id="rId40"/>
    <p:sldId id="474" r:id="rId41"/>
    <p:sldId id="763" r:id="rId42"/>
    <p:sldId id="473" r:id="rId43"/>
    <p:sldId id="764" r:id="rId44"/>
    <p:sldId id="496" r:id="rId45"/>
    <p:sldId id="765" r:id="rId46"/>
    <p:sldId id="495" r:id="rId47"/>
    <p:sldId id="775" r:id="rId48"/>
    <p:sldId id="589" r:id="rId49"/>
    <p:sldId id="772" r:id="rId50"/>
    <p:sldId id="771" r:id="rId51"/>
    <p:sldId id="773" r:id="rId52"/>
    <p:sldId id="485" r:id="rId53"/>
    <p:sldId id="486" r:id="rId54"/>
    <p:sldId id="487" r:id="rId55"/>
    <p:sldId id="760" r:id="rId56"/>
    <p:sldId id="488" r:id="rId57"/>
    <p:sldId id="776" r:id="rId58"/>
    <p:sldId id="701" r:id="rId59"/>
    <p:sldId id="740" r:id="rId60"/>
    <p:sldId id="791" r:id="rId61"/>
    <p:sldId id="792" r:id="rId62"/>
    <p:sldId id="777" r:id="rId63"/>
    <p:sldId id="778" r:id="rId64"/>
    <p:sldId id="489" r:id="rId65"/>
    <p:sldId id="497" r:id="rId66"/>
    <p:sldId id="490" r:id="rId67"/>
    <p:sldId id="513" r:id="rId68"/>
    <p:sldId id="592" r:id="rId69"/>
    <p:sldId id="493" r:id="rId70"/>
    <p:sldId id="593" r:id="rId71"/>
    <p:sldId id="491" r:id="rId72"/>
    <p:sldId id="594" r:id="rId73"/>
    <p:sldId id="685" r:id="rId74"/>
    <p:sldId id="786" r:id="rId75"/>
    <p:sldId id="680" r:id="rId76"/>
    <p:sldId id="681" r:id="rId77"/>
    <p:sldId id="682" r:id="rId78"/>
    <p:sldId id="684" r:id="rId79"/>
    <p:sldId id="779" r:id="rId80"/>
    <p:sldId id="780" r:id="rId81"/>
    <p:sldId id="783" r:id="rId82"/>
    <p:sldId id="781" r:id="rId83"/>
    <p:sldId id="784" r:id="rId84"/>
    <p:sldId id="782" r:id="rId85"/>
    <p:sldId id="785" r:id="rId86"/>
    <p:sldId id="494" r:id="rId87"/>
    <p:sldId id="499" r:id="rId88"/>
    <p:sldId id="508" r:id="rId89"/>
    <p:sldId id="507" r:id="rId90"/>
    <p:sldId id="509" r:id="rId91"/>
    <p:sldId id="757" r:id="rId92"/>
    <p:sldId id="693" r:id="rId93"/>
    <p:sldId id="506" r:id="rId94"/>
    <p:sldId id="688" r:id="rId95"/>
    <p:sldId id="447" r:id="rId96"/>
    <p:sldId id="691" r:id="rId97"/>
    <p:sldId id="504" r:id="rId98"/>
    <p:sldId id="690" r:id="rId99"/>
    <p:sldId id="537" r:id="rId100"/>
    <p:sldId id="856" r:id="rId101"/>
    <p:sldId id="866" r:id="rId102"/>
    <p:sldId id="860" r:id="rId103"/>
    <p:sldId id="867" r:id="rId104"/>
    <p:sldId id="858" r:id="rId105"/>
    <p:sldId id="868" r:id="rId106"/>
    <p:sldId id="869" r:id="rId107"/>
    <p:sldId id="871" r:id="rId108"/>
    <p:sldId id="870" r:id="rId109"/>
    <p:sldId id="872" r:id="rId110"/>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262"/>
            <p14:sldId id="424"/>
            <p14:sldId id="687"/>
            <p14:sldId id="686"/>
            <p14:sldId id="787"/>
            <p14:sldId id="430"/>
            <p14:sldId id="433"/>
          </p14:sldIdLst>
        </p14:section>
        <p14:section name="Aliases" id="{1D8E4C94-2161-400E-BE16-C2650E70DF4D}">
          <p14:sldIdLst>
            <p14:sldId id="479"/>
            <p14:sldId id="481"/>
            <p14:sldId id="480"/>
            <p14:sldId id="595"/>
            <p14:sldId id="482"/>
            <p14:sldId id="596"/>
            <p14:sldId id="483"/>
            <p14:sldId id="597"/>
            <p14:sldId id="484"/>
            <p14:sldId id="758"/>
          </p14:sldIdLst>
        </p14:section>
        <p14:section name="Wildcards" id="{2EDCD0F4-5722-4C0A-AACB-6CCC95B63552}">
          <p14:sldIdLst>
            <p14:sldId id="434"/>
            <p14:sldId id="441"/>
            <p14:sldId id="467"/>
            <p14:sldId id="598"/>
            <p14:sldId id="468"/>
            <p14:sldId id="599"/>
          </p14:sldIdLst>
        </p14:section>
        <p14:section name="Computed Values" id="{987D9B64-A5E6-4B7E-BD86-5CE2CE842408}">
          <p14:sldIdLst>
            <p14:sldId id="475"/>
            <p14:sldId id="476"/>
            <p14:sldId id="477"/>
            <p14:sldId id="759"/>
            <p14:sldId id="478"/>
            <p14:sldId id="590"/>
            <p14:sldId id="448"/>
            <p14:sldId id="788"/>
            <p14:sldId id="789"/>
            <p14:sldId id="790"/>
          </p14:sldIdLst>
        </p14:section>
        <p14:section name="Aggregate Functions" id="{DFD8321B-36F9-46ED-A985-5131F6533219}">
          <p14:sldIdLst>
            <p14:sldId id="469"/>
            <p14:sldId id="470"/>
            <p14:sldId id="471"/>
            <p14:sldId id="761"/>
            <p14:sldId id="472"/>
            <p14:sldId id="762"/>
            <p14:sldId id="474"/>
            <p14:sldId id="763"/>
            <p14:sldId id="473"/>
            <p14:sldId id="764"/>
            <p14:sldId id="496"/>
            <p14:sldId id="765"/>
          </p14:sldIdLst>
        </p14:section>
        <p14:section name="Useful Functions" id="{0838BC72-7636-49DA-BBF4-4E0FA1BA2470}">
          <p14:sldIdLst>
            <p14:sldId id="495"/>
            <p14:sldId id="775"/>
            <p14:sldId id="589"/>
            <p14:sldId id="772"/>
            <p14:sldId id="771"/>
            <p14:sldId id="773"/>
          </p14:sldIdLst>
        </p14:section>
        <p14:section name="GROUP BY" id="{E78808D3-F81D-43F7-BB75-C469491936EF}">
          <p14:sldIdLst>
            <p14:sldId id="485"/>
            <p14:sldId id="486"/>
            <p14:sldId id="487"/>
            <p14:sldId id="760"/>
            <p14:sldId id="488"/>
            <p14:sldId id="776"/>
            <p14:sldId id="701"/>
            <p14:sldId id="740"/>
            <p14:sldId id="791"/>
            <p14:sldId id="792"/>
            <p14:sldId id="777"/>
            <p14:sldId id="778"/>
          </p14:sldIdLst>
        </p14:section>
        <p14:section name="Subquery" id="{044C4488-F2F9-4ECB-B0C2-98E57205C295}">
          <p14:sldIdLst>
            <p14:sldId id="489"/>
            <p14:sldId id="497"/>
            <p14:sldId id="490"/>
            <p14:sldId id="513"/>
            <p14:sldId id="592"/>
            <p14:sldId id="493"/>
            <p14:sldId id="593"/>
            <p14:sldId id="491"/>
            <p14:sldId id="594"/>
          </p14:sldIdLst>
        </p14:section>
        <p14:section name="Analysis" id="{FA6D905C-B725-4FE5-81CF-8BC105090DA1}">
          <p14:sldIdLst>
            <p14:sldId id="685"/>
            <p14:sldId id="786"/>
            <p14:sldId id="680"/>
            <p14:sldId id="681"/>
            <p14:sldId id="682"/>
            <p14:sldId id="684"/>
          </p14:sldIdLst>
        </p14:section>
        <p14:section name="EO Diagrams" id="{5D78AB47-F661-4F56-A1FC-3BE889E7F19F}">
          <p14:sldIdLst>
            <p14:sldId id="779"/>
            <p14:sldId id="780"/>
            <p14:sldId id="783"/>
            <p14:sldId id="781"/>
            <p14:sldId id="784"/>
            <p14:sldId id="782"/>
            <p14:sldId id="785"/>
          </p14:sldIdLst>
        </p14:section>
        <p14:section name="Compound Keys" id="{1B774313-8165-49D8-85F7-5A18BEBBB43B}">
          <p14:sldIdLst>
            <p14:sldId id="494"/>
            <p14:sldId id="499"/>
            <p14:sldId id="508"/>
            <p14:sldId id="507"/>
            <p14:sldId id="509"/>
            <p14:sldId id="757"/>
            <p14:sldId id="693"/>
            <p14:sldId id="506"/>
            <p14:sldId id="688"/>
            <p14:sldId id="447"/>
            <p14:sldId id="691"/>
            <p14:sldId id="504"/>
            <p14:sldId id="690"/>
          </p14:sldIdLst>
        </p14:section>
        <p14:section name="Evaluation" id="{23FFF015-B520-42F2-A1F1-581D6C69AC17}">
          <p14:sldIdLst>
            <p14:sldId id="537"/>
            <p14:sldId id="856"/>
            <p14:sldId id="866"/>
            <p14:sldId id="860"/>
            <p14:sldId id="867"/>
            <p14:sldId id="858"/>
            <p14:sldId id="868"/>
            <p14:sldId id="869"/>
            <p14:sldId id="871"/>
            <p14:sldId id="870"/>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31" autoAdjust="0"/>
    <p:restoredTop sz="93883" autoAdjust="0"/>
  </p:normalViewPr>
  <p:slideViewPr>
    <p:cSldViewPr snapToGrid="0" showGuides="1">
      <p:cViewPr varScale="1">
        <p:scale>
          <a:sx n="60" d="100"/>
          <a:sy n="60" d="100"/>
        </p:scale>
        <p:origin x="820"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86267C0B-2CD9-41BA-80EA-F8864E498CAF}"/>
    <pc:docChg chg="custSel addSld modSld modSection">
      <pc:chgData name="Al Friend" userId="e5ed79da-d858-46d4-9eed-a7a24903f2de" providerId="ADAL" clId="{86267C0B-2CD9-41BA-80EA-F8864E498CAF}" dt="2024-10-25T19:39:54.824" v="405" actId="179"/>
      <pc:docMkLst>
        <pc:docMk/>
      </pc:docMkLst>
      <pc:sldChg chg="modSp">
        <pc:chgData name="Al Friend" userId="e5ed79da-d858-46d4-9eed-a7a24903f2de" providerId="ADAL" clId="{86267C0B-2CD9-41BA-80EA-F8864E498CAF}" dt="2024-10-25T19:39:34.008" v="399" actId="179"/>
        <pc:sldMkLst>
          <pc:docMk/>
          <pc:sldMk cId="3252904998" sldId="686"/>
        </pc:sldMkLst>
        <pc:spChg chg="mod">
          <ac:chgData name="Al Friend" userId="e5ed79da-d858-46d4-9eed-a7a24903f2de" providerId="ADAL" clId="{86267C0B-2CD9-41BA-80EA-F8864E498CAF}" dt="2024-10-25T19:39:34.008" v="399" actId="179"/>
          <ac:spMkLst>
            <pc:docMk/>
            <pc:sldMk cId="3252904998" sldId="686"/>
            <ac:spMk id="4" creationId="{6C837FB6-A567-497F-93B1-2DEE87ED18D6}"/>
          </ac:spMkLst>
        </pc:spChg>
        <pc:spChg chg="mod">
          <ac:chgData name="Al Friend" userId="e5ed79da-d858-46d4-9eed-a7a24903f2de" providerId="ADAL" clId="{86267C0B-2CD9-41BA-80EA-F8864E498CAF}" dt="2024-10-25T19:39:23.599" v="398" actId="20577"/>
          <ac:spMkLst>
            <pc:docMk/>
            <pc:sldMk cId="3252904998" sldId="686"/>
            <ac:spMk id="6" creationId="{85EA51F6-ECFD-4D1F-BF54-C5C44552D6D8}"/>
          </ac:spMkLst>
        </pc:spChg>
      </pc:sldChg>
      <pc:sldChg chg="modSp add mod modAnim">
        <pc:chgData name="Al Friend" userId="e5ed79da-d858-46d4-9eed-a7a24903f2de" providerId="ADAL" clId="{86267C0B-2CD9-41BA-80EA-F8864E498CAF}" dt="2024-10-25T19:39:54.824" v="405" actId="179"/>
        <pc:sldMkLst>
          <pc:docMk/>
          <pc:sldMk cId="3678207235" sldId="787"/>
        </pc:sldMkLst>
        <pc:spChg chg="mod">
          <ac:chgData name="Al Friend" userId="e5ed79da-d858-46d4-9eed-a7a24903f2de" providerId="ADAL" clId="{86267C0B-2CD9-41BA-80EA-F8864E498CAF}" dt="2024-10-25T19:34:36.391" v="311" actId="20577"/>
          <ac:spMkLst>
            <pc:docMk/>
            <pc:sldMk cId="3678207235" sldId="787"/>
            <ac:spMk id="3" creationId="{F2DE83AB-2C48-8ADE-7508-2790A834FFEF}"/>
          </ac:spMkLst>
        </pc:spChg>
        <pc:spChg chg="mod">
          <ac:chgData name="Al Friend" userId="e5ed79da-d858-46d4-9eed-a7a24903f2de" providerId="ADAL" clId="{86267C0B-2CD9-41BA-80EA-F8864E498CAF}" dt="2024-10-25T19:39:48.120" v="404" actId="20577"/>
          <ac:spMkLst>
            <pc:docMk/>
            <pc:sldMk cId="3678207235" sldId="787"/>
            <ac:spMk id="4" creationId="{00021F32-B7C8-2B86-861F-529D12CF9E8C}"/>
          </ac:spMkLst>
        </pc:spChg>
        <pc:spChg chg="mod">
          <ac:chgData name="Al Friend" userId="e5ed79da-d858-46d4-9eed-a7a24903f2de" providerId="ADAL" clId="{86267C0B-2CD9-41BA-80EA-F8864E498CAF}" dt="2024-10-25T19:34:42.976" v="322" actId="20577"/>
          <ac:spMkLst>
            <pc:docMk/>
            <pc:sldMk cId="3678207235" sldId="787"/>
            <ac:spMk id="5" creationId="{01CD7EDA-AF5A-4C0C-1B99-BFA4129AB6AD}"/>
          </ac:spMkLst>
        </pc:spChg>
        <pc:spChg chg="mod">
          <ac:chgData name="Al Friend" userId="e5ed79da-d858-46d4-9eed-a7a24903f2de" providerId="ADAL" clId="{86267C0B-2CD9-41BA-80EA-F8864E498CAF}" dt="2024-10-25T19:39:54.824" v="405" actId="179"/>
          <ac:spMkLst>
            <pc:docMk/>
            <pc:sldMk cId="3678207235" sldId="787"/>
            <ac:spMk id="6" creationId="{59E44D69-802E-5AE9-8D1D-6F50E7C5F50A}"/>
          </ac:spMkLst>
        </pc:spChg>
        <pc:spChg chg="mod">
          <ac:chgData name="Al Friend" userId="e5ed79da-d858-46d4-9eed-a7a24903f2de" providerId="ADAL" clId="{86267C0B-2CD9-41BA-80EA-F8864E498CAF}" dt="2024-10-25T19:22:51.167" v="81" actId="1076"/>
          <ac:spMkLst>
            <pc:docMk/>
            <pc:sldMk cId="3678207235" sldId="787"/>
            <ac:spMk id="7" creationId="{2176D600-6369-CA43-BB03-20F2D3E7B2F0}"/>
          </ac:spMkLst>
        </pc:spChg>
      </pc:sldChg>
    </pc:docChg>
  </pc:docChgLst>
  <pc:docChgLst>
    <pc:chgData name="Al Friend" userId="e5ed79da-d858-46d4-9eed-a7a24903f2de" providerId="ADAL" clId="{262E20AF-7CF5-40DA-B920-234D8BAB6C8F}"/>
    <pc:docChg chg="modSld sldOrd delSection modSection">
      <pc:chgData name="Al Friend" userId="e5ed79da-d858-46d4-9eed-a7a24903f2de" providerId="ADAL" clId="{262E20AF-7CF5-40DA-B920-234D8BAB6C8F}" dt="2025-01-01T16:49:10.275" v="330" actId="17851"/>
      <pc:docMkLst>
        <pc:docMk/>
      </pc:docMkLst>
      <pc:sldChg chg="modSp ord modAnim">
        <pc:chgData name="Al Friend" userId="e5ed79da-d858-46d4-9eed-a7a24903f2de" providerId="ADAL" clId="{262E20AF-7CF5-40DA-B920-234D8BAB6C8F}" dt="2025-01-01T16:48:20.848" v="329" actId="20577"/>
        <pc:sldMkLst>
          <pc:docMk/>
          <pc:sldMk cId="1795813768" sldId="447"/>
        </pc:sldMkLst>
        <pc:spChg chg="mod">
          <ac:chgData name="Al Friend" userId="e5ed79da-d858-46d4-9eed-a7a24903f2de" providerId="ADAL" clId="{262E20AF-7CF5-40DA-B920-234D8BAB6C8F}" dt="2025-01-01T16:48:20.848" v="329" actId="20577"/>
          <ac:spMkLst>
            <pc:docMk/>
            <pc:sldMk cId="1795813768" sldId="447"/>
            <ac:spMk id="3" creationId="{E9C42267-2A63-0C61-8DA0-0F26B0511377}"/>
          </ac:spMkLst>
        </pc:spChg>
      </pc:sldChg>
      <pc:sldChg chg="ord">
        <pc:chgData name="Al Friend" userId="e5ed79da-d858-46d4-9eed-a7a24903f2de" providerId="ADAL" clId="{262E20AF-7CF5-40DA-B920-234D8BAB6C8F}" dt="2025-01-01T16:27:31.212" v="1"/>
        <pc:sldMkLst>
          <pc:docMk/>
          <pc:sldMk cId="697983056" sldId="489"/>
        </pc:sldMkLst>
      </pc:sldChg>
      <pc:sldChg chg="ord">
        <pc:chgData name="Al Friend" userId="e5ed79da-d858-46d4-9eed-a7a24903f2de" providerId="ADAL" clId="{262E20AF-7CF5-40DA-B920-234D8BAB6C8F}" dt="2025-01-01T16:27:31.212" v="1"/>
        <pc:sldMkLst>
          <pc:docMk/>
          <pc:sldMk cId="2270313325" sldId="490"/>
        </pc:sldMkLst>
      </pc:sldChg>
      <pc:sldChg chg="ord">
        <pc:chgData name="Al Friend" userId="e5ed79da-d858-46d4-9eed-a7a24903f2de" providerId="ADAL" clId="{262E20AF-7CF5-40DA-B920-234D8BAB6C8F}" dt="2025-01-01T16:27:31.212" v="1"/>
        <pc:sldMkLst>
          <pc:docMk/>
          <pc:sldMk cId="3448936418" sldId="491"/>
        </pc:sldMkLst>
      </pc:sldChg>
      <pc:sldChg chg="ord">
        <pc:chgData name="Al Friend" userId="e5ed79da-d858-46d4-9eed-a7a24903f2de" providerId="ADAL" clId="{262E20AF-7CF5-40DA-B920-234D8BAB6C8F}" dt="2025-01-01T16:27:31.212" v="1"/>
        <pc:sldMkLst>
          <pc:docMk/>
          <pc:sldMk cId="3470282460" sldId="493"/>
        </pc:sldMkLst>
      </pc:sldChg>
      <pc:sldChg chg="ord">
        <pc:chgData name="Al Friend" userId="e5ed79da-d858-46d4-9eed-a7a24903f2de" providerId="ADAL" clId="{262E20AF-7CF5-40DA-B920-234D8BAB6C8F}" dt="2025-01-01T16:28:04.586" v="3"/>
        <pc:sldMkLst>
          <pc:docMk/>
          <pc:sldMk cId="1101378523" sldId="494"/>
        </pc:sldMkLst>
      </pc:sldChg>
      <pc:sldChg chg="ord">
        <pc:chgData name="Al Friend" userId="e5ed79da-d858-46d4-9eed-a7a24903f2de" providerId="ADAL" clId="{262E20AF-7CF5-40DA-B920-234D8BAB6C8F}" dt="2025-01-01T16:27:31.212" v="1"/>
        <pc:sldMkLst>
          <pc:docMk/>
          <pc:sldMk cId="370581991" sldId="497"/>
        </pc:sldMkLst>
      </pc:sldChg>
      <pc:sldChg chg="ord">
        <pc:chgData name="Al Friend" userId="e5ed79da-d858-46d4-9eed-a7a24903f2de" providerId="ADAL" clId="{262E20AF-7CF5-40DA-B920-234D8BAB6C8F}" dt="2025-01-01T16:28:04.586" v="3"/>
        <pc:sldMkLst>
          <pc:docMk/>
          <pc:sldMk cId="870331737" sldId="499"/>
        </pc:sldMkLst>
      </pc:sldChg>
      <pc:sldChg chg="modSp mod ord">
        <pc:chgData name="Al Friend" userId="e5ed79da-d858-46d4-9eed-a7a24903f2de" providerId="ADAL" clId="{262E20AF-7CF5-40DA-B920-234D8BAB6C8F}" dt="2025-01-01T16:29:54.033" v="26" actId="115"/>
        <pc:sldMkLst>
          <pc:docMk/>
          <pc:sldMk cId="4106518413" sldId="504"/>
        </pc:sldMkLst>
        <pc:spChg chg="mod">
          <ac:chgData name="Al Friend" userId="e5ed79da-d858-46d4-9eed-a7a24903f2de" providerId="ADAL" clId="{262E20AF-7CF5-40DA-B920-234D8BAB6C8F}" dt="2025-01-01T16:29:54.033" v="26" actId="115"/>
          <ac:spMkLst>
            <pc:docMk/>
            <pc:sldMk cId="4106518413" sldId="504"/>
            <ac:spMk id="25" creationId="{06B8E8D6-C037-4571-B1CB-E4BD14A48ED7}"/>
          </ac:spMkLst>
        </pc:spChg>
      </pc:sldChg>
      <pc:sldChg chg="modSp ord modNotesTx">
        <pc:chgData name="Al Friend" userId="e5ed79da-d858-46d4-9eed-a7a24903f2de" providerId="ADAL" clId="{262E20AF-7CF5-40DA-B920-234D8BAB6C8F}" dt="2025-01-01T16:47:23.783" v="292" actId="20577"/>
        <pc:sldMkLst>
          <pc:docMk/>
          <pc:sldMk cId="1968761958" sldId="506"/>
        </pc:sldMkLst>
        <pc:spChg chg="mod">
          <ac:chgData name="Al Friend" userId="e5ed79da-d858-46d4-9eed-a7a24903f2de" providerId="ADAL" clId="{262E20AF-7CF5-40DA-B920-234D8BAB6C8F}" dt="2025-01-01T16:29:11.692" v="8" actId="20577"/>
          <ac:spMkLst>
            <pc:docMk/>
            <pc:sldMk cId="1968761958" sldId="506"/>
            <ac:spMk id="2" creationId="{F51513F4-A186-1E01-0974-19751EDBA2A3}"/>
          </ac:spMkLst>
        </pc:spChg>
        <pc:spChg chg="mod">
          <ac:chgData name="Al Friend" userId="e5ed79da-d858-46d4-9eed-a7a24903f2de" providerId="ADAL" clId="{262E20AF-7CF5-40DA-B920-234D8BAB6C8F}" dt="2025-01-01T16:29:20.965" v="24" actId="20577"/>
          <ac:spMkLst>
            <pc:docMk/>
            <pc:sldMk cId="1968761958" sldId="506"/>
            <ac:spMk id="3" creationId="{2CFD988F-E4C7-8ABA-5E53-92D3F870232B}"/>
          </ac:spMkLst>
        </pc:spChg>
        <pc:spChg chg="mod">
          <ac:chgData name="Al Friend" userId="e5ed79da-d858-46d4-9eed-a7a24903f2de" providerId="ADAL" clId="{262E20AF-7CF5-40DA-B920-234D8BAB6C8F}" dt="2025-01-01T16:29:17.118" v="17" actId="20577"/>
          <ac:spMkLst>
            <pc:docMk/>
            <pc:sldMk cId="1968761958" sldId="506"/>
            <ac:spMk id="11" creationId="{FA6BAF3D-DFEA-531E-6730-C3034F45CD0E}"/>
          </ac:spMkLst>
        </pc:spChg>
      </pc:sldChg>
      <pc:sldChg chg="ord">
        <pc:chgData name="Al Friend" userId="e5ed79da-d858-46d4-9eed-a7a24903f2de" providerId="ADAL" clId="{262E20AF-7CF5-40DA-B920-234D8BAB6C8F}" dt="2025-01-01T16:28:04.586" v="3"/>
        <pc:sldMkLst>
          <pc:docMk/>
          <pc:sldMk cId="2089487072" sldId="507"/>
        </pc:sldMkLst>
      </pc:sldChg>
      <pc:sldChg chg="ord">
        <pc:chgData name="Al Friend" userId="e5ed79da-d858-46d4-9eed-a7a24903f2de" providerId="ADAL" clId="{262E20AF-7CF5-40DA-B920-234D8BAB6C8F}" dt="2025-01-01T16:28:04.586" v="3"/>
        <pc:sldMkLst>
          <pc:docMk/>
          <pc:sldMk cId="2911420034" sldId="508"/>
        </pc:sldMkLst>
      </pc:sldChg>
      <pc:sldChg chg="ord">
        <pc:chgData name="Al Friend" userId="e5ed79da-d858-46d4-9eed-a7a24903f2de" providerId="ADAL" clId="{262E20AF-7CF5-40DA-B920-234D8BAB6C8F}" dt="2025-01-01T16:28:04.586" v="3"/>
        <pc:sldMkLst>
          <pc:docMk/>
          <pc:sldMk cId="1313493540" sldId="509"/>
        </pc:sldMkLst>
      </pc:sldChg>
      <pc:sldChg chg="ord">
        <pc:chgData name="Al Friend" userId="e5ed79da-d858-46d4-9eed-a7a24903f2de" providerId="ADAL" clId="{262E20AF-7CF5-40DA-B920-234D8BAB6C8F}" dt="2025-01-01T16:27:31.212" v="1"/>
        <pc:sldMkLst>
          <pc:docMk/>
          <pc:sldMk cId="3479897373" sldId="513"/>
        </pc:sldMkLst>
      </pc:sldChg>
      <pc:sldChg chg="ord">
        <pc:chgData name="Al Friend" userId="e5ed79da-d858-46d4-9eed-a7a24903f2de" providerId="ADAL" clId="{262E20AF-7CF5-40DA-B920-234D8BAB6C8F}" dt="2025-01-01T16:27:31.212" v="1"/>
        <pc:sldMkLst>
          <pc:docMk/>
          <pc:sldMk cId="3987821192" sldId="592"/>
        </pc:sldMkLst>
      </pc:sldChg>
      <pc:sldChg chg="ord">
        <pc:chgData name="Al Friend" userId="e5ed79da-d858-46d4-9eed-a7a24903f2de" providerId="ADAL" clId="{262E20AF-7CF5-40DA-B920-234D8BAB6C8F}" dt="2025-01-01T16:27:31.212" v="1"/>
        <pc:sldMkLst>
          <pc:docMk/>
          <pc:sldMk cId="1825196932" sldId="593"/>
        </pc:sldMkLst>
      </pc:sldChg>
      <pc:sldChg chg="ord">
        <pc:chgData name="Al Friend" userId="e5ed79da-d858-46d4-9eed-a7a24903f2de" providerId="ADAL" clId="{262E20AF-7CF5-40DA-B920-234D8BAB6C8F}" dt="2025-01-01T16:27:31.212" v="1"/>
        <pc:sldMkLst>
          <pc:docMk/>
          <pc:sldMk cId="3709169059" sldId="594"/>
        </pc:sldMkLst>
      </pc:sldChg>
      <pc:sldChg chg="modSp mod">
        <pc:chgData name="Al Friend" userId="e5ed79da-d858-46d4-9eed-a7a24903f2de" providerId="ADAL" clId="{262E20AF-7CF5-40DA-B920-234D8BAB6C8F}" dt="2025-01-01T16:31:29.618" v="30" actId="692"/>
        <pc:sldMkLst>
          <pc:docMk/>
          <pc:sldMk cId="1164188483" sldId="680"/>
        </pc:sldMkLst>
        <pc:spChg chg="mod">
          <ac:chgData name="Al Friend" userId="e5ed79da-d858-46d4-9eed-a7a24903f2de" providerId="ADAL" clId="{262E20AF-7CF5-40DA-B920-234D8BAB6C8F}" dt="2025-01-01T16:31:29.618" v="30" actId="692"/>
          <ac:spMkLst>
            <pc:docMk/>
            <pc:sldMk cId="1164188483" sldId="680"/>
            <ac:spMk id="7" creationId="{DDAC4BFC-3AC2-CDF6-6A70-54E3B698E160}"/>
          </ac:spMkLst>
        </pc:spChg>
        <pc:spChg chg="mod">
          <ac:chgData name="Al Friend" userId="e5ed79da-d858-46d4-9eed-a7a24903f2de" providerId="ADAL" clId="{262E20AF-7CF5-40DA-B920-234D8BAB6C8F}" dt="2025-01-01T16:31:29.618" v="30" actId="692"/>
          <ac:spMkLst>
            <pc:docMk/>
            <pc:sldMk cId="1164188483" sldId="680"/>
            <ac:spMk id="8" creationId="{681D8EBA-C9CF-E11E-8335-B5E1C0BD4897}"/>
          </ac:spMkLst>
        </pc:spChg>
        <pc:spChg chg="mod">
          <ac:chgData name="Al Friend" userId="e5ed79da-d858-46d4-9eed-a7a24903f2de" providerId="ADAL" clId="{262E20AF-7CF5-40DA-B920-234D8BAB6C8F}" dt="2025-01-01T16:31:29.618" v="30" actId="692"/>
          <ac:spMkLst>
            <pc:docMk/>
            <pc:sldMk cId="1164188483" sldId="680"/>
            <ac:spMk id="9" creationId="{06EF0D47-7B57-60F1-3B60-0A56D6754DAD}"/>
          </ac:spMkLst>
        </pc:spChg>
        <pc:spChg chg="mod">
          <ac:chgData name="Al Friend" userId="e5ed79da-d858-46d4-9eed-a7a24903f2de" providerId="ADAL" clId="{262E20AF-7CF5-40DA-B920-234D8BAB6C8F}" dt="2025-01-01T16:31:29.618" v="30" actId="692"/>
          <ac:spMkLst>
            <pc:docMk/>
            <pc:sldMk cId="1164188483" sldId="680"/>
            <ac:spMk id="10" creationId="{BFAC4B34-BF94-3A70-1101-76BA02F53E6D}"/>
          </ac:spMkLst>
        </pc:spChg>
        <pc:cxnChg chg="mod">
          <ac:chgData name="Al Friend" userId="e5ed79da-d858-46d4-9eed-a7a24903f2de" providerId="ADAL" clId="{262E20AF-7CF5-40DA-B920-234D8BAB6C8F}" dt="2025-01-01T16:31:29.618" v="30" actId="692"/>
          <ac:cxnSpMkLst>
            <pc:docMk/>
            <pc:sldMk cId="1164188483" sldId="680"/>
            <ac:cxnSpMk id="13" creationId="{706068DC-3EE2-FCC1-B884-AD1137DF4DA6}"/>
          </ac:cxnSpMkLst>
        </pc:cxnChg>
        <pc:cxnChg chg="mod">
          <ac:chgData name="Al Friend" userId="e5ed79da-d858-46d4-9eed-a7a24903f2de" providerId="ADAL" clId="{262E20AF-7CF5-40DA-B920-234D8BAB6C8F}" dt="2025-01-01T16:31:29.618" v="30" actId="692"/>
          <ac:cxnSpMkLst>
            <pc:docMk/>
            <pc:sldMk cId="1164188483" sldId="680"/>
            <ac:cxnSpMk id="16" creationId="{A2C04D05-B888-B28C-3B89-A1C1A5DEA472}"/>
          </ac:cxnSpMkLst>
        </pc:cxnChg>
        <pc:cxnChg chg="mod">
          <ac:chgData name="Al Friend" userId="e5ed79da-d858-46d4-9eed-a7a24903f2de" providerId="ADAL" clId="{262E20AF-7CF5-40DA-B920-234D8BAB6C8F}" dt="2025-01-01T16:31:29.618" v="30" actId="692"/>
          <ac:cxnSpMkLst>
            <pc:docMk/>
            <pc:sldMk cId="1164188483" sldId="680"/>
            <ac:cxnSpMk id="22" creationId="{20D5A7B2-B7AD-7D36-8EB1-D7BDBEFC1604}"/>
          </ac:cxnSpMkLst>
        </pc:cxnChg>
        <pc:cxnChg chg="mod">
          <ac:chgData name="Al Friend" userId="e5ed79da-d858-46d4-9eed-a7a24903f2de" providerId="ADAL" clId="{262E20AF-7CF5-40DA-B920-234D8BAB6C8F}" dt="2025-01-01T16:31:29.618" v="30" actId="692"/>
          <ac:cxnSpMkLst>
            <pc:docMk/>
            <pc:sldMk cId="1164188483" sldId="680"/>
            <ac:cxnSpMk id="24" creationId="{9348DE9A-1D2D-72E3-162F-0D7068291FDF}"/>
          </ac:cxnSpMkLst>
        </pc:cxnChg>
        <pc:cxnChg chg="mod">
          <ac:chgData name="Al Friend" userId="e5ed79da-d858-46d4-9eed-a7a24903f2de" providerId="ADAL" clId="{262E20AF-7CF5-40DA-B920-234D8BAB6C8F}" dt="2025-01-01T16:31:29.618" v="30" actId="692"/>
          <ac:cxnSpMkLst>
            <pc:docMk/>
            <pc:sldMk cId="1164188483" sldId="680"/>
            <ac:cxnSpMk id="26" creationId="{190ABB77-9281-89C2-0741-89A308B68B9D}"/>
          </ac:cxnSpMkLst>
        </pc:cxnChg>
        <pc:cxnChg chg="mod">
          <ac:chgData name="Al Friend" userId="e5ed79da-d858-46d4-9eed-a7a24903f2de" providerId="ADAL" clId="{262E20AF-7CF5-40DA-B920-234D8BAB6C8F}" dt="2025-01-01T16:31:29.618" v="30" actId="692"/>
          <ac:cxnSpMkLst>
            <pc:docMk/>
            <pc:sldMk cId="1164188483" sldId="680"/>
            <ac:cxnSpMk id="28" creationId="{A565C2C7-1437-CDF9-79D7-B4B948E7344B}"/>
          </ac:cxnSpMkLst>
        </pc:cxnChg>
      </pc:sldChg>
      <pc:sldChg chg="modSp mod">
        <pc:chgData name="Al Friend" userId="e5ed79da-d858-46d4-9eed-a7a24903f2de" providerId="ADAL" clId="{262E20AF-7CF5-40DA-B920-234D8BAB6C8F}" dt="2025-01-01T16:31:42.443" v="32" actId="692"/>
        <pc:sldMkLst>
          <pc:docMk/>
          <pc:sldMk cId="1251185072" sldId="681"/>
        </pc:sldMkLst>
        <pc:spChg chg="mod">
          <ac:chgData name="Al Friend" userId="e5ed79da-d858-46d4-9eed-a7a24903f2de" providerId="ADAL" clId="{262E20AF-7CF5-40DA-B920-234D8BAB6C8F}" dt="2025-01-01T16:31:42.443" v="32" actId="692"/>
          <ac:spMkLst>
            <pc:docMk/>
            <pc:sldMk cId="1251185072" sldId="681"/>
            <ac:spMk id="7" creationId="{DDAC4BFC-3AC2-CDF6-6A70-54E3B698E160}"/>
          </ac:spMkLst>
        </pc:spChg>
        <pc:spChg chg="mod">
          <ac:chgData name="Al Friend" userId="e5ed79da-d858-46d4-9eed-a7a24903f2de" providerId="ADAL" clId="{262E20AF-7CF5-40DA-B920-234D8BAB6C8F}" dt="2025-01-01T16:31:42.443" v="32" actId="692"/>
          <ac:spMkLst>
            <pc:docMk/>
            <pc:sldMk cId="1251185072" sldId="681"/>
            <ac:spMk id="8" creationId="{681D8EBA-C9CF-E11E-8335-B5E1C0BD4897}"/>
          </ac:spMkLst>
        </pc:spChg>
        <pc:spChg chg="mod">
          <ac:chgData name="Al Friend" userId="e5ed79da-d858-46d4-9eed-a7a24903f2de" providerId="ADAL" clId="{262E20AF-7CF5-40DA-B920-234D8BAB6C8F}" dt="2025-01-01T16:31:42.443" v="32" actId="692"/>
          <ac:spMkLst>
            <pc:docMk/>
            <pc:sldMk cId="1251185072" sldId="681"/>
            <ac:spMk id="9" creationId="{06EF0D47-7B57-60F1-3B60-0A56D6754DAD}"/>
          </ac:spMkLst>
        </pc:spChg>
        <pc:spChg chg="mod">
          <ac:chgData name="Al Friend" userId="e5ed79da-d858-46d4-9eed-a7a24903f2de" providerId="ADAL" clId="{262E20AF-7CF5-40DA-B920-234D8BAB6C8F}" dt="2025-01-01T16:31:42.443" v="32" actId="692"/>
          <ac:spMkLst>
            <pc:docMk/>
            <pc:sldMk cId="1251185072" sldId="681"/>
            <ac:spMk id="10" creationId="{BFAC4B34-BF94-3A70-1101-76BA02F53E6D}"/>
          </ac:spMkLst>
        </pc:spChg>
        <pc:cxnChg chg="mod">
          <ac:chgData name="Al Friend" userId="e5ed79da-d858-46d4-9eed-a7a24903f2de" providerId="ADAL" clId="{262E20AF-7CF5-40DA-B920-234D8BAB6C8F}" dt="2025-01-01T16:31:42.443" v="32" actId="692"/>
          <ac:cxnSpMkLst>
            <pc:docMk/>
            <pc:sldMk cId="1251185072" sldId="681"/>
            <ac:cxnSpMk id="13" creationId="{706068DC-3EE2-FCC1-B884-AD1137DF4DA6}"/>
          </ac:cxnSpMkLst>
        </pc:cxnChg>
        <pc:cxnChg chg="mod">
          <ac:chgData name="Al Friend" userId="e5ed79da-d858-46d4-9eed-a7a24903f2de" providerId="ADAL" clId="{262E20AF-7CF5-40DA-B920-234D8BAB6C8F}" dt="2025-01-01T16:31:42.443" v="32" actId="692"/>
          <ac:cxnSpMkLst>
            <pc:docMk/>
            <pc:sldMk cId="1251185072" sldId="681"/>
            <ac:cxnSpMk id="16" creationId="{A2C04D05-B888-B28C-3B89-A1C1A5DEA472}"/>
          </ac:cxnSpMkLst>
        </pc:cxnChg>
        <pc:cxnChg chg="mod">
          <ac:chgData name="Al Friend" userId="e5ed79da-d858-46d4-9eed-a7a24903f2de" providerId="ADAL" clId="{262E20AF-7CF5-40DA-B920-234D8BAB6C8F}" dt="2025-01-01T16:31:42.443" v="32" actId="692"/>
          <ac:cxnSpMkLst>
            <pc:docMk/>
            <pc:sldMk cId="1251185072" sldId="681"/>
            <ac:cxnSpMk id="18" creationId="{4F8C6197-C09C-3507-D9E1-77BDF13D49D2}"/>
          </ac:cxnSpMkLst>
        </pc:cxnChg>
        <pc:cxnChg chg="mod">
          <ac:chgData name="Al Friend" userId="e5ed79da-d858-46d4-9eed-a7a24903f2de" providerId="ADAL" clId="{262E20AF-7CF5-40DA-B920-234D8BAB6C8F}" dt="2025-01-01T16:31:42.443" v="32" actId="692"/>
          <ac:cxnSpMkLst>
            <pc:docMk/>
            <pc:sldMk cId="1251185072" sldId="681"/>
            <ac:cxnSpMk id="20" creationId="{4F7D1DF8-E4A3-503E-0374-FCBF7ED62765}"/>
          </ac:cxnSpMkLst>
        </pc:cxnChg>
        <pc:cxnChg chg="mod">
          <ac:chgData name="Al Friend" userId="e5ed79da-d858-46d4-9eed-a7a24903f2de" providerId="ADAL" clId="{262E20AF-7CF5-40DA-B920-234D8BAB6C8F}" dt="2025-01-01T16:31:42.443" v="32" actId="692"/>
          <ac:cxnSpMkLst>
            <pc:docMk/>
            <pc:sldMk cId="1251185072" sldId="681"/>
            <ac:cxnSpMk id="22" creationId="{20D5A7B2-B7AD-7D36-8EB1-D7BDBEFC1604}"/>
          </ac:cxnSpMkLst>
        </pc:cxnChg>
        <pc:cxnChg chg="mod">
          <ac:chgData name="Al Friend" userId="e5ed79da-d858-46d4-9eed-a7a24903f2de" providerId="ADAL" clId="{262E20AF-7CF5-40DA-B920-234D8BAB6C8F}" dt="2025-01-01T16:31:42.443" v="32" actId="692"/>
          <ac:cxnSpMkLst>
            <pc:docMk/>
            <pc:sldMk cId="1251185072" sldId="681"/>
            <ac:cxnSpMk id="26" creationId="{190ABB77-9281-89C2-0741-89A308B68B9D}"/>
          </ac:cxnSpMkLst>
        </pc:cxnChg>
      </pc:sldChg>
      <pc:sldChg chg="modSp mod">
        <pc:chgData name="Al Friend" userId="e5ed79da-d858-46d4-9eed-a7a24903f2de" providerId="ADAL" clId="{262E20AF-7CF5-40DA-B920-234D8BAB6C8F}" dt="2025-01-01T16:33:28.874" v="60" actId="692"/>
        <pc:sldMkLst>
          <pc:docMk/>
          <pc:sldMk cId="3347276238" sldId="682"/>
        </pc:sldMkLst>
        <pc:spChg chg="mod">
          <ac:chgData name="Al Friend" userId="e5ed79da-d858-46d4-9eed-a7a24903f2de" providerId="ADAL" clId="{262E20AF-7CF5-40DA-B920-234D8BAB6C8F}" dt="2025-01-01T16:32:08.650" v="34" actId="692"/>
          <ac:spMkLst>
            <pc:docMk/>
            <pc:sldMk cId="3347276238" sldId="682"/>
            <ac:spMk id="7" creationId="{DDAC4BFC-3AC2-CDF6-6A70-54E3B698E160}"/>
          </ac:spMkLst>
        </pc:spChg>
        <pc:spChg chg="mod">
          <ac:chgData name="Al Friend" userId="e5ed79da-d858-46d4-9eed-a7a24903f2de" providerId="ADAL" clId="{262E20AF-7CF5-40DA-B920-234D8BAB6C8F}" dt="2025-01-01T16:32:08.650" v="34" actId="692"/>
          <ac:spMkLst>
            <pc:docMk/>
            <pc:sldMk cId="3347276238" sldId="682"/>
            <ac:spMk id="8" creationId="{681D8EBA-C9CF-E11E-8335-B5E1C0BD4897}"/>
          </ac:spMkLst>
        </pc:spChg>
        <pc:spChg chg="mod">
          <ac:chgData name="Al Friend" userId="e5ed79da-d858-46d4-9eed-a7a24903f2de" providerId="ADAL" clId="{262E20AF-7CF5-40DA-B920-234D8BAB6C8F}" dt="2025-01-01T16:32:08.650" v="34" actId="692"/>
          <ac:spMkLst>
            <pc:docMk/>
            <pc:sldMk cId="3347276238" sldId="682"/>
            <ac:spMk id="9" creationId="{06EF0D47-7B57-60F1-3B60-0A56D6754DAD}"/>
          </ac:spMkLst>
        </pc:spChg>
        <pc:spChg chg="mod">
          <ac:chgData name="Al Friend" userId="e5ed79da-d858-46d4-9eed-a7a24903f2de" providerId="ADAL" clId="{262E20AF-7CF5-40DA-B920-234D8BAB6C8F}" dt="2025-01-01T16:32:08.650" v="34" actId="692"/>
          <ac:spMkLst>
            <pc:docMk/>
            <pc:sldMk cId="3347276238" sldId="682"/>
            <ac:spMk id="10" creationId="{BFAC4B34-BF94-3A70-1101-76BA02F53E6D}"/>
          </ac:spMkLst>
        </pc:spChg>
        <pc:spChg chg="mod">
          <ac:chgData name="Al Friend" userId="e5ed79da-d858-46d4-9eed-a7a24903f2de" providerId="ADAL" clId="{262E20AF-7CF5-40DA-B920-234D8BAB6C8F}" dt="2025-01-01T16:32:08.650" v="34" actId="692"/>
          <ac:spMkLst>
            <pc:docMk/>
            <pc:sldMk cId="3347276238" sldId="682"/>
            <ac:spMk id="27" creationId="{70A37FAF-9873-9764-3992-64B49B6583CC}"/>
          </ac:spMkLst>
        </pc:spChg>
        <pc:spChg chg="mod">
          <ac:chgData name="Al Friend" userId="e5ed79da-d858-46d4-9eed-a7a24903f2de" providerId="ADAL" clId="{262E20AF-7CF5-40DA-B920-234D8BAB6C8F}" dt="2025-01-01T16:32:08.650" v="34" actId="692"/>
          <ac:spMkLst>
            <pc:docMk/>
            <pc:sldMk cId="3347276238" sldId="682"/>
            <ac:spMk id="46" creationId="{6345A6F8-1147-55DC-3291-E6D69D881649}"/>
          </ac:spMkLst>
        </pc:spChg>
        <pc:spChg chg="mod">
          <ac:chgData name="Al Friend" userId="e5ed79da-d858-46d4-9eed-a7a24903f2de" providerId="ADAL" clId="{262E20AF-7CF5-40DA-B920-234D8BAB6C8F}" dt="2025-01-01T16:32:08.650" v="34" actId="692"/>
          <ac:spMkLst>
            <pc:docMk/>
            <pc:sldMk cId="3347276238" sldId="682"/>
            <ac:spMk id="61" creationId="{D29C9A3C-0C3E-30F3-54DF-52F56D00291F}"/>
          </ac:spMkLst>
        </pc:spChg>
        <pc:spChg chg="mod">
          <ac:chgData name="Al Friend" userId="e5ed79da-d858-46d4-9eed-a7a24903f2de" providerId="ADAL" clId="{262E20AF-7CF5-40DA-B920-234D8BAB6C8F}" dt="2025-01-01T16:32:19.041" v="36" actId="692"/>
          <ac:spMkLst>
            <pc:docMk/>
            <pc:sldMk cId="3347276238" sldId="682"/>
            <ac:spMk id="62" creationId="{53975BEA-E5AB-264C-95E5-E73594689627}"/>
          </ac:spMkLst>
        </pc:spChg>
        <pc:spChg chg="mod">
          <ac:chgData name="Al Friend" userId="e5ed79da-d858-46d4-9eed-a7a24903f2de" providerId="ADAL" clId="{262E20AF-7CF5-40DA-B920-234D8BAB6C8F}" dt="2025-01-01T16:32:08.650" v="34" actId="692"/>
          <ac:spMkLst>
            <pc:docMk/>
            <pc:sldMk cId="3347276238" sldId="682"/>
            <ac:spMk id="63" creationId="{4AA3D285-404E-F355-2A5B-EF0C44E02783}"/>
          </ac:spMkLst>
        </pc:spChg>
        <pc:spChg chg="mod">
          <ac:chgData name="Al Friend" userId="e5ed79da-d858-46d4-9eed-a7a24903f2de" providerId="ADAL" clId="{262E20AF-7CF5-40DA-B920-234D8BAB6C8F}" dt="2025-01-01T16:32:08.650" v="34" actId="692"/>
          <ac:spMkLst>
            <pc:docMk/>
            <pc:sldMk cId="3347276238" sldId="682"/>
            <ac:spMk id="64" creationId="{97B3155C-EF30-04C4-7517-CD5CB4C24262}"/>
          </ac:spMkLst>
        </pc:spChg>
        <pc:spChg chg="mod">
          <ac:chgData name="Al Friend" userId="e5ed79da-d858-46d4-9eed-a7a24903f2de" providerId="ADAL" clId="{262E20AF-7CF5-40DA-B920-234D8BAB6C8F}" dt="2025-01-01T16:32:08.650" v="34" actId="692"/>
          <ac:spMkLst>
            <pc:docMk/>
            <pc:sldMk cId="3347276238" sldId="682"/>
            <ac:spMk id="73" creationId="{6BCE907D-1BC1-42F3-A5F7-ADEA0D81E628}"/>
          </ac:spMkLst>
        </pc:spChg>
        <pc:cxnChg chg="mod">
          <ac:chgData name="Al Friend" userId="e5ed79da-d858-46d4-9eed-a7a24903f2de" providerId="ADAL" clId="{262E20AF-7CF5-40DA-B920-234D8BAB6C8F}" dt="2025-01-01T16:32:42.677" v="38" actId="692"/>
          <ac:cxnSpMkLst>
            <pc:docMk/>
            <pc:sldMk cId="3347276238" sldId="682"/>
            <ac:cxnSpMk id="75" creationId="{77272203-64C8-69E5-41BE-0EB0D0614B75}"/>
          </ac:cxnSpMkLst>
        </pc:cxnChg>
        <pc:cxnChg chg="mod">
          <ac:chgData name="Al Friend" userId="e5ed79da-d858-46d4-9eed-a7a24903f2de" providerId="ADAL" clId="{262E20AF-7CF5-40DA-B920-234D8BAB6C8F}" dt="2025-01-01T16:32:47.615" v="40" actId="692"/>
          <ac:cxnSpMkLst>
            <pc:docMk/>
            <pc:sldMk cId="3347276238" sldId="682"/>
            <ac:cxnSpMk id="77" creationId="{7020987A-A955-CAC4-E30D-3EACCC8734A5}"/>
          </ac:cxnSpMkLst>
        </pc:cxnChg>
        <pc:cxnChg chg="mod">
          <ac:chgData name="Al Friend" userId="e5ed79da-d858-46d4-9eed-a7a24903f2de" providerId="ADAL" clId="{262E20AF-7CF5-40DA-B920-234D8BAB6C8F}" dt="2025-01-01T16:32:52.017" v="42" actId="692"/>
          <ac:cxnSpMkLst>
            <pc:docMk/>
            <pc:sldMk cId="3347276238" sldId="682"/>
            <ac:cxnSpMk id="79" creationId="{456E1B85-B492-AE19-AE4F-2F3D31420D5D}"/>
          </ac:cxnSpMkLst>
        </pc:cxnChg>
        <pc:cxnChg chg="mod">
          <ac:chgData name="Al Friend" userId="e5ed79da-d858-46d4-9eed-a7a24903f2de" providerId="ADAL" clId="{262E20AF-7CF5-40DA-B920-234D8BAB6C8F}" dt="2025-01-01T16:32:56.120" v="44" actId="692"/>
          <ac:cxnSpMkLst>
            <pc:docMk/>
            <pc:sldMk cId="3347276238" sldId="682"/>
            <ac:cxnSpMk id="81" creationId="{EBCD4DC0-43B5-AB3E-672A-C412B16C731D}"/>
          </ac:cxnSpMkLst>
        </pc:cxnChg>
        <pc:cxnChg chg="mod">
          <ac:chgData name="Al Friend" userId="e5ed79da-d858-46d4-9eed-a7a24903f2de" providerId="ADAL" clId="{262E20AF-7CF5-40DA-B920-234D8BAB6C8F}" dt="2025-01-01T16:33:00.603" v="46" actId="692"/>
          <ac:cxnSpMkLst>
            <pc:docMk/>
            <pc:sldMk cId="3347276238" sldId="682"/>
            <ac:cxnSpMk id="83" creationId="{22050E1F-6DA8-D7E4-BA93-DAFA6A6549D8}"/>
          </ac:cxnSpMkLst>
        </pc:cxnChg>
        <pc:cxnChg chg="mod">
          <ac:chgData name="Al Friend" userId="e5ed79da-d858-46d4-9eed-a7a24903f2de" providerId="ADAL" clId="{262E20AF-7CF5-40DA-B920-234D8BAB6C8F}" dt="2025-01-01T16:33:04.849" v="48" actId="692"/>
          <ac:cxnSpMkLst>
            <pc:docMk/>
            <pc:sldMk cId="3347276238" sldId="682"/>
            <ac:cxnSpMk id="85" creationId="{53576EEC-F26B-2996-8D8F-485309FB2A82}"/>
          </ac:cxnSpMkLst>
        </pc:cxnChg>
        <pc:cxnChg chg="mod">
          <ac:chgData name="Al Friend" userId="e5ed79da-d858-46d4-9eed-a7a24903f2de" providerId="ADAL" clId="{262E20AF-7CF5-40DA-B920-234D8BAB6C8F}" dt="2025-01-01T16:33:08.975" v="50" actId="692"/>
          <ac:cxnSpMkLst>
            <pc:docMk/>
            <pc:sldMk cId="3347276238" sldId="682"/>
            <ac:cxnSpMk id="87" creationId="{DA115523-3D07-FD33-F85E-03AA0C5E60B4}"/>
          </ac:cxnSpMkLst>
        </pc:cxnChg>
        <pc:cxnChg chg="mod">
          <ac:chgData name="Al Friend" userId="e5ed79da-d858-46d4-9eed-a7a24903f2de" providerId="ADAL" clId="{262E20AF-7CF5-40DA-B920-234D8BAB6C8F}" dt="2025-01-01T16:33:12.672" v="52" actId="692"/>
          <ac:cxnSpMkLst>
            <pc:docMk/>
            <pc:sldMk cId="3347276238" sldId="682"/>
            <ac:cxnSpMk id="89" creationId="{10E8EAF6-8B17-ADB8-25CA-65C3E624ABD4}"/>
          </ac:cxnSpMkLst>
        </pc:cxnChg>
        <pc:cxnChg chg="mod">
          <ac:chgData name="Al Friend" userId="e5ed79da-d858-46d4-9eed-a7a24903f2de" providerId="ADAL" clId="{262E20AF-7CF5-40DA-B920-234D8BAB6C8F}" dt="2025-01-01T16:33:16.175" v="54" actId="692"/>
          <ac:cxnSpMkLst>
            <pc:docMk/>
            <pc:sldMk cId="3347276238" sldId="682"/>
            <ac:cxnSpMk id="91" creationId="{DBA16938-7203-3C0C-8090-F49009B95662}"/>
          </ac:cxnSpMkLst>
        </pc:cxnChg>
        <pc:cxnChg chg="mod">
          <ac:chgData name="Al Friend" userId="e5ed79da-d858-46d4-9eed-a7a24903f2de" providerId="ADAL" clId="{262E20AF-7CF5-40DA-B920-234D8BAB6C8F}" dt="2025-01-01T16:33:20.157" v="56" actId="692"/>
          <ac:cxnSpMkLst>
            <pc:docMk/>
            <pc:sldMk cId="3347276238" sldId="682"/>
            <ac:cxnSpMk id="93" creationId="{A884B71A-CF20-3F7C-DFC9-AF723C1087BD}"/>
          </ac:cxnSpMkLst>
        </pc:cxnChg>
        <pc:cxnChg chg="mod">
          <ac:chgData name="Al Friend" userId="e5ed79da-d858-46d4-9eed-a7a24903f2de" providerId="ADAL" clId="{262E20AF-7CF5-40DA-B920-234D8BAB6C8F}" dt="2025-01-01T16:33:24.048" v="58" actId="692"/>
          <ac:cxnSpMkLst>
            <pc:docMk/>
            <pc:sldMk cId="3347276238" sldId="682"/>
            <ac:cxnSpMk id="95" creationId="{4B9FE22B-8FC7-E8A0-90B4-924F612B38E7}"/>
          </ac:cxnSpMkLst>
        </pc:cxnChg>
        <pc:cxnChg chg="mod">
          <ac:chgData name="Al Friend" userId="e5ed79da-d858-46d4-9eed-a7a24903f2de" providerId="ADAL" clId="{262E20AF-7CF5-40DA-B920-234D8BAB6C8F}" dt="2025-01-01T16:33:28.874" v="60" actId="692"/>
          <ac:cxnSpMkLst>
            <pc:docMk/>
            <pc:sldMk cId="3347276238" sldId="682"/>
            <ac:cxnSpMk id="97" creationId="{12E15993-0C68-C291-F9E9-A5879FB5D831}"/>
          </ac:cxnSpMkLst>
        </pc:cxnChg>
      </pc:sldChg>
      <pc:sldChg chg="modSp mod">
        <pc:chgData name="Al Friend" userId="e5ed79da-d858-46d4-9eed-a7a24903f2de" providerId="ADAL" clId="{262E20AF-7CF5-40DA-B920-234D8BAB6C8F}" dt="2025-01-01T16:35:02.627" v="88" actId="692"/>
        <pc:sldMkLst>
          <pc:docMk/>
          <pc:sldMk cId="665431772" sldId="684"/>
        </pc:sldMkLst>
        <pc:spChg chg="mod">
          <ac:chgData name="Al Friend" userId="e5ed79da-d858-46d4-9eed-a7a24903f2de" providerId="ADAL" clId="{262E20AF-7CF5-40DA-B920-234D8BAB6C8F}" dt="2025-01-01T16:33:47.493" v="62" actId="692"/>
          <ac:spMkLst>
            <pc:docMk/>
            <pc:sldMk cId="665431772" sldId="684"/>
            <ac:spMk id="7" creationId="{DDAC4BFC-3AC2-CDF6-6A70-54E3B698E160}"/>
          </ac:spMkLst>
        </pc:spChg>
        <pc:spChg chg="mod">
          <ac:chgData name="Al Friend" userId="e5ed79da-d858-46d4-9eed-a7a24903f2de" providerId="ADAL" clId="{262E20AF-7CF5-40DA-B920-234D8BAB6C8F}" dt="2025-01-01T16:33:47.493" v="62" actId="692"/>
          <ac:spMkLst>
            <pc:docMk/>
            <pc:sldMk cId="665431772" sldId="684"/>
            <ac:spMk id="8" creationId="{681D8EBA-C9CF-E11E-8335-B5E1C0BD4897}"/>
          </ac:spMkLst>
        </pc:spChg>
        <pc:spChg chg="mod">
          <ac:chgData name="Al Friend" userId="e5ed79da-d858-46d4-9eed-a7a24903f2de" providerId="ADAL" clId="{262E20AF-7CF5-40DA-B920-234D8BAB6C8F}" dt="2025-01-01T16:33:47.493" v="62" actId="692"/>
          <ac:spMkLst>
            <pc:docMk/>
            <pc:sldMk cId="665431772" sldId="684"/>
            <ac:spMk id="9" creationId="{06EF0D47-7B57-60F1-3B60-0A56D6754DAD}"/>
          </ac:spMkLst>
        </pc:spChg>
        <pc:spChg chg="mod">
          <ac:chgData name="Al Friend" userId="e5ed79da-d858-46d4-9eed-a7a24903f2de" providerId="ADAL" clId="{262E20AF-7CF5-40DA-B920-234D8BAB6C8F}" dt="2025-01-01T16:33:47.493" v="62" actId="692"/>
          <ac:spMkLst>
            <pc:docMk/>
            <pc:sldMk cId="665431772" sldId="684"/>
            <ac:spMk id="10" creationId="{BFAC4B34-BF94-3A70-1101-76BA02F53E6D}"/>
          </ac:spMkLst>
        </pc:spChg>
        <pc:spChg chg="mod">
          <ac:chgData name="Al Friend" userId="e5ed79da-d858-46d4-9eed-a7a24903f2de" providerId="ADAL" clId="{262E20AF-7CF5-40DA-B920-234D8BAB6C8F}" dt="2025-01-01T16:33:47.493" v="62" actId="692"/>
          <ac:spMkLst>
            <pc:docMk/>
            <pc:sldMk cId="665431772" sldId="684"/>
            <ac:spMk id="27" creationId="{70A37FAF-9873-9764-3992-64B49B6583CC}"/>
          </ac:spMkLst>
        </pc:spChg>
        <pc:spChg chg="mod">
          <ac:chgData name="Al Friend" userId="e5ed79da-d858-46d4-9eed-a7a24903f2de" providerId="ADAL" clId="{262E20AF-7CF5-40DA-B920-234D8BAB6C8F}" dt="2025-01-01T16:34:02.351" v="64" actId="692"/>
          <ac:spMkLst>
            <pc:docMk/>
            <pc:sldMk cId="665431772" sldId="684"/>
            <ac:spMk id="46" creationId="{6345A6F8-1147-55DC-3291-E6D69D881649}"/>
          </ac:spMkLst>
        </pc:spChg>
        <pc:spChg chg="mod">
          <ac:chgData name="Al Friend" userId="e5ed79da-d858-46d4-9eed-a7a24903f2de" providerId="ADAL" clId="{262E20AF-7CF5-40DA-B920-234D8BAB6C8F}" dt="2025-01-01T16:34:02.351" v="64" actId="692"/>
          <ac:spMkLst>
            <pc:docMk/>
            <pc:sldMk cId="665431772" sldId="684"/>
            <ac:spMk id="61" creationId="{D29C9A3C-0C3E-30F3-54DF-52F56D00291F}"/>
          </ac:spMkLst>
        </pc:spChg>
        <pc:spChg chg="mod">
          <ac:chgData name="Al Friend" userId="e5ed79da-d858-46d4-9eed-a7a24903f2de" providerId="ADAL" clId="{262E20AF-7CF5-40DA-B920-234D8BAB6C8F}" dt="2025-01-01T16:34:02.351" v="64" actId="692"/>
          <ac:spMkLst>
            <pc:docMk/>
            <pc:sldMk cId="665431772" sldId="684"/>
            <ac:spMk id="62" creationId="{53975BEA-E5AB-264C-95E5-E73594689627}"/>
          </ac:spMkLst>
        </pc:spChg>
        <pc:spChg chg="mod">
          <ac:chgData name="Al Friend" userId="e5ed79da-d858-46d4-9eed-a7a24903f2de" providerId="ADAL" clId="{262E20AF-7CF5-40DA-B920-234D8BAB6C8F}" dt="2025-01-01T16:34:02.351" v="64" actId="692"/>
          <ac:spMkLst>
            <pc:docMk/>
            <pc:sldMk cId="665431772" sldId="684"/>
            <ac:spMk id="63" creationId="{4AA3D285-404E-F355-2A5B-EF0C44E02783}"/>
          </ac:spMkLst>
        </pc:spChg>
        <pc:spChg chg="mod">
          <ac:chgData name="Al Friend" userId="e5ed79da-d858-46d4-9eed-a7a24903f2de" providerId="ADAL" clId="{262E20AF-7CF5-40DA-B920-234D8BAB6C8F}" dt="2025-01-01T16:34:02.351" v="64" actId="692"/>
          <ac:spMkLst>
            <pc:docMk/>
            <pc:sldMk cId="665431772" sldId="684"/>
            <ac:spMk id="64" creationId="{97B3155C-EF30-04C4-7517-CD5CB4C24262}"/>
          </ac:spMkLst>
        </pc:spChg>
        <pc:spChg chg="mod">
          <ac:chgData name="Al Friend" userId="e5ed79da-d858-46d4-9eed-a7a24903f2de" providerId="ADAL" clId="{262E20AF-7CF5-40DA-B920-234D8BAB6C8F}" dt="2025-01-01T16:34:02.351" v="64" actId="692"/>
          <ac:spMkLst>
            <pc:docMk/>
            <pc:sldMk cId="665431772" sldId="684"/>
            <ac:spMk id="73" creationId="{6BCE907D-1BC1-42F3-A5F7-ADEA0D81E628}"/>
          </ac:spMkLst>
        </pc:spChg>
        <pc:cxnChg chg="mod">
          <ac:chgData name="Al Friend" userId="e5ed79da-d858-46d4-9eed-a7a24903f2de" providerId="ADAL" clId="{262E20AF-7CF5-40DA-B920-234D8BAB6C8F}" dt="2025-01-01T16:33:47.493" v="62" actId="692"/>
          <ac:cxnSpMkLst>
            <pc:docMk/>
            <pc:sldMk cId="665431772" sldId="684"/>
            <ac:cxnSpMk id="18" creationId="{4F8C6197-C09C-3507-D9E1-77BDF13D49D2}"/>
          </ac:cxnSpMkLst>
        </pc:cxnChg>
        <pc:cxnChg chg="mod">
          <ac:chgData name="Al Friend" userId="e5ed79da-d858-46d4-9eed-a7a24903f2de" providerId="ADAL" clId="{262E20AF-7CF5-40DA-B920-234D8BAB6C8F}" dt="2025-01-01T16:33:47.493" v="62" actId="692"/>
          <ac:cxnSpMkLst>
            <pc:docMk/>
            <pc:sldMk cId="665431772" sldId="684"/>
            <ac:cxnSpMk id="22" creationId="{20D5A7B2-B7AD-7D36-8EB1-D7BDBEFC1604}"/>
          </ac:cxnSpMkLst>
        </pc:cxnChg>
        <pc:cxnChg chg="mod">
          <ac:chgData name="Al Friend" userId="e5ed79da-d858-46d4-9eed-a7a24903f2de" providerId="ADAL" clId="{262E20AF-7CF5-40DA-B920-234D8BAB6C8F}" dt="2025-01-01T16:33:47.493" v="62" actId="692"/>
          <ac:cxnSpMkLst>
            <pc:docMk/>
            <pc:sldMk cId="665431772" sldId="684"/>
            <ac:cxnSpMk id="24" creationId="{9348DE9A-1D2D-72E3-162F-0D7068291FDF}"/>
          </ac:cxnSpMkLst>
        </pc:cxnChg>
        <pc:cxnChg chg="mod">
          <ac:chgData name="Al Friend" userId="e5ed79da-d858-46d4-9eed-a7a24903f2de" providerId="ADAL" clId="{262E20AF-7CF5-40DA-B920-234D8BAB6C8F}" dt="2025-01-01T16:33:47.493" v="62" actId="692"/>
          <ac:cxnSpMkLst>
            <pc:docMk/>
            <pc:sldMk cId="665431772" sldId="684"/>
            <ac:cxnSpMk id="28" creationId="{A565C2C7-1437-CDF9-79D7-B4B948E7344B}"/>
          </ac:cxnSpMkLst>
        </pc:cxnChg>
        <pc:cxnChg chg="mod">
          <ac:chgData name="Al Friend" userId="e5ed79da-d858-46d4-9eed-a7a24903f2de" providerId="ADAL" clId="{262E20AF-7CF5-40DA-B920-234D8BAB6C8F}" dt="2025-01-01T16:33:47.493" v="62" actId="692"/>
          <ac:cxnSpMkLst>
            <pc:docMk/>
            <pc:sldMk cId="665431772" sldId="684"/>
            <ac:cxnSpMk id="29" creationId="{B1F99470-FEDA-C024-77D3-069C838DAA7A}"/>
          </ac:cxnSpMkLst>
        </pc:cxnChg>
        <pc:cxnChg chg="mod">
          <ac:chgData name="Al Friend" userId="e5ed79da-d858-46d4-9eed-a7a24903f2de" providerId="ADAL" clId="{262E20AF-7CF5-40DA-B920-234D8BAB6C8F}" dt="2025-01-01T16:34:18.431" v="66" actId="692"/>
          <ac:cxnSpMkLst>
            <pc:docMk/>
            <pc:sldMk cId="665431772" sldId="684"/>
            <ac:cxnSpMk id="75" creationId="{77272203-64C8-69E5-41BE-0EB0D0614B75}"/>
          </ac:cxnSpMkLst>
        </pc:cxnChg>
        <pc:cxnChg chg="mod">
          <ac:chgData name="Al Friend" userId="e5ed79da-d858-46d4-9eed-a7a24903f2de" providerId="ADAL" clId="{262E20AF-7CF5-40DA-B920-234D8BAB6C8F}" dt="2025-01-01T16:34:22.776" v="68" actId="692"/>
          <ac:cxnSpMkLst>
            <pc:docMk/>
            <pc:sldMk cId="665431772" sldId="684"/>
            <ac:cxnSpMk id="77" creationId="{7020987A-A955-CAC4-E30D-3EACCC8734A5}"/>
          </ac:cxnSpMkLst>
        </pc:cxnChg>
        <pc:cxnChg chg="mod">
          <ac:chgData name="Al Friend" userId="e5ed79da-d858-46d4-9eed-a7a24903f2de" providerId="ADAL" clId="{262E20AF-7CF5-40DA-B920-234D8BAB6C8F}" dt="2025-01-01T16:34:26.708" v="70" actId="692"/>
          <ac:cxnSpMkLst>
            <pc:docMk/>
            <pc:sldMk cId="665431772" sldId="684"/>
            <ac:cxnSpMk id="79" creationId="{456E1B85-B492-AE19-AE4F-2F3D31420D5D}"/>
          </ac:cxnSpMkLst>
        </pc:cxnChg>
        <pc:cxnChg chg="mod">
          <ac:chgData name="Al Friend" userId="e5ed79da-d858-46d4-9eed-a7a24903f2de" providerId="ADAL" clId="{262E20AF-7CF5-40DA-B920-234D8BAB6C8F}" dt="2025-01-01T16:34:30.918" v="72" actId="692"/>
          <ac:cxnSpMkLst>
            <pc:docMk/>
            <pc:sldMk cId="665431772" sldId="684"/>
            <ac:cxnSpMk id="81" creationId="{EBCD4DC0-43B5-AB3E-672A-C412B16C731D}"/>
          </ac:cxnSpMkLst>
        </pc:cxnChg>
        <pc:cxnChg chg="mod">
          <ac:chgData name="Al Friend" userId="e5ed79da-d858-46d4-9eed-a7a24903f2de" providerId="ADAL" clId="{262E20AF-7CF5-40DA-B920-234D8BAB6C8F}" dt="2025-01-01T16:34:35.267" v="74" actId="692"/>
          <ac:cxnSpMkLst>
            <pc:docMk/>
            <pc:sldMk cId="665431772" sldId="684"/>
            <ac:cxnSpMk id="83" creationId="{22050E1F-6DA8-D7E4-BA93-DAFA6A6549D8}"/>
          </ac:cxnSpMkLst>
        </pc:cxnChg>
        <pc:cxnChg chg="mod">
          <ac:chgData name="Al Friend" userId="e5ed79da-d858-46d4-9eed-a7a24903f2de" providerId="ADAL" clId="{262E20AF-7CF5-40DA-B920-234D8BAB6C8F}" dt="2025-01-01T16:34:38.946" v="76" actId="692"/>
          <ac:cxnSpMkLst>
            <pc:docMk/>
            <pc:sldMk cId="665431772" sldId="684"/>
            <ac:cxnSpMk id="85" creationId="{53576EEC-F26B-2996-8D8F-485309FB2A82}"/>
          </ac:cxnSpMkLst>
        </pc:cxnChg>
        <pc:cxnChg chg="mod">
          <ac:chgData name="Al Friend" userId="e5ed79da-d858-46d4-9eed-a7a24903f2de" providerId="ADAL" clId="{262E20AF-7CF5-40DA-B920-234D8BAB6C8F}" dt="2025-01-01T16:35:02.627" v="88" actId="692"/>
          <ac:cxnSpMkLst>
            <pc:docMk/>
            <pc:sldMk cId="665431772" sldId="684"/>
            <ac:cxnSpMk id="87" creationId="{DA115523-3D07-FD33-F85E-03AA0C5E60B4}"/>
          </ac:cxnSpMkLst>
        </pc:cxnChg>
        <pc:cxnChg chg="mod">
          <ac:chgData name="Al Friend" userId="e5ed79da-d858-46d4-9eed-a7a24903f2de" providerId="ADAL" clId="{262E20AF-7CF5-40DA-B920-234D8BAB6C8F}" dt="2025-01-01T16:34:59.400" v="86" actId="692"/>
          <ac:cxnSpMkLst>
            <pc:docMk/>
            <pc:sldMk cId="665431772" sldId="684"/>
            <ac:cxnSpMk id="89" creationId="{10E8EAF6-8B17-ADB8-25CA-65C3E624ABD4}"/>
          </ac:cxnSpMkLst>
        </pc:cxnChg>
        <pc:cxnChg chg="mod">
          <ac:chgData name="Al Friend" userId="e5ed79da-d858-46d4-9eed-a7a24903f2de" providerId="ADAL" clId="{262E20AF-7CF5-40DA-B920-234D8BAB6C8F}" dt="2025-01-01T16:34:55.699" v="84" actId="692"/>
          <ac:cxnSpMkLst>
            <pc:docMk/>
            <pc:sldMk cId="665431772" sldId="684"/>
            <ac:cxnSpMk id="91" creationId="{DBA16938-7203-3C0C-8090-F49009B95662}"/>
          </ac:cxnSpMkLst>
        </pc:cxnChg>
        <pc:cxnChg chg="mod">
          <ac:chgData name="Al Friend" userId="e5ed79da-d858-46d4-9eed-a7a24903f2de" providerId="ADAL" clId="{262E20AF-7CF5-40DA-B920-234D8BAB6C8F}" dt="2025-01-01T16:34:51.535" v="82" actId="692"/>
          <ac:cxnSpMkLst>
            <pc:docMk/>
            <pc:sldMk cId="665431772" sldId="684"/>
            <ac:cxnSpMk id="93" creationId="{A884B71A-CF20-3F7C-DFC9-AF723C1087BD}"/>
          </ac:cxnSpMkLst>
        </pc:cxnChg>
        <pc:cxnChg chg="mod">
          <ac:chgData name="Al Friend" userId="e5ed79da-d858-46d4-9eed-a7a24903f2de" providerId="ADAL" clId="{262E20AF-7CF5-40DA-B920-234D8BAB6C8F}" dt="2025-01-01T16:34:47.723" v="80" actId="692"/>
          <ac:cxnSpMkLst>
            <pc:docMk/>
            <pc:sldMk cId="665431772" sldId="684"/>
            <ac:cxnSpMk id="95" creationId="{4B9FE22B-8FC7-E8A0-90B4-924F612B38E7}"/>
          </ac:cxnSpMkLst>
        </pc:cxnChg>
        <pc:cxnChg chg="mod">
          <ac:chgData name="Al Friend" userId="e5ed79da-d858-46d4-9eed-a7a24903f2de" providerId="ADAL" clId="{262E20AF-7CF5-40DA-B920-234D8BAB6C8F}" dt="2025-01-01T16:34:43.663" v="78" actId="692"/>
          <ac:cxnSpMkLst>
            <pc:docMk/>
            <pc:sldMk cId="665431772" sldId="684"/>
            <ac:cxnSpMk id="97" creationId="{12E15993-0C68-C291-F9E9-A5879FB5D831}"/>
          </ac:cxnSpMkLst>
        </pc:cxnChg>
      </pc:sldChg>
      <pc:sldChg chg="modSp mod ord">
        <pc:chgData name="Al Friend" userId="e5ed79da-d858-46d4-9eed-a7a24903f2de" providerId="ADAL" clId="{262E20AF-7CF5-40DA-B920-234D8BAB6C8F}" dt="2025-01-01T16:47:39.994" v="311" actId="20577"/>
        <pc:sldMkLst>
          <pc:docMk/>
          <pc:sldMk cId="2887556788" sldId="688"/>
        </pc:sldMkLst>
        <pc:spChg chg="mod">
          <ac:chgData name="Al Friend" userId="e5ed79da-d858-46d4-9eed-a7a24903f2de" providerId="ADAL" clId="{262E20AF-7CF5-40DA-B920-234D8BAB6C8F}" dt="2025-01-01T16:47:32.316" v="297" actId="20577"/>
          <ac:spMkLst>
            <pc:docMk/>
            <pc:sldMk cId="2887556788" sldId="688"/>
            <ac:spMk id="2" creationId="{F51513F4-A186-1E01-0974-19751EDBA2A3}"/>
          </ac:spMkLst>
        </pc:spChg>
        <pc:spChg chg="mod">
          <ac:chgData name="Al Friend" userId="e5ed79da-d858-46d4-9eed-a7a24903f2de" providerId="ADAL" clId="{262E20AF-7CF5-40DA-B920-234D8BAB6C8F}" dt="2025-01-01T16:47:39.994" v="311" actId="20577"/>
          <ac:spMkLst>
            <pc:docMk/>
            <pc:sldMk cId="2887556788" sldId="688"/>
            <ac:spMk id="3" creationId="{2CFD988F-E4C7-8ABA-5E53-92D3F870232B}"/>
          </ac:spMkLst>
        </pc:spChg>
        <pc:spChg chg="mod">
          <ac:chgData name="Al Friend" userId="e5ed79da-d858-46d4-9eed-a7a24903f2de" providerId="ADAL" clId="{262E20AF-7CF5-40DA-B920-234D8BAB6C8F}" dt="2025-01-01T16:47:36.604" v="304" actId="20577"/>
          <ac:spMkLst>
            <pc:docMk/>
            <pc:sldMk cId="2887556788" sldId="688"/>
            <ac:spMk id="11" creationId="{FA6BAF3D-DFEA-531E-6730-C3034F45CD0E}"/>
          </ac:spMkLst>
        </pc:spChg>
      </pc:sldChg>
      <pc:sldChg chg="modSp mod ord">
        <pc:chgData name="Al Friend" userId="e5ed79da-d858-46d4-9eed-a7a24903f2de" providerId="ADAL" clId="{262E20AF-7CF5-40DA-B920-234D8BAB6C8F}" dt="2025-01-01T16:30:04.085" v="28" actId="115"/>
        <pc:sldMkLst>
          <pc:docMk/>
          <pc:sldMk cId="2892980821" sldId="690"/>
        </pc:sldMkLst>
        <pc:spChg chg="mod">
          <ac:chgData name="Al Friend" userId="e5ed79da-d858-46d4-9eed-a7a24903f2de" providerId="ADAL" clId="{262E20AF-7CF5-40DA-B920-234D8BAB6C8F}" dt="2025-01-01T16:30:04.085" v="28" actId="115"/>
          <ac:spMkLst>
            <pc:docMk/>
            <pc:sldMk cId="2892980821" sldId="690"/>
            <ac:spMk id="25" creationId="{06B8E8D6-C037-4571-B1CB-E4BD14A48ED7}"/>
          </ac:spMkLst>
        </pc:spChg>
      </pc:sldChg>
      <pc:sldChg chg="ord">
        <pc:chgData name="Al Friend" userId="e5ed79da-d858-46d4-9eed-a7a24903f2de" providerId="ADAL" clId="{262E20AF-7CF5-40DA-B920-234D8BAB6C8F}" dt="2025-01-01T16:28:04.586" v="3"/>
        <pc:sldMkLst>
          <pc:docMk/>
          <pc:sldMk cId="2224960931" sldId="691"/>
        </pc:sldMkLst>
      </pc:sldChg>
      <pc:sldChg chg="modSp mod ord">
        <pc:chgData name="Al Friend" userId="e5ed79da-d858-46d4-9eed-a7a24903f2de" providerId="ADAL" clId="{262E20AF-7CF5-40DA-B920-234D8BAB6C8F}" dt="2025-01-01T16:46:21.621" v="204" actId="14100"/>
        <pc:sldMkLst>
          <pc:docMk/>
          <pc:sldMk cId="317975627" sldId="693"/>
        </pc:sldMkLst>
        <pc:spChg chg="mod">
          <ac:chgData name="Al Friend" userId="e5ed79da-d858-46d4-9eed-a7a24903f2de" providerId="ADAL" clId="{262E20AF-7CF5-40DA-B920-234D8BAB6C8F}" dt="2025-01-01T16:46:21.621" v="204" actId="14100"/>
          <ac:spMkLst>
            <pc:docMk/>
            <pc:sldMk cId="317975627" sldId="693"/>
            <ac:spMk id="6" creationId="{06B8E8D6-C037-4571-B1CB-E4BD14A48ED7}"/>
          </ac:spMkLst>
        </pc:spChg>
        <pc:spChg chg="mod">
          <ac:chgData name="Al Friend" userId="e5ed79da-d858-46d4-9eed-a7a24903f2de" providerId="ADAL" clId="{262E20AF-7CF5-40DA-B920-234D8BAB6C8F}" dt="2025-01-01T16:46:18.367" v="200" actId="14100"/>
          <ac:spMkLst>
            <pc:docMk/>
            <pc:sldMk cId="317975627" sldId="693"/>
            <ac:spMk id="17" creationId="{F7586BB6-2057-4CF7-A670-A8A12468AEB7}"/>
          </ac:spMkLst>
        </pc:spChg>
      </pc:sldChg>
      <pc:sldChg chg="modSp mod ord">
        <pc:chgData name="Al Friend" userId="e5ed79da-d858-46d4-9eed-a7a24903f2de" providerId="ADAL" clId="{262E20AF-7CF5-40DA-B920-234D8BAB6C8F}" dt="2025-01-01T16:45:33.337" v="189" actId="1037"/>
        <pc:sldMkLst>
          <pc:docMk/>
          <pc:sldMk cId="2021259202" sldId="757"/>
        </pc:sldMkLst>
        <pc:spChg chg="mod">
          <ac:chgData name="Al Friend" userId="e5ed79da-d858-46d4-9eed-a7a24903f2de" providerId="ADAL" clId="{262E20AF-7CF5-40DA-B920-234D8BAB6C8F}" dt="2025-01-01T16:44:29.866" v="133" actId="14100"/>
          <ac:spMkLst>
            <pc:docMk/>
            <pc:sldMk cId="2021259202" sldId="757"/>
            <ac:spMk id="6" creationId="{06B8E8D6-C037-4571-B1CB-E4BD14A48ED7}"/>
          </ac:spMkLst>
        </pc:spChg>
        <pc:spChg chg="mod">
          <ac:chgData name="Al Friend" userId="e5ed79da-d858-46d4-9eed-a7a24903f2de" providerId="ADAL" clId="{262E20AF-7CF5-40DA-B920-234D8BAB6C8F}" dt="2025-01-01T16:44:33.280" v="136" actId="14100"/>
          <ac:spMkLst>
            <pc:docMk/>
            <pc:sldMk cId="2021259202" sldId="757"/>
            <ac:spMk id="17" creationId="{F7586BB6-2057-4CF7-A670-A8A12468AEB7}"/>
          </ac:spMkLst>
        </pc:spChg>
        <pc:spChg chg="mod modVis">
          <ac:chgData name="Al Friend" userId="e5ed79da-d858-46d4-9eed-a7a24903f2de" providerId="ADAL" clId="{262E20AF-7CF5-40DA-B920-234D8BAB6C8F}" dt="2025-01-01T16:44:10.505" v="128" actId="14100"/>
          <ac:spMkLst>
            <pc:docMk/>
            <pc:sldMk cId="2021259202" sldId="757"/>
            <ac:spMk id="25" creationId="{1AFBB813-144C-D1E5-6A0E-2EE81C1E5136}"/>
          </ac:spMkLst>
        </pc:spChg>
        <pc:spChg chg="mod modVis">
          <ac:chgData name="Al Friend" userId="e5ed79da-d858-46d4-9eed-a7a24903f2de" providerId="ADAL" clId="{262E20AF-7CF5-40DA-B920-234D8BAB6C8F}" dt="2025-01-01T16:44:18.005" v="129" actId="14100"/>
          <ac:spMkLst>
            <pc:docMk/>
            <pc:sldMk cId="2021259202" sldId="757"/>
            <ac:spMk id="26" creationId="{7C4E9CC6-AB7C-D903-FDFB-0C1AD87715C6}"/>
          </ac:spMkLst>
        </pc:spChg>
        <pc:grpChg chg="ord">
          <ac:chgData name="Al Friend" userId="e5ed79da-d858-46d4-9eed-a7a24903f2de" providerId="ADAL" clId="{262E20AF-7CF5-40DA-B920-234D8BAB6C8F}" dt="2025-01-01T16:45:24.140" v="185" actId="167"/>
          <ac:grpSpMkLst>
            <pc:docMk/>
            <pc:sldMk cId="2021259202" sldId="757"/>
            <ac:grpSpMk id="2" creationId="{8DEFC1F2-EF4B-C1D0-C9B8-431797FDB08F}"/>
          </ac:grpSpMkLst>
        </pc:grpChg>
        <pc:grpChg chg="mod">
          <ac:chgData name="Al Friend" userId="e5ed79da-d858-46d4-9eed-a7a24903f2de" providerId="ADAL" clId="{262E20AF-7CF5-40DA-B920-234D8BAB6C8F}" dt="2025-01-01T16:45:12.404" v="184" actId="1038"/>
          <ac:grpSpMkLst>
            <pc:docMk/>
            <pc:sldMk cId="2021259202" sldId="757"/>
            <ac:grpSpMk id="19" creationId="{1F565CB8-10B5-434D-9118-818C6E69EDA5}"/>
          </ac:grpSpMkLst>
        </pc:grpChg>
        <pc:grpChg chg="mod modVis">
          <ac:chgData name="Al Friend" userId="e5ed79da-d858-46d4-9eed-a7a24903f2de" providerId="ADAL" clId="{262E20AF-7CF5-40DA-B920-234D8BAB6C8F}" dt="2025-01-01T16:45:33.337" v="189" actId="1037"/>
          <ac:grpSpMkLst>
            <pc:docMk/>
            <pc:sldMk cId="2021259202" sldId="757"/>
            <ac:grpSpMk id="24" creationId="{B3DF221B-C6A2-6FA7-48E2-C0A032EFC0E0}"/>
          </ac:grpSpMkLst>
        </pc:grpChg>
      </pc:sldChg>
      <pc:sldChg chg="modSp mod modAnim">
        <pc:chgData name="Al Friend" userId="e5ed79da-d858-46d4-9eed-a7a24903f2de" providerId="ADAL" clId="{262E20AF-7CF5-40DA-B920-234D8BAB6C8F}" dt="2025-01-01T16:39:12.636" v="101"/>
        <pc:sldMkLst>
          <pc:docMk/>
          <pc:sldMk cId="1681579256" sldId="780"/>
        </pc:sldMkLst>
        <pc:spChg chg="mod">
          <ac:chgData name="Al Friend" userId="e5ed79da-d858-46d4-9eed-a7a24903f2de" providerId="ADAL" clId="{262E20AF-7CF5-40DA-B920-234D8BAB6C8F}" dt="2025-01-01T16:35:54.338" v="90" actId="207"/>
          <ac:spMkLst>
            <pc:docMk/>
            <pc:sldMk cId="1681579256" sldId="780"/>
            <ac:spMk id="23" creationId="{47742A20-A1DC-47EB-BD35-ED01AD283E70}"/>
          </ac:spMkLst>
        </pc:spChg>
        <pc:spChg chg="mod">
          <ac:chgData name="Al Friend" userId="e5ed79da-d858-46d4-9eed-a7a24903f2de" providerId="ADAL" clId="{262E20AF-7CF5-40DA-B920-234D8BAB6C8F}" dt="2025-01-01T16:36:05.332" v="91" actId="207"/>
          <ac:spMkLst>
            <pc:docMk/>
            <pc:sldMk cId="1681579256" sldId="780"/>
            <ac:spMk id="24" creationId="{55D30500-414A-47A8-8E14-97CF8CB1F911}"/>
          </ac:spMkLst>
        </pc:spChg>
        <pc:spChg chg="mod">
          <ac:chgData name="Al Friend" userId="e5ed79da-d858-46d4-9eed-a7a24903f2de" providerId="ADAL" clId="{262E20AF-7CF5-40DA-B920-234D8BAB6C8F}" dt="2025-01-01T16:36:29.736" v="92" actId="207"/>
          <ac:spMkLst>
            <pc:docMk/>
            <pc:sldMk cId="1681579256" sldId="780"/>
            <ac:spMk id="25" creationId="{7A4D3C7A-91B4-4F1F-A3EC-BF622A7CC6F1}"/>
          </ac:spMkLst>
        </pc:spChg>
      </pc:sldChg>
      <pc:sldChg chg="modSp mod modAnim">
        <pc:chgData name="Al Friend" userId="e5ed79da-d858-46d4-9eed-a7a24903f2de" providerId="ADAL" clId="{262E20AF-7CF5-40DA-B920-234D8BAB6C8F}" dt="2025-01-01T16:40:37.074" v="112"/>
        <pc:sldMkLst>
          <pc:docMk/>
          <pc:sldMk cId="2969433727" sldId="781"/>
        </pc:sldMkLst>
        <pc:spChg chg="mod">
          <ac:chgData name="Al Friend" userId="e5ed79da-d858-46d4-9eed-a7a24903f2de" providerId="ADAL" clId="{262E20AF-7CF5-40DA-B920-234D8BAB6C8F}" dt="2025-01-01T16:37:50.870" v="93" actId="207"/>
          <ac:spMkLst>
            <pc:docMk/>
            <pc:sldMk cId="2969433727" sldId="781"/>
            <ac:spMk id="23" creationId="{47742A20-A1DC-47EB-BD35-ED01AD283E70}"/>
          </ac:spMkLst>
        </pc:spChg>
        <pc:spChg chg="mod">
          <ac:chgData name="Al Friend" userId="e5ed79da-d858-46d4-9eed-a7a24903f2de" providerId="ADAL" clId="{262E20AF-7CF5-40DA-B920-234D8BAB6C8F}" dt="2025-01-01T16:38:02.497" v="94" actId="207"/>
          <ac:spMkLst>
            <pc:docMk/>
            <pc:sldMk cId="2969433727" sldId="781"/>
            <ac:spMk id="24" creationId="{55D30500-414A-47A8-8E14-97CF8CB1F911}"/>
          </ac:spMkLst>
        </pc:spChg>
        <pc:spChg chg="mod">
          <ac:chgData name="Al Friend" userId="e5ed79da-d858-46d4-9eed-a7a24903f2de" providerId="ADAL" clId="{262E20AF-7CF5-40DA-B920-234D8BAB6C8F}" dt="2025-01-01T16:38:08.164" v="95" actId="207"/>
          <ac:spMkLst>
            <pc:docMk/>
            <pc:sldMk cId="2969433727" sldId="781"/>
            <ac:spMk id="25" creationId="{7A4D3C7A-91B4-4F1F-A3EC-BF622A7CC6F1}"/>
          </ac:spMkLst>
        </pc:spChg>
      </pc:sldChg>
      <pc:sldChg chg="modSp mod modAnim">
        <pc:chgData name="Al Friend" userId="e5ed79da-d858-46d4-9eed-a7a24903f2de" providerId="ADAL" clId="{262E20AF-7CF5-40DA-B920-234D8BAB6C8F}" dt="2025-01-01T16:40:46.036" v="116"/>
        <pc:sldMkLst>
          <pc:docMk/>
          <pc:sldMk cId="2648597853" sldId="782"/>
        </pc:sldMkLst>
        <pc:spChg chg="mod">
          <ac:chgData name="Al Friend" userId="e5ed79da-d858-46d4-9eed-a7a24903f2de" providerId="ADAL" clId="{262E20AF-7CF5-40DA-B920-234D8BAB6C8F}" dt="2025-01-01T16:39:38.760" v="108" actId="207"/>
          <ac:spMkLst>
            <pc:docMk/>
            <pc:sldMk cId="2648597853" sldId="782"/>
            <ac:spMk id="23" creationId="{47742A20-A1DC-47EB-BD35-ED01AD283E70}"/>
          </ac:spMkLst>
        </pc:spChg>
        <pc:spChg chg="mod">
          <ac:chgData name="Al Friend" userId="e5ed79da-d858-46d4-9eed-a7a24903f2de" providerId="ADAL" clId="{262E20AF-7CF5-40DA-B920-234D8BAB6C8F}" dt="2025-01-01T16:39:45.240" v="109" actId="207"/>
          <ac:spMkLst>
            <pc:docMk/>
            <pc:sldMk cId="2648597853" sldId="782"/>
            <ac:spMk id="24" creationId="{55D30500-414A-47A8-8E14-97CF8CB1F911}"/>
          </ac:spMkLst>
        </pc:spChg>
        <pc:spChg chg="mod">
          <ac:chgData name="Al Friend" userId="e5ed79da-d858-46d4-9eed-a7a24903f2de" providerId="ADAL" clId="{262E20AF-7CF5-40DA-B920-234D8BAB6C8F}" dt="2025-01-01T16:39:53.523" v="110" actId="207"/>
          <ac:spMkLst>
            <pc:docMk/>
            <pc:sldMk cId="2648597853" sldId="782"/>
            <ac:spMk id="25" creationId="{7A4D3C7A-91B4-4F1F-A3EC-BF622A7CC6F1}"/>
          </ac:spMkLst>
        </pc:spChg>
      </pc:sldChg>
    </pc:docChg>
  </pc:docChgLst>
  <pc:docChgLst>
    <pc:chgData name="Al Friend" userId="e5ed79da-d858-46d4-9eed-a7a24903f2de" providerId="ADAL" clId="{A321C44D-CDC8-457A-B83A-AE1FCE227571}"/>
    <pc:docChg chg="undo custSel addSld modSld">
      <pc:chgData name="Al Friend" userId="e5ed79da-d858-46d4-9eed-a7a24903f2de" providerId="ADAL" clId="{A321C44D-CDC8-457A-B83A-AE1FCE227571}" dt="2025-01-15T09:43:18.578" v="136" actId="20577"/>
      <pc:docMkLst>
        <pc:docMk/>
      </pc:docMkLst>
      <pc:sldChg chg="add">
        <pc:chgData name="Al Friend" userId="e5ed79da-d858-46d4-9eed-a7a24903f2de" providerId="ADAL" clId="{A321C44D-CDC8-457A-B83A-AE1FCE227571}" dt="2025-01-15T09:31:22.023" v="16"/>
        <pc:sldMkLst>
          <pc:docMk/>
          <pc:sldMk cId="780501331" sldId="537"/>
        </pc:sldMkLst>
      </pc:sldChg>
      <pc:sldChg chg="addSp modAnim">
        <pc:chgData name="Al Friend" userId="e5ed79da-d858-46d4-9eed-a7a24903f2de" providerId="ADAL" clId="{A321C44D-CDC8-457A-B83A-AE1FCE227571}" dt="2025-01-09T14:22:45.455" v="7"/>
        <pc:sldMkLst>
          <pc:docMk/>
          <pc:sldMk cId="1164188483" sldId="680"/>
        </pc:sldMkLst>
        <pc:spChg chg="add">
          <ac:chgData name="Al Friend" userId="e5ed79da-d858-46d4-9eed-a7a24903f2de" providerId="ADAL" clId="{A321C44D-CDC8-457A-B83A-AE1FCE227571}" dt="2025-01-09T14:22:45.455" v="7"/>
          <ac:spMkLst>
            <pc:docMk/>
            <pc:sldMk cId="1164188483" sldId="680"/>
            <ac:spMk id="21" creationId="{8D230846-F57D-4485-815D-7C6D0FC404EC}"/>
          </ac:spMkLst>
        </pc:spChg>
      </pc:sldChg>
      <pc:sldChg chg="addSp delSp modSp modAnim">
        <pc:chgData name="Al Friend" userId="e5ed79da-d858-46d4-9eed-a7a24903f2de" providerId="ADAL" clId="{A321C44D-CDC8-457A-B83A-AE1FCE227571}" dt="2025-01-09T14:22:42.173" v="6"/>
        <pc:sldMkLst>
          <pc:docMk/>
          <pc:sldMk cId="1251185072" sldId="681"/>
        </pc:sldMkLst>
        <pc:spChg chg="mod">
          <ac:chgData name="Al Friend" userId="e5ed79da-d858-46d4-9eed-a7a24903f2de" providerId="ADAL" clId="{A321C44D-CDC8-457A-B83A-AE1FCE227571}" dt="2025-01-09T14:15:07.775" v="4" actId="20577"/>
          <ac:spMkLst>
            <pc:docMk/>
            <pc:sldMk cId="1251185072" sldId="681"/>
            <ac:spMk id="4" creationId="{B3977BA9-5052-AEBB-63AE-9572018FCAC5}"/>
          </ac:spMkLst>
        </pc:spChg>
        <pc:spChg chg="add del">
          <ac:chgData name="Al Friend" userId="e5ed79da-d858-46d4-9eed-a7a24903f2de" providerId="ADAL" clId="{A321C44D-CDC8-457A-B83A-AE1FCE227571}" dt="2025-01-09T14:22:42.173" v="6"/>
          <ac:spMkLst>
            <pc:docMk/>
            <pc:sldMk cId="1251185072" sldId="681"/>
            <ac:spMk id="21" creationId="{C271942E-1883-4B41-8DEC-28B738E103F3}"/>
          </ac:spMkLst>
        </pc:spChg>
      </pc:sldChg>
      <pc:sldChg chg="addSp modAnim">
        <pc:chgData name="Al Friend" userId="e5ed79da-d858-46d4-9eed-a7a24903f2de" providerId="ADAL" clId="{A321C44D-CDC8-457A-B83A-AE1FCE227571}" dt="2025-01-09T14:27:16.445" v="15"/>
        <pc:sldMkLst>
          <pc:docMk/>
          <pc:sldMk cId="3347276238" sldId="682"/>
        </pc:sldMkLst>
        <pc:spChg chg="add">
          <ac:chgData name="Al Friend" userId="e5ed79da-d858-46d4-9eed-a7a24903f2de" providerId="ADAL" clId="{A321C44D-CDC8-457A-B83A-AE1FCE227571}" dt="2025-01-09T14:27:16.445" v="15"/>
          <ac:spMkLst>
            <pc:docMk/>
            <pc:sldMk cId="3347276238" sldId="682"/>
            <ac:spMk id="48" creationId="{E299012B-36FF-4C40-BC4C-CA27CD69D30C}"/>
          </ac:spMkLst>
        </pc:spChg>
      </pc:sldChg>
      <pc:sldChg chg="addSp delSp modSp modAnim">
        <pc:chgData name="Al Friend" userId="e5ed79da-d858-46d4-9eed-a7a24903f2de" providerId="ADAL" clId="{A321C44D-CDC8-457A-B83A-AE1FCE227571}" dt="2025-01-09T14:27:13.772" v="14"/>
        <pc:sldMkLst>
          <pc:docMk/>
          <pc:sldMk cId="665431772" sldId="684"/>
        </pc:sldMkLst>
        <pc:spChg chg="add del mod">
          <ac:chgData name="Al Friend" userId="e5ed79da-d858-46d4-9eed-a7a24903f2de" providerId="ADAL" clId="{A321C44D-CDC8-457A-B83A-AE1FCE227571}" dt="2025-01-09T14:27:13.772" v="14"/>
          <ac:spMkLst>
            <pc:docMk/>
            <pc:sldMk cId="665431772" sldId="684"/>
            <ac:spMk id="48" creationId="{F87E1F68-1D4C-4A88-A395-42D96B7A93A3}"/>
          </ac:spMkLst>
        </pc:spChg>
      </pc:sldChg>
      <pc:sldChg chg="modSp add modAnim">
        <pc:chgData name="Al Friend" userId="e5ed79da-d858-46d4-9eed-a7a24903f2de" providerId="ADAL" clId="{A321C44D-CDC8-457A-B83A-AE1FCE227571}" dt="2025-01-15T09:31:59.741" v="75" actId="20577"/>
        <pc:sldMkLst>
          <pc:docMk/>
          <pc:sldMk cId="469210997" sldId="856"/>
        </pc:sldMkLst>
        <pc:spChg chg="mod">
          <ac:chgData name="Al Friend" userId="e5ed79da-d858-46d4-9eed-a7a24903f2de" providerId="ADAL" clId="{A321C44D-CDC8-457A-B83A-AE1FCE227571}" dt="2025-01-15T09:31:49.949" v="56" actId="20577"/>
          <ac:spMkLst>
            <pc:docMk/>
            <pc:sldMk cId="469210997" sldId="856"/>
            <ac:spMk id="4" creationId="{ECF8A258-5D7E-4EE3-814B-67DD52E72862}"/>
          </ac:spMkLst>
        </pc:spChg>
        <pc:spChg chg="mod">
          <ac:chgData name="Al Friend" userId="e5ed79da-d858-46d4-9eed-a7a24903f2de" providerId="ADAL" clId="{A321C44D-CDC8-457A-B83A-AE1FCE227571}" dt="2025-01-15T09:31:59.741" v="75" actId="20577"/>
          <ac:spMkLst>
            <pc:docMk/>
            <pc:sldMk cId="469210997" sldId="856"/>
            <ac:spMk id="6" creationId="{27C68512-622F-419D-B6CF-F8FEA16C3C08}"/>
          </ac:spMkLst>
        </pc:spChg>
      </pc:sldChg>
      <pc:sldChg chg="add">
        <pc:chgData name="Al Friend" userId="e5ed79da-d858-46d4-9eed-a7a24903f2de" providerId="ADAL" clId="{A321C44D-CDC8-457A-B83A-AE1FCE227571}" dt="2025-01-15T09:31:22.023" v="16"/>
        <pc:sldMkLst>
          <pc:docMk/>
          <pc:sldMk cId="2176379997" sldId="858"/>
        </pc:sldMkLst>
      </pc:sldChg>
      <pc:sldChg chg="add">
        <pc:chgData name="Al Friend" userId="e5ed79da-d858-46d4-9eed-a7a24903f2de" providerId="ADAL" clId="{A321C44D-CDC8-457A-B83A-AE1FCE227571}" dt="2025-01-15T09:31:22.023" v="16"/>
        <pc:sldMkLst>
          <pc:docMk/>
          <pc:sldMk cId="3173207448" sldId="860"/>
        </pc:sldMkLst>
      </pc:sldChg>
      <pc:sldChg chg="modSp add">
        <pc:chgData name="Al Friend" userId="e5ed79da-d858-46d4-9eed-a7a24903f2de" providerId="ADAL" clId="{A321C44D-CDC8-457A-B83A-AE1FCE227571}" dt="2025-01-15T09:32:31.932" v="84" actId="20577"/>
        <pc:sldMkLst>
          <pc:docMk/>
          <pc:sldMk cId="3750724401" sldId="866"/>
        </pc:sldMkLst>
        <pc:spChg chg="mod">
          <ac:chgData name="Al Friend" userId="e5ed79da-d858-46d4-9eed-a7a24903f2de" providerId="ADAL" clId="{A321C44D-CDC8-457A-B83A-AE1FCE227571}" dt="2025-01-15T09:32:27.804" v="82" actId="20577"/>
          <ac:spMkLst>
            <pc:docMk/>
            <pc:sldMk cId="3750724401" sldId="866"/>
            <ac:spMk id="4" creationId="{ECF8A258-5D7E-4EE3-814B-67DD52E72862}"/>
          </ac:spMkLst>
        </pc:spChg>
        <pc:spChg chg="mod">
          <ac:chgData name="Al Friend" userId="e5ed79da-d858-46d4-9eed-a7a24903f2de" providerId="ADAL" clId="{A321C44D-CDC8-457A-B83A-AE1FCE227571}" dt="2025-01-15T09:32:31.932" v="84" actId="20577"/>
          <ac:spMkLst>
            <pc:docMk/>
            <pc:sldMk cId="3750724401" sldId="866"/>
            <ac:spMk id="6" creationId="{27C68512-622F-419D-B6CF-F8FEA16C3C08}"/>
          </ac:spMkLst>
        </pc:spChg>
      </pc:sldChg>
      <pc:sldChg chg="add">
        <pc:chgData name="Al Friend" userId="e5ed79da-d858-46d4-9eed-a7a24903f2de" providerId="ADAL" clId="{A321C44D-CDC8-457A-B83A-AE1FCE227571}" dt="2025-01-15T09:31:22.023" v="16"/>
        <pc:sldMkLst>
          <pc:docMk/>
          <pc:sldMk cId="2016678098" sldId="867"/>
        </pc:sldMkLst>
      </pc:sldChg>
      <pc:sldChg chg="add">
        <pc:chgData name="Al Friend" userId="e5ed79da-d858-46d4-9eed-a7a24903f2de" providerId="ADAL" clId="{A321C44D-CDC8-457A-B83A-AE1FCE227571}" dt="2025-01-15T09:31:22.023" v="16"/>
        <pc:sldMkLst>
          <pc:docMk/>
          <pc:sldMk cId="484106035" sldId="868"/>
        </pc:sldMkLst>
      </pc:sldChg>
      <pc:sldChg chg="modSp add">
        <pc:chgData name="Al Friend" userId="e5ed79da-d858-46d4-9eed-a7a24903f2de" providerId="ADAL" clId="{A321C44D-CDC8-457A-B83A-AE1FCE227571}" dt="2025-01-15T09:43:18.578" v="136" actId="20577"/>
        <pc:sldMkLst>
          <pc:docMk/>
          <pc:sldMk cId="2610940249" sldId="869"/>
        </pc:sldMkLst>
        <pc:spChg chg="mod">
          <ac:chgData name="Al Friend" userId="e5ed79da-d858-46d4-9eed-a7a24903f2de" providerId="ADAL" clId="{A321C44D-CDC8-457A-B83A-AE1FCE227571}" dt="2025-01-15T09:43:18.578" v="136" actId="20577"/>
          <ac:spMkLst>
            <pc:docMk/>
            <pc:sldMk cId="2610940249" sldId="869"/>
            <ac:spMk id="3" creationId="{06B8E349-DC6D-4A5B-8DA3-98695E00841D}"/>
          </ac:spMkLst>
        </pc:spChg>
      </pc:sldChg>
      <pc:sldChg chg="modSp add">
        <pc:chgData name="Al Friend" userId="e5ed79da-d858-46d4-9eed-a7a24903f2de" providerId="ADAL" clId="{A321C44D-CDC8-457A-B83A-AE1FCE227571}" dt="2025-01-15T09:41:23.155" v="120" actId="20577"/>
        <pc:sldMkLst>
          <pc:docMk/>
          <pc:sldMk cId="1175320702" sldId="870"/>
        </pc:sldMkLst>
        <pc:spChg chg="mod">
          <ac:chgData name="Al Friend" userId="e5ed79da-d858-46d4-9eed-a7a24903f2de" providerId="ADAL" clId="{A321C44D-CDC8-457A-B83A-AE1FCE227571}" dt="2025-01-15T09:41:23.155" v="120" actId="20577"/>
          <ac:spMkLst>
            <pc:docMk/>
            <pc:sldMk cId="1175320702" sldId="870"/>
            <ac:spMk id="3" creationId="{06B8E349-DC6D-4A5B-8DA3-98695E00841D}"/>
          </ac:spMkLst>
        </pc:spChg>
      </pc:sldChg>
      <pc:sldChg chg="modSp add">
        <pc:chgData name="Al Friend" userId="e5ed79da-d858-46d4-9eed-a7a24903f2de" providerId="ADAL" clId="{A321C44D-CDC8-457A-B83A-AE1FCE227571}" dt="2025-01-15T09:41:49.042" v="122" actId="20577"/>
        <pc:sldMkLst>
          <pc:docMk/>
          <pc:sldMk cId="4067987028" sldId="871"/>
        </pc:sldMkLst>
        <pc:spChg chg="mod">
          <ac:chgData name="Al Friend" userId="e5ed79da-d858-46d4-9eed-a7a24903f2de" providerId="ADAL" clId="{A321C44D-CDC8-457A-B83A-AE1FCE227571}" dt="2025-01-15T09:41:49.042" v="122" actId="20577"/>
          <ac:spMkLst>
            <pc:docMk/>
            <pc:sldMk cId="4067987028" sldId="871"/>
            <ac:spMk id="3" creationId="{06B8E349-DC6D-4A5B-8DA3-98695E00841D}"/>
          </ac:spMkLst>
        </pc:spChg>
      </pc:sldChg>
      <pc:sldChg chg="modSp add">
        <pc:chgData name="Al Friend" userId="e5ed79da-d858-46d4-9eed-a7a24903f2de" providerId="ADAL" clId="{A321C44D-CDC8-457A-B83A-AE1FCE227571}" dt="2025-01-15T09:41:53.858" v="124" actId="20577"/>
        <pc:sldMkLst>
          <pc:docMk/>
          <pc:sldMk cId="4233072005" sldId="872"/>
        </pc:sldMkLst>
        <pc:spChg chg="mod">
          <ac:chgData name="Al Friend" userId="e5ed79da-d858-46d4-9eed-a7a24903f2de" providerId="ADAL" clId="{A321C44D-CDC8-457A-B83A-AE1FCE227571}" dt="2025-01-15T09:41:53.858" v="124" actId="20577"/>
          <ac:spMkLst>
            <pc:docMk/>
            <pc:sldMk cId="4233072005" sldId="872"/>
            <ac:spMk id="3" creationId="{06B8E349-DC6D-4A5B-8DA3-98695E00841D}"/>
          </ac:spMkLst>
        </pc:spChg>
      </pc:sldChg>
    </pc:docChg>
  </pc:docChgLst>
  <pc:docChgLst>
    <pc:chgData name="Al Friend" userId="e5ed79da-d858-46d4-9eed-a7a24903f2de" providerId="ADAL" clId="{7629EF56-E4C2-4744-AEF1-479C866A7F49}"/>
    <pc:docChg chg="modSld">
      <pc:chgData name="Al Friend" userId="e5ed79da-d858-46d4-9eed-a7a24903f2de" providerId="ADAL" clId="{7629EF56-E4C2-4744-AEF1-479C866A7F49}" dt="2024-12-06T22:25:51.762" v="169" actId="20577"/>
      <pc:docMkLst>
        <pc:docMk/>
      </pc:docMkLst>
      <pc:sldChg chg="modSp">
        <pc:chgData name="Al Friend" userId="e5ed79da-d858-46d4-9eed-a7a24903f2de" providerId="ADAL" clId="{7629EF56-E4C2-4744-AEF1-479C866A7F49}" dt="2024-12-06T22:20:51.569" v="21" actId="20577"/>
        <pc:sldMkLst>
          <pc:docMk/>
          <pc:sldMk cId="2723771124" sldId="441"/>
        </pc:sldMkLst>
        <pc:spChg chg="mod">
          <ac:chgData name="Al Friend" userId="e5ed79da-d858-46d4-9eed-a7a24903f2de" providerId="ADAL" clId="{7629EF56-E4C2-4744-AEF1-479C866A7F49}" dt="2024-12-06T22:20:51.569" v="21" actId="20577"/>
          <ac:spMkLst>
            <pc:docMk/>
            <pc:sldMk cId="2723771124" sldId="441"/>
            <ac:spMk id="3" creationId="{E4EE7085-4C5B-409B-8843-A8A3D3CB6E90}"/>
          </ac:spMkLst>
        </pc:spChg>
      </pc:sldChg>
      <pc:sldChg chg="modSp mod">
        <pc:chgData name="Al Friend" userId="e5ed79da-d858-46d4-9eed-a7a24903f2de" providerId="ADAL" clId="{7629EF56-E4C2-4744-AEF1-479C866A7F49}" dt="2024-12-06T22:24:04.680" v="109" actId="14100"/>
        <pc:sldMkLst>
          <pc:docMk/>
          <pc:sldMk cId="1795813768" sldId="447"/>
        </pc:sldMkLst>
        <pc:spChg chg="mod">
          <ac:chgData name="Al Friend" userId="e5ed79da-d858-46d4-9eed-a7a24903f2de" providerId="ADAL" clId="{7629EF56-E4C2-4744-AEF1-479C866A7F49}" dt="2024-12-06T22:23:57.570" v="106" actId="20577"/>
          <ac:spMkLst>
            <pc:docMk/>
            <pc:sldMk cId="1795813768" sldId="447"/>
            <ac:spMk id="21" creationId="{F7586BB6-2057-4CF7-A670-A8A12468AEB7}"/>
          </ac:spMkLst>
        </pc:spChg>
        <pc:spChg chg="mod">
          <ac:chgData name="Al Friend" userId="e5ed79da-d858-46d4-9eed-a7a24903f2de" providerId="ADAL" clId="{7629EF56-E4C2-4744-AEF1-479C866A7F49}" dt="2024-12-06T22:24:04.680" v="109" actId="14100"/>
          <ac:spMkLst>
            <pc:docMk/>
            <pc:sldMk cId="1795813768" sldId="447"/>
            <ac:spMk id="31" creationId="{376D26D0-231A-4B18-94C4-B630246DF9C8}"/>
          </ac:spMkLst>
        </pc:spChg>
      </pc:sldChg>
      <pc:sldChg chg="modSp">
        <pc:chgData name="Al Friend" userId="e5ed79da-d858-46d4-9eed-a7a24903f2de" providerId="ADAL" clId="{7629EF56-E4C2-4744-AEF1-479C866A7F49}" dt="2024-12-06T22:20:56.016" v="23" actId="20577"/>
        <pc:sldMkLst>
          <pc:docMk/>
          <pc:sldMk cId="2052178966" sldId="467"/>
        </pc:sldMkLst>
        <pc:spChg chg="mod">
          <ac:chgData name="Al Friend" userId="e5ed79da-d858-46d4-9eed-a7a24903f2de" providerId="ADAL" clId="{7629EF56-E4C2-4744-AEF1-479C866A7F49}" dt="2024-12-06T22:20:56.016" v="23" actId="20577"/>
          <ac:spMkLst>
            <pc:docMk/>
            <pc:sldMk cId="2052178966" sldId="467"/>
            <ac:spMk id="3" creationId="{E4EE7085-4C5B-409B-8843-A8A3D3CB6E90}"/>
          </ac:spMkLst>
        </pc:spChg>
      </pc:sldChg>
      <pc:sldChg chg="modSp">
        <pc:chgData name="Al Friend" userId="e5ed79da-d858-46d4-9eed-a7a24903f2de" providerId="ADAL" clId="{7629EF56-E4C2-4744-AEF1-479C866A7F49}" dt="2024-12-06T22:20:03.509" v="1" actId="20577"/>
        <pc:sldMkLst>
          <pc:docMk/>
          <pc:sldMk cId="66618361" sldId="468"/>
        </pc:sldMkLst>
        <pc:spChg chg="mod">
          <ac:chgData name="Al Friend" userId="e5ed79da-d858-46d4-9eed-a7a24903f2de" providerId="ADAL" clId="{7629EF56-E4C2-4744-AEF1-479C866A7F49}" dt="2024-12-06T22:20:03.509" v="1" actId="20577"/>
          <ac:spMkLst>
            <pc:docMk/>
            <pc:sldMk cId="66618361" sldId="468"/>
            <ac:spMk id="3" creationId="{E4EE7085-4C5B-409B-8843-A8A3D3CB6E90}"/>
          </ac:spMkLst>
        </pc:spChg>
      </pc:sldChg>
      <pc:sldChg chg="modSp">
        <pc:chgData name="Al Friend" userId="e5ed79da-d858-46d4-9eed-a7a24903f2de" providerId="ADAL" clId="{7629EF56-E4C2-4744-AEF1-479C866A7F49}" dt="2024-12-06T22:21:47.358" v="39" actId="20577"/>
        <pc:sldMkLst>
          <pc:docMk/>
          <pc:sldMk cId="783260934" sldId="470"/>
        </pc:sldMkLst>
        <pc:spChg chg="mod">
          <ac:chgData name="Al Friend" userId="e5ed79da-d858-46d4-9eed-a7a24903f2de" providerId="ADAL" clId="{7629EF56-E4C2-4744-AEF1-479C866A7F49}" dt="2024-12-06T22:21:47.358" v="39" actId="20577"/>
          <ac:spMkLst>
            <pc:docMk/>
            <pc:sldMk cId="783260934" sldId="470"/>
            <ac:spMk id="3" creationId="{E4EE7085-4C5B-409B-8843-A8A3D3CB6E90}"/>
          </ac:spMkLst>
        </pc:spChg>
      </pc:sldChg>
      <pc:sldChg chg="modSp">
        <pc:chgData name="Al Friend" userId="e5ed79da-d858-46d4-9eed-a7a24903f2de" providerId="ADAL" clId="{7629EF56-E4C2-4744-AEF1-479C866A7F49}" dt="2024-12-06T22:21:50.921" v="41" actId="20577"/>
        <pc:sldMkLst>
          <pc:docMk/>
          <pc:sldMk cId="40042554" sldId="471"/>
        </pc:sldMkLst>
        <pc:spChg chg="mod">
          <ac:chgData name="Al Friend" userId="e5ed79da-d858-46d4-9eed-a7a24903f2de" providerId="ADAL" clId="{7629EF56-E4C2-4744-AEF1-479C866A7F49}" dt="2024-12-06T22:21:50.921" v="41" actId="20577"/>
          <ac:spMkLst>
            <pc:docMk/>
            <pc:sldMk cId="40042554" sldId="471"/>
            <ac:spMk id="3" creationId="{E4EE7085-4C5B-409B-8843-A8A3D3CB6E90}"/>
          </ac:spMkLst>
        </pc:spChg>
      </pc:sldChg>
      <pc:sldChg chg="modSp">
        <pc:chgData name="Al Friend" userId="e5ed79da-d858-46d4-9eed-a7a24903f2de" providerId="ADAL" clId="{7629EF56-E4C2-4744-AEF1-479C866A7F49}" dt="2024-12-06T22:21:57.541" v="45" actId="20577"/>
        <pc:sldMkLst>
          <pc:docMk/>
          <pc:sldMk cId="1314343701" sldId="472"/>
        </pc:sldMkLst>
        <pc:spChg chg="mod">
          <ac:chgData name="Al Friend" userId="e5ed79da-d858-46d4-9eed-a7a24903f2de" providerId="ADAL" clId="{7629EF56-E4C2-4744-AEF1-479C866A7F49}" dt="2024-12-06T22:21:57.541" v="45" actId="20577"/>
          <ac:spMkLst>
            <pc:docMk/>
            <pc:sldMk cId="1314343701" sldId="472"/>
            <ac:spMk id="3" creationId="{E4EE7085-4C5B-409B-8843-A8A3D3CB6E90}"/>
          </ac:spMkLst>
        </pc:spChg>
      </pc:sldChg>
      <pc:sldChg chg="modSp">
        <pc:chgData name="Al Friend" userId="e5ed79da-d858-46d4-9eed-a7a24903f2de" providerId="ADAL" clId="{7629EF56-E4C2-4744-AEF1-479C866A7F49}" dt="2024-12-06T22:22:13.320" v="53" actId="20577"/>
        <pc:sldMkLst>
          <pc:docMk/>
          <pc:sldMk cId="2840772432" sldId="473"/>
        </pc:sldMkLst>
        <pc:spChg chg="mod">
          <ac:chgData name="Al Friend" userId="e5ed79da-d858-46d4-9eed-a7a24903f2de" providerId="ADAL" clId="{7629EF56-E4C2-4744-AEF1-479C866A7F49}" dt="2024-12-06T22:22:13.320" v="53" actId="20577"/>
          <ac:spMkLst>
            <pc:docMk/>
            <pc:sldMk cId="2840772432" sldId="473"/>
            <ac:spMk id="3" creationId="{E4EE7085-4C5B-409B-8843-A8A3D3CB6E90}"/>
          </ac:spMkLst>
        </pc:spChg>
      </pc:sldChg>
      <pc:sldChg chg="modSp">
        <pc:chgData name="Al Friend" userId="e5ed79da-d858-46d4-9eed-a7a24903f2de" providerId="ADAL" clId="{7629EF56-E4C2-4744-AEF1-479C866A7F49}" dt="2024-12-06T22:22:04.791" v="49" actId="20577"/>
        <pc:sldMkLst>
          <pc:docMk/>
          <pc:sldMk cId="782162594" sldId="474"/>
        </pc:sldMkLst>
        <pc:spChg chg="mod">
          <ac:chgData name="Al Friend" userId="e5ed79da-d858-46d4-9eed-a7a24903f2de" providerId="ADAL" clId="{7629EF56-E4C2-4744-AEF1-479C866A7F49}" dt="2024-12-06T22:22:04.791" v="49" actId="20577"/>
          <ac:spMkLst>
            <pc:docMk/>
            <pc:sldMk cId="782162594" sldId="474"/>
            <ac:spMk id="3" creationId="{E4EE7085-4C5B-409B-8843-A8A3D3CB6E90}"/>
          </ac:spMkLst>
        </pc:spChg>
      </pc:sldChg>
      <pc:sldChg chg="modSp">
        <pc:chgData name="Al Friend" userId="e5ed79da-d858-46d4-9eed-a7a24903f2de" providerId="ADAL" clId="{7629EF56-E4C2-4744-AEF1-479C866A7F49}" dt="2024-12-06T22:21:10.329" v="29" actId="20577"/>
        <pc:sldMkLst>
          <pc:docMk/>
          <pc:sldMk cId="3097720531" sldId="476"/>
        </pc:sldMkLst>
        <pc:spChg chg="mod">
          <ac:chgData name="Al Friend" userId="e5ed79da-d858-46d4-9eed-a7a24903f2de" providerId="ADAL" clId="{7629EF56-E4C2-4744-AEF1-479C866A7F49}" dt="2024-12-06T22:21:10.329" v="29" actId="20577"/>
          <ac:spMkLst>
            <pc:docMk/>
            <pc:sldMk cId="3097720531" sldId="476"/>
            <ac:spMk id="3" creationId="{E4EE7085-4C5B-409B-8843-A8A3D3CB6E90}"/>
          </ac:spMkLst>
        </pc:spChg>
      </pc:sldChg>
      <pc:sldChg chg="modSp">
        <pc:chgData name="Al Friend" userId="e5ed79da-d858-46d4-9eed-a7a24903f2de" providerId="ADAL" clId="{7629EF56-E4C2-4744-AEF1-479C866A7F49}" dt="2024-12-06T22:21:14.750" v="31" actId="20577"/>
        <pc:sldMkLst>
          <pc:docMk/>
          <pc:sldMk cId="1118836114" sldId="477"/>
        </pc:sldMkLst>
        <pc:spChg chg="mod">
          <ac:chgData name="Al Friend" userId="e5ed79da-d858-46d4-9eed-a7a24903f2de" providerId="ADAL" clId="{7629EF56-E4C2-4744-AEF1-479C866A7F49}" dt="2024-12-06T22:21:14.750" v="31" actId="20577"/>
          <ac:spMkLst>
            <pc:docMk/>
            <pc:sldMk cId="1118836114" sldId="477"/>
            <ac:spMk id="3" creationId="{E4EE7085-4C5B-409B-8843-A8A3D3CB6E90}"/>
          </ac:spMkLst>
        </pc:spChg>
      </pc:sldChg>
      <pc:sldChg chg="modSp">
        <pc:chgData name="Al Friend" userId="e5ed79da-d858-46d4-9eed-a7a24903f2de" providerId="ADAL" clId="{7629EF56-E4C2-4744-AEF1-479C866A7F49}" dt="2024-12-06T22:21:26.726" v="35" actId="20577"/>
        <pc:sldMkLst>
          <pc:docMk/>
          <pc:sldMk cId="1902124579" sldId="478"/>
        </pc:sldMkLst>
        <pc:spChg chg="mod">
          <ac:chgData name="Al Friend" userId="e5ed79da-d858-46d4-9eed-a7a24903f2de" providerId="ADAL" clId="{7629EF56-E4C2-4744-AEF1-479C866A7F49}" dt="2024-12-06T22:21:26.726" v="35" actId="20577"/>
          <ac:spMkLst>
            <pc:docMk/>
            <pc:sldMk cId="1902124579" sldId="478"/>
            <ac:spMk id="3" creationId="{E4EE7085-4C5B-409B-8843-A8A3D3CB6E90}"/>
          </ac:spMkLst>
        </pc:spChg>
      </pc:sldChg>
      <pc:sldChg chg="modSp">
        <pc:chgData name="Al Friend" userId="e5ed79da-d858-46d4-9eed-a7a24903f2de" providerId="ADAL" clId="{7629EF56-E4C2-4744-AEF1-479C866A7F49}" dt="2024-12-06T22:20:15.384" v="5" actId="20577"/>
        <pc:sldMkLst>
          <pc:docMk/>
          <pc:sldMk cId="1470971289" sldId="480"/>
        </pc:sldMkLst>
        <pc:spChg chg="mod">
          <ac:chgData name="Al Friend" userId="e5ed79da-d858-46d4-9eed-a7a24903f2de" providerId="ADAL" clId="{7629EF56-E4C2-4744-AEF1-479C866A7F49}" dt="2024-12-06T22:20:15.384" v="5" actId="20577"/>
          <ac:spMkLst>
            <pc:docMk/>
            <pc:sldMk cId="1470971289" sldId="480"/>
            <ac:spMk id="3" creationId="{E4EE7085-4C5B-409B-8843-A8A3D3CB6E90}"/>
          </ac:spMkLst>
        </pc:spChg>
      </pc:sldChg>
      <pc:sldChg chg="modSp">
        <pc:chgData name="Al Friend" userId="e5ed79da-d858-46d4-9eed-a7a24903f2de" providerId="ADAL" clId="{7629EF56-E4C2-4744-AEF1-479C866A7F49}" dt="2024-12-06T22:20:11.595" v="3" actId="20577"/>
        <pc:sldMkLst>
          <pc:docMk/>
          <pc:sldMk cId="4234199121" sldId="481"/>
        </pc:sldMkLst>
        <pc:spChg chg="mod">
          <ac:chgData name="Al Friend" userId="e5ed79da-d858-46d4-9eed-a7a24903f2de" providerId="ADAL" clId="{7629EF56-E4C2-4744-AEF1-479C866A7F49}" dt="2024-12-06T22:20:11.595" v="3" actId="20577"/>
          <ac:spMkLst>
            <pc:docMk/>
            <pc:sldMk cId="4234199121" sldId="481"/>
            <ac:spMk id="3" creationId="{E4EE7085-4C5B-409B-8843-A8A3D3CB6E90}"/>
          </ac:spMkLst>
        </pc:spChg>
      </pc:sldChg>
      <pc:sldChg chg="modSp">
        <pc:chgData name="Al Friend" userId="e5ed79da-d858-46d4-9eed-a7a24903f2de" providerId="ADAL" clId="{7629EF56-E4C2-4744-AEF1-479C866A7F49}" dt="2024-12-06T22:20:25.548" v="9" actId="20577"/>
        <pc:sldMkLst>
          <pc:docMk/>
          <pc:sldMk cId="1332464609" sldId="482"/>
        </pc:sldMkLst>
        <pc:spChg chg="mod">
          <ac:chgData name="Al Friend" userId="e5ed79da-d858-46d4-9eed-a7a24903f2de" providerId="ADAL" clId="{7629EF56-E4C2-4744-AEF1-479C866A7F49}" dt="2024-12-06T22:20:25.548" v="9" actId="20577"/>
          <ac:spMkLst>
            <pc:docMk/>
            <pc:sldMk cId="1332464609" sldId="482"/>
            <ac:spMk id="3" creationId="{E4EE7085-4C5B-409B-8843-A8A3D3CB6E90}"/>
          </ac:spMkLst>
        </pc:spChg>
      </pc:sldChg>
      <pc:sldChg chg="modSp">
        <pc:chgData name="Al Friend" userId="e5ed79da-d858-46d4-9eed-a7a24903f2de" providerId="ADAL" clId="{7629EF56-E4C2-4744-AEF1-479C866A7F49}" dt="2024-12-06T22:20:35.236" v="13" actId="20577"/>
        <pc:sldMkLst>
          <pc:docMk/>
          <pc:sldMk cId="932557511" sldId="483"/>
        </pc:sldMkLst>
        <pc:spChg chg="mod">
          <ac:chgData name="Al Friend" userId="e5ed79da-d858-46d4-9eed-a7a24903f2de" providerId="ADAL" clId="{7629EF56-E4C2-4744-AEF1-479C866A7F49}" dt="2024-12-06T22:20:35.236" v="13" actId="20577"/>
          <ac:spMkLst>
            <pc:docMk/>
            <pc:sldMk cId="932557511" sldId="483"/>
            <ac:spMk id="3" creationId="{E4EE7085-4C5B-409B-8843-A8A3D3CB6E90}"/>
          </ac:spMkLst>
        </pc:spChg>
      </pc:sldChg>
      <pc:sldChg chg="modSp">
        <pc:chgData name="Al Friend" userId="e5ed79da-d858-46d4-9eed-a7a24903f2de" providerId="ADAL" clId="{7629EF56-E4C2-4744-AEF1-479C866A7F49}" dt="2024-12-06T22:20:42.621" v="17" actId="20577"/>
        <pc:sldMkLst>
          <pc:docMk/>
          <pc:sldMk cId="1332464609" sldId="484"/>
        </pc:sldMkLst>
        <pc:spChg chg="mod">
          <ac:chgData name="Al Friend" userId="e5ed79da-d858-46d4-9eed-a7a24903f2de" providerId="ADAL" clId="{7629EF56-E4C2-4744-AEF1-479C866A7F49}" dt="2024-12-06T22:20:42.621" v="17" actId="20577"/>
          <ac:spMkLst>
            <pc:docMk/>
            <pc:sldMk cId="1332464609" sldId="484"/>
            <ac:spMk id="3" creationId="{E4EE7085-4C5B-409B-8843-A8A3D3CB6E90}"/>
          </ac:spMkLst>
        </pc:spChg>
      </pc:sldChg>
      <pc:sldChg chg="modSp">
        <pc:chgData name="Al Friend" userId="e5ed79da-d858-46d4-9eed-a7a24903f2de" providerId="ADAL" clId="{7629EF56-E4C2-4744-AEF1-479C866A7F49}" dt="2024-12-06T22:22:36.874" v="61" actId="20577"/>
        <pc:sldMkLst>
          <pc:docMk/>
          <pc:sldMk cId="82727171" sldId="486"/>
        </pc:sldMkLst>
        <pc:spChg chg="mod">
          <ac:chgData name="Al Friend" userId="e5ed79da-d858-46d4-9eed-a7a24903f2de" providerId="ADAL" clId="{7629EF56-E4C2-4744-AEF1-479C866A7F49}" dt="2024-12-06T22:22:36.874" v="61" actId="20577"/>
          <ac:spMkLst>
            <pc:docMk/>
            <pc:sldMk cId="82727171" sldId="486"/>
            <ac:spMk id="3" creationId="{E4EE7085-4C5B-409B-8843-A8A3D3CB6E90}"/>
          </ac:spMkLst>
        </pc:spChg>
      </pc:sldChg>
      <pc:sldChg chg="modSp">
        <pc:chgData name="Al Friend" userId="e5ed79da-d858-46d4-9eed-a7a24903f2de" providerId="ADAL" clId="{7629EF56-E4C2-4744-AEF1-479C866A7F49}" dt="2024-12-06T22:22:40.823" v="63" actId="20577"/>
        <pc:sldMkLst>
          <pc:docMk/>
          <pc:sldMk cId="1361527633" sldId="487"/>
        </pc:sldMkLst>
        <pc:spChg chg="mod">
          <ac:chgData name="Al Friend" userId="e5ed79da-d858-46d4-9eed-a7a24903f2de" providerId="ADAL" clId="{7629EF56-E4C2-4744-AEF1-479C866A7F49}" dt="2024-12-06T22:22:40.823" v="63" actId="20577"/>
          <ac:spMkLst>
            <pc:docMk/>
            <pc:sldMk cId="1361527633" sldId="487"/>
            <ac:spMk id="3" creationId="{E4EE7085-4C5B-409B-8843-A8A3D3CB6E90}"/>
          </ac:spMkLst>
        </pc:spChg>
      </pc:sldChg>
      <pc:sldChg chg="modSp">
        <pc:chgData name="Al Friend" userId="e5ed79da-d858-46d4-9eed-a7a24903f2de" providerId="ADAL" clId="{7629EF56-E4C2-4744-AEF1-479C866A7F49}" dt="2024-12-06T22:22:47.771" v="67" actId="20577"/>
        <pc:sldMkLst>
          <pc:docMk/>
          <pc:sldMk cId="2258517631" sldId="488"/>
        </pc:sldMkLst>
        <pc:spChg chg="mod">
          <ac:chgData name="Al Friend" userId="e5ed79da-d858-46d4-9eed-a7a24903f2de" providerId="ADAL" clId="{7629EF56-E4C2-4744-AEF1-479C866A7F49}" dt="2024-12-06T22:22:47.771" v="67" actId="20577"/>
          <ac:spMkLst>
            <pc:docMk/>
            <pc:sldMk cId="2258517631" sldId="488"/>
            <ac:spMk id="3" creationId="{E4EE7085-4C5B-409B-8843-A8A3D3CB6E90}"/>
          </ac:spMkLst>
        </pc:spChg>
      </pc:sldChg>
      <pc:sldChg chg="modSp">
        <pc:chgData name="Al Friend" userId="e5ed79da-d858-46d4-9eed-a7a24903f2de" providerId="ADAL" clId="{7629EF56-E4C2-4744-AEF1-479C866A7F49}" dt="2024-12-06T22:22:21.022" v="57" actId="20577"/>
        <pc:sldMkLst>
          <pc:docMk/>
          <pc:sldMk cId="4224193016" sldId="496"/>
        </pc:sldMkLst>
        <pc:spChg chg="mod">
          <ac:chgData name="Al Friend" userId="e5ed79da-d858-46d4-9eed-a7a24903f2de" providerId="ADAL" clId="{7629EF56-E4C2-4744-AEF1-479C866A7F49}" dt="2024-12-06T22:22:21.022" v="57" actId="20577"/>
          <ac:spMkLst>
            <pc:docMk/>
            <pc:sldMk cId="4224193016" sldId="496"/>
            <ac:spMk id="3" creationId="{E4EE7085-4C5B-409B-8843-A8A3D3CB6E90}"/>
          </ac:spMkLst>
        </pc:spChg>
      </pc:sldChg>
      <pc:sldChg chg="modSp">
        <pc:chgData name="Al Friend" userId="e5ed79da-d858-46d4-9eed-a7a24903f2de" providerId="ADAL" clId="{7629EF56-E4C2-4744-AEF1-479C866A7F49}" dt="2024-12-06T22:25:17.919" v="167" actId="20577"/>
        <pc:sldMkLst>
          <pc:docMk/>
          <pc:sldMk cId="370581991" sldId="497"/>
        </pc:sldMkLst>
        <pc:spChg chg="mod">
          <ac:chgData name="Al Friend" userId="e5ed79da-d858-46d4-9eed-a7a24903f2de" providerId="ADAL" clId="{7629EF56-E4C2-4744-AEF1-479C866A7F49}" dt="2024-12-06T22:25:17.919" v="167" actId="20577"/>
          <ac:spMkLst>
            <pc:docMk/>
            <pc:sldMk cId="370581991" sldId="497"/>
            <ac:spMk id="3" creationId="{E4EE7085-4C5B-409B-8843-A8A3D3CB6E90}"/>
          </ac:spMkLst>
        </pc:spChg>
      </pc:sldChg>
      <pc:sldChg chg="modSp mod">
        <pc:chgData name="Al Friend" userId="e5ed79da-d858-46d4-9eed-a7a24903f2de" providerId="ADAL" clId="{7629EF56-E4C2-4744-AEF1-479C866A7F49}" dt="2024-12-06T22:25:03.242" v="163" actId="14100"/>
        <pc:sldMkLst>
          <pc:docMk/>
          <pc:sldMk cId="4106518413" sldId="504"/>
        </pc:sldMkLst>
        <pc:spChg chg="mod">
          <ac:chgData name="Al Friend" userId="e5ed79da-d858-46d4-9eed-a7a24903f2de" providerId="ADAL" clId="{7629EF56-E4C2-4744-AEF1-479C866A7F49}" dt="2024-12-06T22:24:24.450" v="117" actId="20577"/>
          <ac:spMkLst>
            <pc:docMk/>
            <pc:sldMk cId="4106518413" sldId="504"/>
            <ac:spMk id="21" creationId="{F7586BB6-2057-4CF7-A670-A8A12468AEB7}"/>
          </ac:spMkLst>
        </pc:spChg>
        <pc:spChg chg="mod">
          <ac:chgData name="Al Friend" userId="e5ed79da-d858-46d4-9eed-a7a24903f2de" providerId="ADAL" clId="{7629EF56-E4C2-4744-AEF1-479C866A7F49}" dt="2024-12-06T22:25:03.242" v="163" actId="14100"/>
          <ac:spMkLst>
            <pc:docMk/>
            <pc:sldMk cId="4106518413" sldId="504"/>
            <ac:spMk id="24" creationId="{376D26D0-231A-4B18-94C4-B630246DF9C8}"/>
          </ac:spMkLst>
        </pc:spChg>
        <pc:spChg chg="mod">
          <ac:chgData name="Al Friend" userId="e5ed79da-d858-46d4-9eed-a7a24903f2de" providerId="ADAL" clId="{7629EF56-E4C2-4744-AEF1-479C866A7F49}" dt="2024-12-06T22:24:27.360" v="119" actId="20577"/>
          <ac:spMkLst>
            <pc:docMk/>
            <pc:sldMk cId="4106518413" sldId="504"/>
            <ac:spMk id="26" creationId="{F7586BB6-2057-4CF7-A670-A8A12468AEB7}"/>
          </ac:spMkLst>
        </pc:spChg>
        <pc:grpChg chg="mod">
          <ac:chgData name="Al Friend" userId="e5ed79da-d858-46d4-9eed-a7a24903f2de" providerId="ADAL" clId="{7629EF56-E4C2-4744-AEF1-479C866A7F49}" dt="2024-12-06T22:24:38.066" v="139" actId="1037"/>
          <ac:grpSpMkLst>
            <pc:docMk/>
            <pc:sldMk cId="4106518413" sldId="504"/>
            <ac:grpSpMk id="5" creationId="{00000000-0000-0000-0000-000000000000}"/>
          </ac:grpSpMkLst>
        </pc:grpChg>
        <pc:cxnChg chg="mod">
          <ac:chgData name="Al Friend" userId="e5ed79da-d858-46d4-9eed-a7a24903f2de" providerId="ADAL" clId="{7629EF56-E4C2-4744-AEF1-479C866A7F49}" dt="2024-12-06T22:24:57.266" v="162" actId="14100"/>
          <ac:cxnSpMkLst>
            <pc:docMk/>
            <pc:sldMk cId="4106518413" sldId="504"/>
            <ac:cxnSpMk id="9" creationId="{DE6C70CF-28C5-4A35-AB1C-6B47F69960AF}"/>
          </ac:cxnSpMkLst>
        </pc:cxnChg>
      </pc:sldChg>
      <pc:sldChg chg="modSp mod">
        <pc:chgData name="Al Friend" userId="e5ed79da-d858-46d4-9eed-a7a24903f2de" providerId="ADAL" clId="{7629EF56-E4C2-4744-AEF1-479C866A7F49}" dt="2024-12-06T22:23:09.002" v="71" actId="20577"/>
        <pc:sldMkLst>
          <pc:docMk/>
          <pc:sldMk cId="2089487072" sldId="507"/>
        </pc:sldMkLst>
        <pc:spChg chg="mod">
          <ac:chgData name="Al Friend" userId="e5ed79da-d858-46d4-9eed-a7a24903f2de" providerId="ADAL" clId="{7629EF56-E4C2-4744-AEF1-479C866A7F49}" dt="2024-12-06T22:23:09.002" v="71" actId="20577"/>
          <ac:spMkLst>
            <pc:docMk/>
            <pc:sldMk cId="2089487072" sldId="507"/>
            <ac:spMk id="19" creationId="{F7586BB6-2057-4CF7-A670-A8A12468AEB7}"/>
          </ac:spMkLst>
        </pc:spChg>
      </pc:sldChg>
      <pc:sldChg chg="modSp mod">
        <pc:chgData name="Al Friend" userId="e5ed79da-d858-46d4-9eed-a7a24903f2de" providerId="ADAL" clId="{7629EF56-E4C2-4744-AEF1-479C866A7F49}" dt="2024-12-06T22:23:12.691" v="73" actId="20577"/>
        <pc:sldMkLst>
          <pc:docMk/>
          <pc:sldMk cId="1313493540" sldId="509"/>
        </pc:sldMkLst>
        <pc:spChg chg="mod">
          <ac:chgData name="Al Friend" userId="e5ed79da-d858-46d4-9eed-a7a24903f2de" providerId="ADAL" clId="{7629EF56-E4C2-4744-AEF1-479C866A7F49}" dt="2024-12-06T22:23:12.691" v="73" actId="20577"/>
          <ac:spMkLst>
            <pc:docMk/>
            <pc:sldMk cId="1313493540" sldId="509"/>
            <ac:spMk id="12" creationId="{F7586BB6-2057-4CF7-A670-A8A12468AEB7}"/>
          </ac:spMkLst>
        </pc:spChg>
      </pc:sldChg>
      <pc:sldChg chg="modSp mod">
        <pc:chgData name="Al Friend" userId="e5ed79da-d858-46d4-9eed-a7a24903f2de" providerId="ADAL" clId="{7629EF56-E4C2-4744-AEF1-479C866A7F49}" dt="2024-12-06T22:21:30.994" v="37" actId="20577"/>
        <pc:sldMkLst>
          <pc:docMk/>
          <pc:sldMk cId="4250534393" sldId="590"/>
        </pc:sldMkLst>
        <pc:spChg chg="mod">
          <ac:chgData name="Al Friend" userId="e5ed79da-d858-46d4-9eed-a7a24903f2de" providerId="ADAL" clId="{7629EF56-E4C2-4744-AEF1-479C866A7F49}" dt="2024-12-06T22:21:30.994" v="37" actId="20577"/>
          <ac:spMkLst>
            <pc:docMk/>
            <pc:sldMk cId="4250534393" sldId="590"/>
            <ac:spMk id="3" creationId="{E4EE7085-4C5B-409B-8843-A8A3D3CB6E90}"/>
          </ac:spMkLst>
        </pc:spChg>
      </pc:sldChg>
      <pc:sldChg chg="modSp mod">
        <pc:chgData name="Al Friend" userId="e5ed79da-d858-46d4-9eed-a7a24903f2de" providerId="ADAL" clId="{7629EF56-E4C2-4744-AEF1-479C866A7F49}" dt="2024-12-06T22:25:51.762" v="169" actId="20577"/>
        <pc:sldMkLst>
          <pc:docMk/>
          <pc:sldMk cId="3987821192" sldId="592"/>
        </pc:sldMkLst>
        <pc:spChg chg="mod">
          <ac:chgData name="Al Friend" userId="e5ed79da-d858-46d4-9eed-a7a24903f2de" providerId="ADAL" clId="{7629EF56-E4C2-4744-AEF1-479C866A7F49}" dt="2024-12-06T22:25:51.762" v="169" actId="20577"/>
          <ac:spMkLst>
            <pc:docMk/>
            <pc:sldMk cId="3987821192" sldId="592"/>
            <ac:spMk id="3" creationId="{E4EE7085-4C5B-409B-8843-A8A3D3CB6E90}"/>
          </ac:spMkLst>
        </pc:spChg>
      </pc:sldChg>
      <pc:sldChg chg="modSp mod">
        <pc:chgData name="Al Friend" userId="e5ed79da-d858-46d4-9eed-a7a24903f2de" providerId="ADAL" clId="{7629EF56-E4C2-4744-AEF1-479C866A7F49}" dt="2024-12-06T22:20:19.482" v="7" actId="20577"/>
        <pc:sldMkLst>
          <pc:docMk/>
          <pc:sldMk cId="1154128154" sldId="595"/>
        </pc:sldMkLst>
        <pc:spChg chg="mod">
          <ac:chgData name="Al Friend" userId="e5ed79da-d858-46d4-9eed-a7a24903f2de" providerId="ADAL" clId="{7629EF56-E4C2-4744-AEF1-479C866A7F49}" dt="2024-12-06T22:20:19.482" v="7" actId="20577"/>
          <ac:spMkLst>
            <pc:docMk/>
            <pc:sldMk cId="1154128154" sldId="595"/>
            <ac:spMk id="3" creationId="{E4EE7085-4C5B-409B-8843-A8A3D3CB6E90}"/>
          </ac:spMkLst>
        </pc:spChg>
      </pc:sldChg>
      <pc:sldChg chg="modSp mod">
        <pc:chgData name="Al Friend" userId="e5ed79da-d858-46d4-9eed-a7a24903f2de" providerId="ADAL" clId="{7629EF56-E4C2-4744-AEF1-479C866A7F49}" dt="2024-12-06T22:20:31.007" v="11" actId="20577"/>
        <pc:sldMkLst>
          <pc:docMk/>
          <pc:sldMk cId="2069661195" sldId="596"/>
        </pc:sldMkLst>
        <pc:spChg chg="mod">
          <ac:chgData name="Al Friend" userId="e5ed79da-d858-46d4-9eed-a7a24903f2de" providerId="ADAL" clId="{7629EF56-E4C2-4744-AEF1-479C866A7F49}" dt="2024-12-06T22:20:31.007" v="11" actId="20577"/>
          <ac:spMkLst>
            <pc:docMk/>
            <pc:sldMk cId="2069661195" sldId="596"/>
            <ac:spMk id="3" creationId="{E4EE7085-4C5B-409B-8843-A8A3D3CB6E90}"/>
          </ac:spMkLst>
        </pc:spChg>
      </pc:sldChg>
      <pc:sldChg chg="modSp mod">
        <pc:chgData name="Al Friend" userId="e5ed79da-d858-46d4-9eed-a7a24903f2de" providerId="ADAL" clId="{7629EF56-E4C2-4744-AEF1-479C866A7F49}" dt="2024-12-06T22:20:39.080" v="15" actId="20577"/>
        <pc:sldMkLst>
          <pc:docMk/>
          <pc:sldMk cId="4012337863" sldId="597"/>
        </pc:sldMkLst>
        <pc:spChg chg="mod">
          <ac:chgData name="Al Friend" userId="e5ed79da-d858-46d4-9eed-a7a24903f2de" providerId="ADAL" clId="{7629EF56-E4C2-4744-AEF1-479C866A7F49}" dt="2024-12-06T22:20:39.080" v="15" actId="20577"/>
          <ac:spMkLst>
            <pc:docMk/>
            <pc:sldMk cId="4012337863" sldId="597"/>
            <ac:spMk id="3" creationId="{E4EE7085-4C5B-409B-8843-A8A3D3CB6E90}"/>
          </ac:spMkLst>
        </pc:spChg>
      </pc:sldChg>
      <pc:sldChg chg="modSp mod">
        <pc:chgData name="Al Friend" userId="e5ed79da-d858-46d4-9eed-a7a24903f2de" providerId="ADAL" clId="{7629EF56-E4C2-4744-AEF1-479C866A7F49}" dt="2024-12-06T22:21:00.146" v="25" actId="20577"/>
        <pc:sldMkLst>
          <pc:docMk/>
          <pc:sldMk cId="142722427" sldId="598"/>
        </pc:sldMkLst>
        <pc:spChg chg="mod">
          <ac:chgData name="Al Friend" userId="e5ed79da-d858-46d4-9eed-a7a24903f2de" providerId="ADAL" clId="{7629EF56-E4C2-4744-AEF1-479C866A7F49}" dt="2024-12-06T22:21:00.146" v="25" actId="20577"/>
          <ac:spMkLst>
            <pc:docMk/>
            <pc:sldMk cId="142722427" sldId="598"/>
            <ac:spMk id="3" creationId="{E4EE7085-4C5B-409B-8843-A8A3D3CB6E90}"/>
          </ac:spMkLst>
        </pc:spChg>
      </pc:sldChg>
      <pc:sldChg chg="modSp mod">
        <pc:chgData name="Al Friend" userId="e5ed79da-d858-46d4-9eed-a7a24903f2de" providerId="ADAL" clId="{7629EF56-E4C2-4744-AEF1-479C866A7F49}" dt="2024-12-06T22:21:05.460" v="27" actId="20577"/>
        <pc:sldMkLst>
          <pc:docMk/>
          <pc:sldMk cId="1162007761" sldId="599"/>
        </pc:sldMkLst>
        <pc:spChg chg="mod">
          <ac:chgData name="Al Friend" userId="e5ed79da-d858-46d4-9eed-a7a24903f2de" providerId="ADAL" clId="{7629EF56-E4C2-4744-AEF1-479C866A7F49}" dt="2024-12-06T22:21:05.460" v="27" actId="20577"/>
          <ac:spMkLst>
            <pc:docMk/>
            <pc:sldMk cId="1162007761" sldId="599"/>
            <ac:spMk id="3" creationId="{E4EE7085-4C5B-409B-8843-A8A3D3CB6E90}"/>
          </ac:spMkLst>
        </pc:spChg>
      </pc:sldChg>
      <pc:sldChg chg="modSp mod">
        <pc:chgData name="Al Friend" userId="e5ed79da-d858-46d4-9eed-a7a24903f2de" providerId="ADAL" clId="{7629EF56-E4C2-4744-AEF1-479C866A7F49}" dt="2024-12-06T22:25:12.003" v="165" actId="14100"/>
        <pc:sldMkLst>
          <pc:docMk/>
          <pc:sldMk cId="2892980821" sldId="690"/>
        </pc:sldMkLst>
        <pc:spChg chg="mod">
          <ac:chgData name="Al Friend" userId="e5ed79da-d858-46d4-9eed-a7a24903f2de" providerId="ADAL" clId="{7629EF56-E4C2-4744-AEF1-479C866A7F49}" dt="2024-12-06T22:25:12.003" v="165" actId="14100"/>
          <ac:spMkLst>
            <pc:docMk/>
            <pc:sldMk cId="2892980821" sldId="690"/>
            <ac:spMk id="24" creationId="{376D26D0-231A-4B18-94C4-B630246DF9C8}"/>
          </ac:spMkLst>
        </pc:spChg>
        <pc:spChg chg="mod">
          <ac:chgData name="Al Friend" userId="e5ed79da-d858-46d4-9eed-a7a24903f2de" providerId="ADAL" clId="{7629EF56-E4C2-4744-AEF1-479C866A7F49}" dt="2024-12-06T22:25:08.473" v="164" actId="14100"/>
          <ac:spMkLst>
            <pc:docMk/>
            <pc:sldMk cId="2892980821" sldId="690"/>
            <ac:spMk id="26" creationId="{F7586BB6-2057-4CF7-A670-A8A12468AEB7}"/>
          </ac:spMkLst>
        </pc:spChg>
      </pc:sldChg>
      <pc:sldChg chg="modSp mod">
        <pc:chgData name="Al Friend" userId="e5ed79da-d858-46d4-9eed-a7a24903f2de" providerId="ADAL" clId="{7629EF56-E4C2-4744-AEF1-479C866A7F49}" dt="2024-12-06T22:24:14.425" v="114" actId="14100"/>
        <pc:sldMkLst>
          <pc:docMk/>
          <pc:sldMk cId="2224960931" sldId="691"/>
        </pc:sldMkLst>
        <pc:spChg chg="mod">
          <ac:chgData name="Al Friend" userId="e5ed79da-d858-46d4-9eed-a7a24903f2de" providerId="ADAL" clId="{7629EF56-E4C2-4744-AEF1-479C866A7F49}" dt="2024-12-06T22:24:08.690" v="111" actId="20577"/>
          <ac:spMkLst>
            <pc:docMk/>
            <pc:sldMk cId="2224960931" sldId="691"/>
            <ac:spMk id="21" creationId="{F7586BB6-2057-4CF7-A670-A8A12468AEB7}"/>
          </ac:spMkLst>
        </pc:spChg>
        <pc:spChg chg="mod">
          <ac:chgData name="Al Friend" userId="e5ed79da-d858-46d4-9eed-a7a24903f2de" providerId="ADAL" clId="{7629EF56-E4C2-4744-AEF1-479C866A7F49}" dt="2024-12-06T22:24:14.425" v="114" actId="14100"/>
          <ac:spMkLst>
            <pc:docMk/>
            <pc:sldMk cId="2224960931" sldId="691"/>
            <ac:spMk id="31" creationId="{376D26D0-231A-4B18-94C4-B630246DF9C8}"/>
          </ac:spMkLst>
        </pc:spChg>
      </pc:sldChg>
      <pc:sldChg chg="modSp mod">
        <pc:chgData name="Al Friend" userId="e5ed79da-d858-46d4-9eed-a7a24903f2de" providerId="ADAL" clId="{7629EF56-E4C2-4744-AEF1-479C866A7F49}" dt="2024-12-06T22:23:48.729" v="104" actId="20577"/>
        <pc:sldMkLst>
          <pc:docMk/>
          <pc:sldMk cId="317975627" sldId="693"/>
        </pc:sldMkLst>
        <pc:spChg chg="mod">
          <ac:chgData name="Al Friend" userId="e5ed79da-d858-46d4-9eed-a7a24903f2de" providerId="ADAL" clId="{7629EF56-E4C2-4744-AEF1-479C866A7F49}" dt="2024-12-06T22:23:46.214" v="102" actId="20577"/>
          <ac:spMkLst>
            <pc:docMk/>
            <pc:sldMk cId="317975627" sldId="693"/>
            <ac:spMk id="16" creationId="{376D26D0-231A-4B18-94C4-B630246DF9C8}"/>
          </ac:spMkLst>
        </pc:spChg>
        <pc:spChg chg="mod">
          <ac:chgData name="Al Friend" userId="e5ed79da-d858-46d4-9eed-a7a24903f2de" providerId="ADAL" clId="{7629EF56-E4C2-4744-AEF1-479C866A7F49}" dt="2024-12-06T22:23:48.729" v="104" actId="20577"/>
          <ac:spMkLst>
            <pc:docMk/>
            <pc:sldMk cId="317975627" sldId="693"/>
            <ac:spMk id="17" creationId="{F7586BB6-2057-4CF7-A670-A8A12468AEB7}"/>
          </ac:spMkLst>
        </pc:spChg>
      </pc:sldChg>
      <pc:sldChg chg="modSp mod">
        <pc:chgData name="Al Friend" userId="e5ed79da-d858-46d4-9eed-a7a24903f2de" providerId="ADAL" clId="{7629EF56-E4C2-4744-AEF1-479C866A7F49}" dt="2024-12-06T22:23:41.614" v="100" actId="20577"/>
        <pc:sldMkLst>
          <pc:docMk/>
          <pc:sldMk cId="2021259202" sldId="757"/>
        </pc:sldMkLst>
        <pc:spChg chg="mod">
          <ac:chgData name="Al Friend" userId="e5ed79da-d858-46d4-9eed-a7a24903f2de" providerId="ADAL" clId="{7629EF56-E4C2-4744-AEF1-479C866A7F49}" dt="2024-12-06T22:23:38.582" v="98" actId="20577"/>
          <ac:spMkLst>
            <pc:docMk/>
            <pc:sldMk cId="2021259202" sldId="757"/>
            <ac:spMk id="16" creationId="{376D26D0-231A-4B18-94C4-B630246DF9C8}"/>
          </ac:spMkLst>
        </pc:spChg>
        <pc:spChg chg="mod">
          <ac:chgData name="Al Friend" userId="e5ed79da-d858-46d4-9eed-a7a24903f2de" providerId="ADAL" clId="{7629EF56-E4C2-4744-AEF1-479C866A7F49}" dt="2024-12-06T22:23:41.614" v="100" actId="20577"/>
          <ac:spMkLst>
            <pc:docMk/>
            <pc:sldMk cId="2021259202" sldId="757"/>
            <ac:spMk id="26" creationId="{7C4E9CC6-AB7C-D903-FDFB-0C1AD87715C6}"/>
          </ac:spMkLst>
        </pc:spChg>
        <pc:cxnChg chg="mod">
          <ac:chgData name="Al Friend" userId="e5ed79da-d858-46d4-9eed-a7a24903f2de" providerId="ADAL" clId="{7629EF56-E4C2-4744-AEF1-479C866A7F49}" dt="2024-12-06T22:23:34.826" v="96" actId="14100"/>
          <ac:cxnSpMkLst>
            <pc:docMk/>
            <pc:sldMk cId="2021259202" sldId="757"/>
            <ac:cxnSpMk id="3" creationId="{CCB18A4B-1901-DFFD-D4FC-44FF35D4DB13}"/>
          </ac:cxnSpMkLst>
        </pc:cxnChg>
      </pc:sldChg>
      <pc:sldChg chg="modSp mod">
        <pc:chgData name="Al Friend" userId="e5ed79da-d858-46d4-9eed-a7a24903f2de" providerId="ADAL" clId="{7629EF56-E4C2-4744-AEF1-479C866A7F49}" dt="2024-12-06T22:20:46.736" v="19" actId="20577"/>
        <pc:sldMkLst>
          <pc:docMk/>
          <pc:sldMk cId="3263263647" sldId="758"/>
        </pc:sldMkLst>
        <pc:spChg chg="mod">
          <ac:chgData name="Al Friend" userId="e5ed79da-d858-46d4-9eed-a7a24903f2de" providerId="ADAL" clId="{7629EF56-E4C2-4744-AEF1-479C866A7F49}" dt="2024-12-06T22:20:46.736" v="19" actId="20577"/>
          <ac:spMkLst>
            <pc:docMk/>
            <pc:sldMk cId="3263263647" sldId="758"/>
            <ac:spMk id="3" creationId="{E4EE7085-4C5B-409B-8843-A8A3D3CB6E90}"/>
          </ac:spMkLst>
        </pc:spChg>
      </pc:sldChg>
      <pc:sldChg chg="modSp mod">
        <pc:chgData name="Al Friend" userId="e5ed79da-d858-46d4-9eed-a7a24903f2de" providerId="ADAL" clId="{7629EF56-E4C2-4744-AEF1-479C866A7F49}" dt="2024-12-06T22:21:20.756" v="33" actId="20577"/>
        <pc:sldMkLst>
          <pc:docMk/>
          <pc:sldMk cId="1304874565" sldId="759"/>
        </pc:sldMkLst>
        <pc:spChg chg="mod">
          <ac:chgData name="Al Friend" userId="e5ed79da-d858-46d4-9eed-a7a24903f2de" providerId="ADAL" clId="{7629EF56-E4C2-4744-AEF1-479C866A7F49}" dt="2024-12-06T22:21:20.756" v="33" actId="20577"/>
          <ac:spMkLst>
            <pc:docMk/>
            <pc:sldMk cId="1304874565" sldId="759"/>
            <ac:spMk id="3" creationId="{E4EE7085-4C5B-409B-8843-A8A3D3CB6E90}"/>
          </ac:spMkLst>
        </pc:spChg>
      </pc:sldChg>
      <pc:sldChg chg="modSp mod">
        <pc:chgData name="Al Friend" userId="e5ed79da-d858-46d4-9eed-a7a24903f2de" providerId="ADAL" clId="{7629EF56-E4C2-4744-AEF1-479C866A7F49}" dt="2024-12-06T22:22:44.347" v="65" actId="20577"/>
        <pc:sldMkLst>
          <pc:docMk/>
          <pc:sldMk cId="2396091098" sldId="760"/>
        </pc:sldMkLst>
        <pc:spChg chg="mod">
          <ac:chgData name="Al Friend" userId="e5ed79da-d858-46d4-9eed-a7a24903f2de" providerId="ADAL" clId="{7629EF56-E4C2-4744-AEF1-479C866A7F49}" dt="2024-12-06T22:22:44.347" v="65" actId="20577"/>
          <ac:spMkLst>
            <pc:docMk/>
            <pc:sldMk cId="2396091098" sldId="760"/>
            <ac:spMk id="3" creationId="{E4EE7085-4C5B-409B-8843-A8A3D3CB6E90}"/>
          </ac:spMkLst>
        </pc:spChg>
      </pc:sldChg>
      <pc:sldChg chg="modSp mod">
        <pc:chgData name="Al Friend" userId="e5ed79da-d858-46d4-9eed-a7a24903f2de" providerId="ADAL" clId="{7629EF56-E4C2-4744-AEF1-479C866A7F49}" dt="2024-12-06T22:21:54.478" v="43" actId="20577"/>
        <pc:sldMkLst>
          <pc:docMk/>
          <pc:sldMk cId="798895982" sldId="761"/>
        </pc:sldMkLst>
        <pc:spChg chg="mod">
          <ac:chgData name="Al Friend" userId="e5ed79da-d858-46d4-9eed-a7a24903f2de" providerId="ADAL" clId="{7629EF56-E4C2-4744-AEF1-479C866A7F49}" dt="2024-12-06T22:21:54.478" v="43" actId="20577"/>
          <ac:spMkLst>
            <pc:docMk/>
            <pc:sldMk cId="798895982" sldId="761"/>
            <ac:spMk id="3" creationId="{E4EE7085-4C5B-409B-8843-A8A3D3CB6E90}"/>
          </ac:spMkLst>
        </pc:spChg>
      </pc:sldChg>
      <pc:sldChg chg="modSp mod">
        <pc:chgData name="Al Friend" userId="e5ed79da-d858-46d4-9eed-a7a24903f2de" providerId="ADAL" clId="{7629EF56-E4C2-4744-AEF1-479C866A7F49}" dt="2024-12-06T22:22:01.113" v="47" actId="20577"/>
        <pc:sldMkLst>
          <pc:docMk/>
          <pc:sldMk cId="3621025628" sldId="762"/>
        </pc:sldMkLst>
        <pc:spChg chg="mod">
          <ac:chgData name="Al Friend" userId="e5ed79da-d858-46d4-9eed-a7a24903f2de" providerId="ADAL" clId="{7629EF56-E4C2-4744-AEF1-479C866A7F49}" dt="2024-12-06T22:22:01.113" v="47" actId="20577"/>
          <ac:spMkLst>
            <pc:docMk/>
            <pc:sldMk cId="3621025628" sldId="762"/>
            <ac:spMk id="3" creationId="{E4EE7085-4C5B-409B-8843-A8A3D3CB6E90}"/>
          </ac:spMkLst>
        </pc:spChg>
      </pc:sldChg>
      <pc:sldChg chg="modSp mod">
        <pc:chgData name="Al Friend" userId="e5ed79da-d858-46d4-9eed-a7a24903f2de" providerId="ADAL" clId="{7629EF56-E4C2-4744-AEF1-479C866A7F49}" dt="2024-12-06T22:22:09.761" v="51" actId="20577"/>
        <pc:sldMkLst>
          <pc:docMk/>
          <pc:sldMk cId="1369262091" sldId="763"/>
        </pc:sldMkLst>
        <pc:spChg chg="mod">
          <ac:chgData name="Al Friend" userId="e5ed79da-d858-46d4-9eed-a7a24903f2de" providerId="ADAL" clId="{7629EF56-E4C2-4744-AEF1-479C866A7F49}" dt="2024-12-06T22:22:09.761" v="51" actId="20577"/>
          <ac:spMkLst>
            <pc:docMk/>
            <pc:sldMk cId="1369262091" sldId="763"/>
            <ac:spMk id="3" creationId="{E4EE7085-4C5B-409B-8843-A8A3D3CB6E90}"/>
          </ac:spMkLst>
        </pc:spChg>
      </pc:sldChg>
      <pc:sldChg chg="modSp mod">
        <pc:chgData name="Al Friend" userId="e5ed79da-d858-46d4-9eed-a7a24903f2de" providerId="ADAL" clId="{7629EF56-E4C2-4744-AEF1-479C866A7F49}" dt="2024-12-06T22:22:17.575" v="55" actId="20577"/>
        <pc:sldMkLst>
          <pc:docMk/>
          <pc:sldMk cId="3255630831" sldId="764"/>
        </pc:sldMkLst>
        <pc:spChg chg="mod">
          <ac:chgData name="Al Friend" userId="e5ed79da-d858-46d4-9eed-a7a24903f2de" providerId="ADAL" clId="{7629EF56-E4C2-4744-AEF1-479C866A7F49}" dt="2024-12-06T22:22:17.575" v="55" actId="20577"/>
          <ac:spMkLst>
            <pc:docMk/>
            <pc:sldMk cId="3255630831" sldId="764"/>
            <ac:spMk id="3" creationId="{E4EE7085-4C5B-409B-8843-A8A3D3CB6E90}"/>
          </ac:spMkLst>
        </pc:spChg>
      </pc:sldChg>
      <pc:sldChg chg="modSp mod">
        <pc:chgData name="Al Friend" userId="e5ed79da-d858-46d4-9eed-a7a24903f2de" providerId="ADAL" clId="{7629EF56-E4C2-4744-AEF1-479C866A7F49}" dt="2024-12-06T22:22:24.605" v="59" actId="20577"/>
        <pc:sldMkLst>
          <pc:docMk/>
          <pc:sldMk cId="839833664" sldId="765"/>
        </pc:sldMkLst>
        <pc:spChg chg="mod">
          <ac:chgData name="Al Friend" userId="e5ed79da-d858-46d4-9eed-a7a24903f2de" providerId="ADAL" clId="{7629EF56-E4C2-4744-AEF1-479C866A7F49}" dt="2024-12-06T22:22:24.605" v="59" actId="20577"/>
          <ac:spMkLst>
            <pc:docMk/>
            <pc:sldMk cId="839833664" sldId="765"/>
            <ac:spMk id="3" creationId="{E4EE7085-4C5B-409B-8843-A8A3D3CB6E90}"/>
          </ac:spMkLst>
        </pc:spChg>
      </pc:sldChg>
      <pc:sldChg chg="modSp">
        <pc:chgData name="Al Friend" userId="e5ed79da-d858-46d4-9eed-a7a24903f2de" providerId="ADAL" clId="{7629EF56-E4C2-4744-AEF1-479C866A7F49}" dt="2024-12-06T22:22:51.763" v="69" actId="20577"/>
        <pc:sldMkLst>
          <pc:docMk/>
          <pc:sldMk cId="2197686200" sldId="776"/>
        </pc:sldMkLst>
        <pc:spChg chg="mod">
          <ac:chgData name="Al Friend" userId="e5ed79da-d858-46d4-9eed-a7a24903f2de" providerId="ADAL" clId="{7629EF56-E4C2-4744-AEF1-479C866A7F49}" dt="2024-12-06T22:22:51.763" v="69" actId="20577"/>
          <ac:spMkLst>
            <pc:docMk/>
            <pc:sldMk cId="2197686200" sldId="776"/>
            <ac:spMk id="3" creationId="{E4EE7085-4C5B-409B-8843-A8A3D3CB6E90}"/>
          </ac:spMkLst>
        </pc:spChg>
      </pc:sldChg>
    </pc:docChg>
  </pc:docChgLst>
  <pc:docChgLst>
    <pc:chgData name="Al Friend" userId="e5ed79da-d858-46d4-9eed-a7a24903f2de" providerId="ADAL" clId="{84C4C289-AD5C-4B25-AD63-E6DEBE2994A4}"/>
    <pc:docChg chg="undo custSel addSld delSld modSld sldOrd modSection">
      <pc:chgData name="Al Friend" userId="e5ed79da-d858-46d4-9eed-a7a24903f2de" providerId="ADAL" clId="{84C4C289-AD5C-4B25-AD63-E6DEBE2994A4}" dt="2024-12-11T10:05:45.237" v="2024"/>
      <pc:docMkLst>
        <pc:docMk/>
      </pc:docMkLst>
      <pc:sldChg chg="modNotesTx">
        <pc:chgData name="Al Friend" userId="e5ed79da-d858-46d4-9eed-a7a24903f2de" providerId="ADAL" clId="{84C4C289-AD5C-4B25-AD63-E6DEBE2994A4}" dt="2024-12-02T09:48:07.999" v="491" actId="20577"/>
        <pc:sldMkLst>
          <pc:docMk/>
          <pc:sldMk cId="1397375078" sldId="262"/>
        </pc:sldMkLst>
      </pc:sldChg>
      <pc:sldChg chg="modSp">
        <pc:chgData name="Al Friend" userId="e5ed79da-d858-46d4-9eed-a7a24903f2de" providerId="ADAL" clId="{84C4C289-AD5C-4B25-AD63-E6DEBE2994A4}" dt="2024-12-02T10:05:07.794" v="510"/>
        <pc:sldMkLst>
          <pc:docMk/>
          <pc:sldMk cId="2723771124" sldId="441"/>
        </pc:sldMkLst>
        <pc:spChg chg="mod">
          <ac:chgData name="Al Friend" userId="e5ed79da-d858-46d4-9eed-a7a24903f2de" providerId="ADAL" clId="{84C4C289-AD5C-4B25-AD63-E6DEBE2994A4}" dt="2024-12-02T10:05:07.794" v="510"/>
          <ac:spMkLst>
            <pc:docMk/>
            <pc:sldMk cId="2723771124" sldId="441"/>
            <ac:spMk id="3" creationId="{E4EE7085-4C5B-409B-8843-A8A3D3CB6E90}"/>
          </ac:spMkLst>
        </pc:spChg>
      </pc:sldChg>
      <pc:sldChg chg="modSp ord">
        <pc:chgData name="Al Friend" userId="e5ed79da-d858-46d4-9eed-a7a24903f2de" providerId="ADAL" clId="{84C4C289-AD5C-4B25-AD63-E6DEBE2994A4}" dt="2024-12-02T10:05:44.980" v="511"/>
        <pc:sldMkLst>
          <pc:docMk/>
          <pc:sldMk cId="1795813768" sldId="447"/>
        </pc:sldMkLst>
        <pc:spChg chg="mod">
          <ac:chgData name="Al Friend" userId="e5ed79da-d858-46d4-9eed-a7a24903f2de" providerId="ADAL" clId="{84C4C289-AD5C-4B25-AD63-E6DEBE2994A4}" dt="2024-12-02T10:05:44.980" v="511"/>
          <ac:spMkLst>
            <pc:docMk/>
            <pc:sldMk cId="1795813768" sldId="447"/>
            <ac:spMk id="18" creationId="{9E8D577D-F9B0-4C26-95CB-954FFDF61DBD}"/>
          </ac:spMkLst>
        </pc:spChg>
        <pc:spChg chg="mod">
          <ac:chgData name="Al Friend" userId="e5ed79da-d858-46d4-9eed-a7a24903f2de" providerId="ADAL" clId="{84C4C289-AD5C-4B25-AD63-E6DEBE2994A4}" dt="2024-12-02T10:05:44.980" v="511"/>
          <ac:spMkLst>
            <pc:docMk/>
            <pc:sldMk cId="1795813768" sldId="447"/>
            <ac:spMk id="20" creationId="{06B8E8D6-C037-4571-B1CB-E4BD14A48ED7}"/>
          </ac:spMkLst>
        </pc:spChg>
        <pc:grpChg chg="mod">
          <ac:chgData name="Al Friend" userId="e5ed79da-d858-46d4-9eed-a7a24903f2de" providerId="ADAL" clId="{84C4C289-AD5C-4B25-AD63-E6DEBE2994A4}" dt="2024-12-02T10:05:44.980" v="511"/>
          <ac:grpSpMkLst>
            <pc:docMk/>
            <pc:sldMk cId="1795813768" sldId="447"/>
            <ac:grpSpMk id="17" creationId="{9B0A13DE-1279-4C56-8488-32B10C503456}"/>
          </ac:grpSpMkLst>
        </pc:grpChg>
      </pc:sldChg>
      <pc:sldChg chg="addSp modSp modAnim">
        <pc:chgData name="Al Friend" userId="e5ed79da-d858-46d4-9eed-a7a24903f2de" providerId="ADAL" clId="{84C4C289-AD5C-4B25-AD63-E6DEBE2994A4}" dt="2024-11-21T14:20:45.226" v="486" actId="14100"/>
        <pc:sldMkLst>
          <pc:docMk/>
          <pc:sldMk cId="1378454003" sldId="448"/>
        </pc:sldMkLst>
        <pc:spChg chg="mod">
          <ac:chgData name="Al Friend" userId="e5ed79da-d858-46d4-9eed-a7a24903f2de" providerId="ADAL" clId="{84C4C289-AD5C-4B25-AD63-E6DEBE2994A4}" dt="2024-11-20T10:12:13.108" v="114" actId="20577"/>
          <ac:spMkLst>
            <pc:docMk/>
            <pc:sldMk cId="1378454003" sldId="448"/>
            <ac:spMk id="2" creationId="{00000000-0000-0000-0000-000000000000}"/>
          </ac:spMkLst>
        </pc:spChg>
        <pc:spChg chg="mod">
          <ac:chgData name="Al Friend" userId="e5ed79da-d858-46d4-9eed-a7a24903f2de" providerId="ADAL" clId="{84C4C289-AD5C-4B25-AD63-E6DEBE2994A4}" dt="2024-11-21T14:07:40.507" v="466" actId="20577"/>
          <ac:spMkLst>
            <pc:docMk/>
            <pc:sldMk cId="1378454003" sldId="448"/>
            <ac:spMk id="3" creationId="{00000000-0000-0000-0000-000000000000}"/>
          </ac:spMkLst>
        </pc:spChg>
        <pc:spChg chg="add mod">
          <ac:chgData name="Al Friend" userId="e5ed79da-d858-46d4-9eed-a7a24903f2de" providerId="ADAL" clId="{84C4C289-AD5C-4B25-AD63-E6DEBE2994A4}" dt="2024-11-21T14:20:45.226" v="486" actId="14100"/>
          <ac:spMkLst>
            <pc:docMk/>
            <pc:sldMk cId="1378454003" sldId="448"/>
            <ac:spMk id="9" creationId="{58DD9DB6-8B0C-4C7B-9B67-5C4B71D9759F}"/>
          </ac:spMkLst>
        </pc:spChg>
      </pc:sldChg>
      <pc:sldChg chg="modSp">
        <pc:chgData name="Al Friend" userId="e5ed79da-d858-46d4-9eed-a7a24903f2de" providerId="ADAL" clId="{84C4C289-AD5C-4B25-AD63-E6DEBE2994A4}" dt="2024-12-02T10:05:07.794" v="510"/>
        <pc:sldMkLst>
          <pc:docMk/>
          <pc:sldMk cId="2052178966" sldId="467"/>
        </pc:sldMkLst>
        <pc:spChg chg="mod">
          <ac:chgData name="Al Friend" userId="e5ed79da-d858-46d4-9eed-a7a24903f2de" providerId="ADAL" clId="{84C4C289-AD5C-4B25-AD63-E6DEBE2994A4}" dt="2024-12-02T10:05:07.794" v="510"/>
          <ac:spMkLst>
            <pc:docMk/>
            <pc:sldMk cId="2052178966" sldId="467"/>
            <ac:spMk id="3" creationId="{E4EE7085-4C5B-409B-8843-A8A3D3CB6E90}"/>
          </ac:spMkLst>
        </pc:spChg>
      </pc:sldChg>
      <pc:sldChg chg="modSp">
        <pc:chgData name="Al Friend" userId="e5ed79da-d858-46d4-9eed-a7a24903f2de" providerId="ADAL" clId="{84C4C289-AD5C-4B25-AD63-E6DEBE2994A4}" dt="2024-12-02T10:06:40.059" v="543" actId="1037"/>
        <pc:sldMkLst>
          <pc:docMk/>
          <pc:sldMk cId="66618361" sldId="468"/>
        </pc:sldMkLst>
        <pc:spChg chg="mod">
          <ac:chgData name="Al Friend" userId="e5ed79da-d858-46d4-9eed-a7a24903f2de" providerId="ADAL" clId="{84C4C289-AD5C-4B25-AD63-E6DEBE2994A4}" dt="2024-12-02T10:05:07.794" v="510"/>
          <ac:spMkLst>
            <pc:docMk/>
            <pc:sldMk cId="66618361" sldId="468"/>
            <ac:spMk id="3" creationId="{E4EE7085-4C5B-409B-8843-A8A3D3CB6E90}"/>
          </ac:spMkLst>
        </pc:spChg>
        <pc:spChg chg="mod">
          <ac:chgData name="Al Friend" userId="e5ed79da-d858-46d4-9eed-a7a24903f2de" providerId="ADAL" clId="{84C4C289-AD5C-4B25-AD63-E6DEBE2994A4}" dt="2024-12-02T10:06:40.059" v="543" actId="1037"/>
          <ac:spMkLst>
            <pc:docMk/>
            <pc:sldMk cId="66618361" sldId="468"/>
            <ac:spMk id="5" creationId="{9D791672-5F6B-4CD5-BBF4-8E25CEFE82E6}"/>
          </ac:spMkLst>
        </pc:spChg>
      </pc:sldChg>
      <pc:sldChg chg="modSp">
        <pc:chgData name="Al Friend" userId="e5ed79da-d858-46d4-9eed-a7a24903f2de" providerId="ADAL" clId="{84C4C289-AD5C-4B25-AD63-E6DEBE2994A4}" dt="2024-12-02T10:05:07.794" v="510"/>
        <pc:sldMkLst>
          <pc:docMk/>
          <pc:sldMk cId="783260934" sldId="470"/>
        </pc:sldMkLst>
        <pc:spChg chg="mod">
          <ac:chgData name="Al Friend" userId="e5ed79da-d858-46d4-9eed-a7a24903f2de" providerId="ADAL" clId="{84C4C289-AD5C-4B25-AD63-E6DEBE2994A4}" dt="2024-12-02T10:05:07.794" v="510"/>
          <ac:spMkLst>
            <pc:docMk/>
            <pc:sldMk cId="783260934" sldId="470"/>
            <ac:spMk id="3" creationId="{E4EE7085-4C5B-409B-8843-A8A3D3CB6E90}"/>
          </ac:spMkLst>
        </pc:spChg>
      </pc:sldChg>
      <pc:sldChg chg="addSp modSp modAnim">
        <pc:chgData name="Al Friend" userId="e5ed79da-d858-46d4-9eed-a7a24903f2de" providerId="ADAL" clId="{84C4C289-AD5C-4B25-AD63-E6DEBE2994A4}" dt="2024-12-02T10:05:07.794" v="510"/>
        <pc:sldMkLst>
          <pc:docMk/>
          <pc:sldMk cId="40042554" sldId="471"/>
        </pc:sldMkLst>
        <pc:spChg chg="mod">
          <ac:chgData name="Al Friend" userId="e5ed79da-d858-46d4-9eed-a7a24903f2de" providerId="ADAL" clId="{84C4C289-AD5C-4B25-AD63-E6DEBE2994A4}" dt="2024-12-02T10:05:07.794" v="510"/>
          <ac:spMkLst>
            <pc:docMk/>
            <pc:sldMk cId="40042554" sldId="471"/>
            <ac:spMk id="3" creationId="{E4EE7085-4C5B-409B-8843-A8A3D3CB6E90}"/>
          </ac:spMkLst>
        </pc:spChg>
        <pc:spChg chg="add mod">
          <ac:chgData name="Al Friend" userId="e5ed79da-d858-46d4-9eed-a7a24903f2de" providerId="ADAL" clId="{84C4C289-AD5C-4B25-AD63-E6DEBE2994A4}" dt="2024-11-13T10:23:39.821" v="39" actId="1037"/>
          <ac:spMkLst>
            <pc:docMk/>
            <pc:sldMk cId="40042554" sldId="471"/>
            <ac:spMk id="6" creationId="{9BD5C449-CB7A-4B99-8B0B-F56FF5209393}"/>
          </ac:spMkLst>
        </pc:spChg>
      </pc:sldChg>
      <pc:sldChg chg="addSp modSp modAnim">
        <pc:chgData name="Al Friend" userId="e5ed79da-d858-46d4-9eed-a7a24903f2de" providerId="ADAL" clId="{84C4C289-AD5C-4B25-AD63-E6DEBE2994A4}" dt="2024-12-02T10:05:07.794" v="510"/>
        <pc:sldMkLst>
          <pc:docMk/>
          <pc:sldMk cId="1314343701" sldId="472"/>
        </pc:sldMkLst>
        <pc:spChg chg="mod">
          <ac:chgData name="Al Friend" userId="e5ed79da-d858-46d4-9eed-a7a24903f2de" providerId="ADAL" clId="{84C4C289-AD5C-4B25-AD63-E6DEBE2994A4}" dt="2024-12-02T10:05:07.794" v="510"/>
          <ac:spMkLst>
            <pc:docMk/>
            <pc:sldMk cId="1314343701" sldId="472"/>
            <ac:spMk id="3" creationId="{E4EE7085-4C5B-409B-8843-A8A3D3CB6E90}"/>
          </ac:spMkLst>
        </pc:spChg>
        <pc:spChg chg="add mod">
          <ac:chgData name="Al Friend" userId="e5ed79da-d858-46d4-9eed-a7a24903f2de" providerId="ADAL" clId="{84C4C289-AD5C-4B25-AD63-E6DEBE2994A4}" dt="2024-11-13T10:24:33.717" v="42" actId="1076"/>
          <ac:spMkLst>
            <pc:docMk/>
            <pc:sldMk cId="1314343701" sldId="472"/>
            <ac:spMk id="5" creationId="{CF730BCB-EF3B-43D1-9B9E-0145BEB2219E}"/>
          </ac:spMkLst>
        </pc:spChg>
      </pc:sldChg>
      <pc:sldChg chg="addSp modSp modAnim">
        <pc:chgData name="Al Friend" userId="e5ed79da-d858-46d4-9eed-a7a24903f2de" providerId="ADAL" clId="{84C4C289-AD5C-4B25-AD63-E6DEBE2994A4}" dt="2024-12-02T10:05:07.794" v="510"/>
        <pc:sldMkLst>
          <pc:docMk/>
          <pc:sldMk cId="2840772432" sldId="473"/>
        </pc:sldMkLst>
        <pc:spChg chg="mod">
          <ac:chgData name="Al Friend" userId="e5ed79da-d858-46d4-9eed-a7a24903f2de" providerId="ADAL" clId="{84C4C289-AD5C-4B25-AD63-E6DEBE2994A4}" dt="2024-12-02T10:05:07.794" v="510"/>
          <ac:spMkLst>
            <pc:docMk/>
            <pc:sldMk cId="2840772432" sldId="473"/>
            <ac:spMk id="3" creationId="{E4EE7085-4C5B-409B-8843-A8A3D3CB6E90}"/>
          </ac:spMkLst>
        </pc:spChg>
        <pc:spChg chg="add">
          <ac:chgData name="Al Friend" userId="e5ed79da-d858-46d4-9eed-a7a24903f2de" providerId="ADAL" clId="{84C4C289-AD5C-4B25-AD63-E6DEBE2994A4}" dt="2024-11-14T14:43:39.914" v="50"/>
          <ac:spMkLst>
            <pc:docMk/>
            <pc:sldMk cId="2840772432" sldId="473"/>
            <ac:spMk id="5" creationId="{E5AC33D0-2627-4CDD-9847-0B1415F26097}"/>
          </ac:spMkLst>
        </pc:spChg>
      </pc:sldChg>
      <pc:sldChg chg="addSp modSp modAnim">
        <pc:chgData name="Al Friend" userId="e5ed79da-d858-46d4-9eed-a7a24903f2de" providerId="ADAL" clId="{84C4C289-AD5C-4B25-AD63-E6DEBE2994A4}" dt="2024-12-02T10:05:07.794" v="510"/>
        <pc:sldMkLst>
          <pc:docMk/>
          <pc:sldMk cId="782162594" sldId="474"/>
        </pc:sldMkLst>
        <pc:spChg chg="mod">
          <ac:chgData name="Al Friend" userId="e5ed79da-d858-46d4-9eed-a7a24903f2de" providerId="ADAL" clId="{84C4C289-AD5C-4B25-AD63-E6DEBE2994A4}" dt="2024-12-02T10:05:07.794" v="510"/>
          <ac:spMkLst>
            <pc:docMk/>
            <pc:sldMk cId="782162594" sldId="474"/>
            <ac:spMk id="3" creationId="{E4EE7085-4C5B-409B-8843-A8A3D3CB6E90}"/>
          </ac:spMkLst>
        </pc:spChg>
        <pc:spChg chg="add mod">
          <ac:chgData name="Al Friend" userId="e5ed79da-d858-46d4-9eed-a7a24903f2de" providerId="ADAL" clId="{84C4C289-AD5C-4B25-AD63-E6DEBE2994A4}" dt="2024-11-13T10:24:42.525" v="44" actId="1076"/>
          <ac:spMkLst>
            <pc:docMk/>
            <pc:sldMk cId="782162594" sldId="474"/>
            <ac:spMk id="5" creationId="{0498D390-1187-4C24-AA9B-1F43B977BF78}"/>
          </ac:spMkLst>
        </pc:spChg>
      </pc:sldChg>
      <pc:sldChg chg="modSp">
        <pc:chgData name="Al Friend" userId="e5ed79da-d858-46d4-9eed-a7a24903f2de" providerId="ADAL" clId="{84C4C289-AD5C-4B25-AD63-E6DEBE2994A4}" dt="2024-12-02T10:05:07.794" v="510"/>
        <pc:sldMkLst>
          <pc:docMk/>
          <pc:sldMk cId="3097720531" sldId="476"/>
        </pc:sldMkLst>
        <pc:spChg chg="mod">
          <ac:chgData name="Al Friend" userId="e5ed79da-d858-46d4-9eed-a7a24903f2de" providerId="ADAL" clId="{84C4C289-AD5C-4B25-AD63-E6DEBE2994A4}" dt="2024-12-02T10:05:07.794" v="510"/>
          <ac:spMkLst>
            <pc:docMk/>
            <pc:sldMk cId="3097720531" sldId="476"/>
            <ac:spMk id="3" creationId="{E4EE7085-4C5B-409B-8843-A8A3D3CB6E90}"/>
          </ac:spMkLst>
        </pc:spChg>
      </pc:sldChg>
      <pc:sldChg chg="modSp">
        <pc:chgData name="Al Friend" userId="e5ed79da-d858-46d4-9eed-a7a24903f2de" providerId="ADAL" clId="{84C4C289-AD5C-4B25-AD63-E6DEBE2994A4}" dt="2024-12-02T10:05:07.794" v="510"/>
        <pc:sldMkLst>
          <pc:docMk/>
          <pc:sldMk cId="1118836114" sldId="477"/>
        </pc:sldMkLst>
        <pc:spChg chg="mod">
          <ac:chgData name="Al Friend" userId="e5ed79da-d858-46d4-9eed-a7a24903f2de" providerId="ADAL" clId="{84C4C289-AD5C-4B25-AD63-E6DEBE2994A4}" dt="2024-12-02T10:05:07.794" v="510"/>
          <ac:spMkLst>
            <pc:docMk/>
            <pc:sldMk cId="1118836114" sldId="477"/>
            <ac:spMk id="3" creationId="{E4EE7085-4C5B-409B-8843-A8A3D3CB6E90}"/>
          </ac:spMkLst>
        </pc:spChg>
      </pc:sldChg>
      <pc:sldChg chg="modSp">
        <pc:chgData name="Al Friend" userId="e5ed79da-d858-46d4-9eed-a7a24903f2de" providerId="ADAL" clId="{84C4C289-AD5C-4B25-AD63-E6DEBE2994A4}" dt="2024-12-02T10:04:52.293" v="509" actId="20577"/>
        <pc:sldMkLst>
          <pc:docMk/>
          <pc:sldMk cId="1470971289" sldId="480"/>
        </pc:sldMkLst>
        <pc:spChg chg="mod">
          <ac:chgData name="Al Friend" userId="e5ed79da-d858-46d4-9eed-a7a24903f2de" providerId="ADAL" clId="{84C4C289-AD5C-4B25-AD63-E6DEBE2994A4}" dt="2024-12-02T10:04:52.293" v="509" actId="20577"/>
          <ac:spMkLst>
            <pc:docMk/>
            <pc:sldMk cId="1470971289" sldId="480"/>
            <ac:spMk id="3" creationId="{E4EE7085-4C5B-409B-8843-A8A3D3CB6E90}"/>
          </ac:spMkLst>
        </pc:spChg>
      </pc:sldChg>
      <pc:sldChg chg="modSp">
        <pc:chgData name="Al Friend" userId="e5ed79da-d858-46d4-9eed-a7a24903f2de" providerId="ADAL" clId="{84C4C289-AD5C-4B25-AD63-E6DEBE2994A4}" dt="2024-12-02T10:04:41.519" v="500" actId="20577"/>
        <pc:sldMkLst>
          <pc:docMk/>
          <pc:sldMk cId="4234199121" sldId="481"/>
        </pc:sldMkLst>
        <pc:spChg chg="mod">
          <ac:chgData name="Al Friend" userId="e5ed79da-d858-46d4-9eed-a7a24903f2de" providerId="ADAL" clId="{84C4C289-AD5C-4B25-AD63-E6DEBE2994A4}" dt="2024-12-02T10:04:41.519" v="500" actId="20577"/>
          <ac:spMkLst>
            <pc:docMk/>
            <pc:sldMk cId="4234199121" sldId="481"/>
            <ac:spMk id="3" creationId="{E4EE7085-4C5B-409B-8843-A8A3D3CB6E90}"/>
          </ac:spMkLst>
        </pc:spChg>
      </pc:sldChg>
      <pc:sldChg chg="modSp">
        <pc:chgData name="Al Friend" userId="e5ed79da-d858-46d4-9eed-a7a24903f2de" providerId="ADAL" clId="{84C4C289-AD5C-4B25-AD63-E6DEBE2994A4}" dt="2024-12-02T10:05:07.794" v="510"/>
        <pc:sldMkLst>
          <pc:docMk/>
          <pc:sldMk cId="1332464609" sldId="482"/>
        </pc:sldMkLst>
        <pc:spChg chg="mod">
          <ac:chgData name="Al Friend" userId="e5ed79da-d858-46d4-9eed-a7a24903f2de" providerId="ADAL" clId="{84C4C289-AD5C-4B25-AD63-E6DEBE2994A4}" dt="2024-12-02T10:05:07.794" v="510"/>
          <ac:spMkLst>
            <pc:docMk/>
            <pc:sldMk cId="1332464609" sldId="482"/>
            <ac:spMk id="3" creationId="{E4EE7085-4C5B-409B-8843-A8A3D3CB6E90}"/>
          </ac:spMkLst>
        </pc:spChg>
      </pc:sldChg>
      <pc:sldChg chg="modSp">
        <pc:chgData name="Al Friend" userId="e5ed79da-d858-46d4-9eed-a7a24903f2de" providerId="ADAL" clId="{84C4C289-AD5C-4B25-AD63-E6DEBE2994A4}" dt="2024-12-02T10:05:07.794" v="510"/>
        <pc:sldMkLst>
          <pc:docMk/>
          <pc:sldMk cId="932557511" sldId="483"/>
        </pc:sldMkLst>
        <pc:spChg chg="mod">
          <ac:chgData name="Al Friend" userId="e5ed79da-d858-46d4-9eed-a7a24903f2de" providerId="ADAL" clId="{84C4C289-AD5C-4B25-AD63-E6DEBE2994A4}" dt="2024-12-02T10:05:07.794" v="510"/>
          <ac:spMkLst>
            <pc:docMk/>
            <pc:sldMk cId="932557511" sldId="483"/>
            <ac:spMk id="3" creationId="{E4EE7085-4C5B-409B-8843-A8A3D3CB6E90}"/>
          </ac:spMkLst>
        </pc:spChg>
      </pc:sldChg>
      <pc:sldChg chg="modSp">
        <pc:chgData name="Al Friend" userId="e5ed79da-d858-46d4-9eed-a7a24903f2de" providerId="ADAL" clId="{84C4C289-AD5C-4B25-AD63-E6DEBE2994A4}" dt="2024-12-02T10:05:07.794" v="510"/>
        <pc:sldMkLst>
          <pc:docMk/>
          <pc:sldMk cId="1332464609" sldId="484"/>
        </pc:sldMkLst>
        <pc:spChg chg="mod">
          <ac:chgData name="Al Friend" userId="e5ed79da-d858-46d4-9eed-a7a24903f2de" providerId="ADAL" clId="{84C4C289-AD5C-4B25-AD63-E6DEBE2994A4}" dt="2024-12-02T10:05:07.794" v="510"/>
          <ac:spMkLst>
            <pc:docMk/>
            <pc:sldMk cId="1332464609" sldId="484"/>
            <ac:spMk id="3" creationId="{E4EE7085-4C5B-409B-8843-A8A3D3CB6E90}"/>
          </ac:spMkLst>
        </pc:spChg>
      </pc:sldChg>
      <pc:sldChg chg="modSp">
        <pc:chgData name="Al Friend" userId="e5ed79da-d858-46d4-9eed-a7a24903f2de" providerId="ADAL" clId="{84C4C289-AD5C-4B25-AD63-E6DEBE2994A4}" dt="2024-12-02T10:05:07.794" v="510"/>
        <pc:sldMkLst>
          <pc:docMk/>
          <pc:sldMk cId="82727171" sldId="486"/>
        </pc:sldMkLst>
        <pc:spChg chg="mod">
          <ac:chgData name="Al Friend" userId="e5ed79da-d858-46d4-9eed-a7a24903f2de" providerId="ADAL" clId="{84C4C289-AD5C-4B25-AD63-E6DEBE2994A4}" dt="2024-12-02T10:05:07.794" v="510"/>
          <ac:spMkLst>
            <pc:docMk/>
            <pc:sldMk cId="82727171" sldId="486"/>
            <ac:spMk id="3" creationId="{E4EE7085-4C5B-409B-8843-A8A3D3CB6E90}"/>
          </ac:spMkLst>
        </pc:spChg>
      </pc:sldChg>
      <pc:sldChg chg="modSp">
        <pc:chgData name="Al Friend" userId="e5ed79da-d858-46d4-9eed-a7a24903f2de" providerId="ADAL" clId="{84C4C289-AD5C-4B25-AD63-E6DEBE2994A4}" dt="2024-12-06T12:15:39.652" v="1875" actId="20577"/>
        <pc:sldMkLst>
          <pc:docMk/>
          <pc:sldMk cId="1361527633" sldId="487"/>
        </pc:sldMkLst>
        <pc:spChg chg="mod">
          <ac:chgData name="Al Friend" userId="e5ed79da-d858-46d4-9eed-a7a24903f2de" providerId="ADAL" clId="{84C4C289-AD5C-4B25-AD63-E6DEBE2994A4}" dt="2024-12-02T10:05:07.794" v="510"/>
          <ac:spMkLst>
            <pc:docMk/>
            <pc:sldMk cId="1361527633" sldId="487"/>
            <ac:spMk id="3" creationId="{E4EE7085-4C5B-409B-8843-A8A3D3CB6E90}"/>
          </ac:spMkLst>
        </pc:spChg>
        <pc:spChg chg="mod">
          <ac:chgData name="Al Friend" userId="e5ed79da-d858-46d4-9eed-a7a24903f2de" providerId="ADAL" clId="{84C4C289-AD5C-4B25-AD63-E6DEBE2994A4}" dt="2024-12-06T12:15:39.652" v="1875" actId="20577"/>
          <ac:spMkLst>
            <pc:docMk/>
            <pc:sldMk cId="1361527633" sldId="487"/>
            <ac:spMk id="4" creationId="{3232ABB4-6CA7-B7FB-1B1A-D46FCC5E2B31}"/>
          </ac:spMkLst>
        </pc:spChg>
      </pc:sldChg>
      <pc:sldChg chg="modSp">
        <pc:chgData name="Al Friend" userId="e5ed79da-d858-46d4-9eed-a7a24903f2de" providerId="ADAL" clId="{84C4C289-AD5C-4B25-AD63-E6DEBE2994A4}" dt="2024-12-06T12:27:12.897" v="1891" actId="1038"/>
        <pc:sldMkLst>
          <pc:docMk/>
          <pc:sldMk cId="2258517631" sldId="488"/>
        </pc:sldMkLst>
        <pc:spChg chg="mod">
          <ac:chgData name="Al Friend" userId="e5ed79da-d858-46d4-9eed-a7a24903f2de" providerId="ADAL" clId="{84C4C289-AD5C-4B25-AD63-E6DEBE2994A4}" dt="2024-12-02T10:05:07.794" v="510"/>
          <ac:spMkLst>
            <pc:docMk/>
            <pc:sldMk cId="2258517631" sldId="488"/>
            <ac:spMk id="3" creationId="{E4EE7085-4C5B-409B-8843-A8A3D3CB6E90}"/>
          </ac:spMkLst>
        </pc:spChg>
        <pc:spChg chg="mod">
          <ac:chgData name="Al Friend" userId="e5ed79da-d858-46d4-9eed-a7a24903f2de" providerId="ADAL" clId="{84C4C289-AD5C-4B25-AD63-E6DEBE2994A4}" dt="2024-12-06T12:27:12.897" v="1891" actId="1038"/>
          <ac:spMkLst>
            <pc:docMk/>
            <pc:sldMk cId="2258517631" sldId="488"/>
            <ac:spMk id="4" creationId="{9AF3D93F-27AF-4E26-B57D-A94F67FC76D5}"/>
          </ac:spMkLst>
        </pc:spChg>
      </pc:sldChg>
      <pc:sldChg chg="modSp">
        <pc:chgData name="Al Friend" userId="e5ed79da-d858-46d4-9eed-a7a24903f2de" providerId="ADAL" clId="{84C4C289-AD5C-4B25-AD63-E6DEBE2994A4}" dt="2024-12-06T12:54:44.907" v="1940" actId="20577"/>
        <pc:sldMkLst>
          <pc:docMk/>
          <pc:sldMk cId="3448936418" sldId="491"/>
        </pc:sldMkLst>
        <pc:spChg chg="mod">
          <ac:chgData name="Al Friend" userId="e5ed79da-d858-46d4-9eed-a7a24903f2de" providerId="ADAL" clId="{84C4C289-AD5C-4B25-AD63-E6DEBE2994A4}" dt="2024-12-06T12:54:44.907" v="1940" actId="20577"/>
          <ac:spMkLst>
            <pc:docMk/>
            <pc:sldMk cId="3448936418" sldId="491"/>
            <ac:spMk id="3" creationId="{E4EE7085-4C5B-409B-8843-A8A3D3CB6E90}"/>
          </ac:spMkLst>
        </pc:spChg>
      </pc:sldChg>
      <pc:sldChg chg="modSp">
        <pc:chgData name="Al Friend" userId="e5ed79da-d858-46d4-9eed-a7a24903f2de" providerId="ADAL" clId="{84C4C289-AD5C-4B25-AD63-E6DEBE2994A4}" dt="2024-12-06T13:00:38.253" v="1983" actId="1038"/>
        <pc:sldMkLst>
          <pc:docMk/>
          <pc:sldMk cId="3470282460" sldId="493"/>
        </pc:sldMkLst>
        <pc:spChg chg="mod">
          <ac:chgData name="Al Friend" userId="e5ed79da-d858-46d4-9eed-a7a24903f2de" providerId="ADAL" clId="{84C4C289-AD5C-4B25-AD63-E6DEBE2994A4}" dt="2024-12-06T12:54:04.346" v="1933" actId="20577"/>
          <ac:spMkLst>
            <pc:docMk/>
            <pc:sldMk cId="3470282460" sldId="493"/>
            <ac:spMk id="3" creationId="{E4EE7085-4C5B-409B-8843-A8A3D3CB6E90}"/>
          </ac:spMkLst>
        </pc:spChg>
        <pc:spChg chg="mod">
          <ac:chgData name="Al Friend" userId="e5ed79da-d858-46d4-9eed-a7a24903f2de" providerId="ADAL" clId="{84C4C289-AD5C-4B25-AD63-E6DEBE2994A4}" dt="2024-12-06T12:59:55.659" v="1953" actId="20577"/>
          <ac:spMkLst>
            <pc:docMk/>
            <pc:sldMk cId="3470282460" sldId="493"/>
            <ac:spMk id="8" creationId="{CFABE92C-5953-4861-B81B-63B50ED26AC8}"/>
          </ac:spMkLst>
        </pc:spChg>
        <pc:spChg chg="mod">
          <ac:chgData name="Al Friend" userId="e5ed79da-d858-46d4-9eed-a7a24903f2de" providerId="ADAL" clId="{84C4C289-AD5C-4B25-AD63-E6DEBE2994A4}" dt="2024-12-06T13:00:38.253" v="1983" actId="1038"/>
          <ac:spMkLst>
            <pc:docMk/>
            <pc:sldMk cId="3470282460" sldId="493"/>
            <ac:spMk id="9" creationId="{B512F120-344F-4640-B3E2-359F2279C62B}"/>
          </ac:spMkLst>
        </pc:spChg>
      </pc:sldChg>
      <pc:sldChg chg="ord">
        <pc:chgData name="Al Friend" userId="e5ed79da-d858-46d4-9eed-a7a24903f2de" providerId="ADAL" clId="{84C4C289-AD5C-4B25-AD63-E6DEBE2994A4}" dt="2024-11-13T08:55:18.624" v="1"/>
        <pc:sldMkLst>
          <pc:docMk/>
          <pc:sldMk cId="1101378523" sldId="494"/>
        </pc:sldMkLst>
      </pc:sldChg>
      <pc:sldChg chg="addSp modSp modAnim">
        <pc:chgData name="Al Friend" userId="e5ed79da-d858-46d4-9eed-a7a24903f2de" providerId="ADAL" clId="{84C4C289-AD5C-4B25-AD63-E6DEBE2994A4}" dt="2024-11-14T14:52:55.299" v="105"/>
        <pc:sldMkLst>
          <pc:docMk/>
          <pc:sldMk cId="2101183669" sldId="495"/>
        </pc:sldMkLst>
        <pc:spChg chg="mod">
          <ac:chgData name="Al Friend" userId="e5ed79da-d858-46d4-9eed-a7a24903f2de" providerId="ADAL" clId="{84C4C289-AD5C-4B25-AD63-E6DEBE2994A4}" dt="2024-11-14T14:52:46.646" v="103" actId="120"/>
          <ac:spMkLst>
            <pc:docMk/>
            <pc:sldMk cId="2101183669" sldId="495"/>
            <ac:spMk id="3" creationId="{E4EE7085-4C5B-409B-8843-A8A3D3CB6E90}"/>
          </ac:spMkLst>
        </pc:spChg>
        <pc:spChg chg="mod">
          <ac:chgData name="Al Friend" userId="e5ed79da-d858-46d4-9eed-a7a24903f2de" providerId="ADAL" clId="{84C4C289-AD5C-4B25-AD63-E6DEBE2994A4}" dt="2024-11-14T14:52:50.804" v="104" actId="1076"/>
          <ac:spMkLst>
            <pc:docMk/>
            <pc:sldMk cId="2101183669" sldId="495"/>
            <ac:spMk id="4" creationId="{185813CB-9FAE-BFE0-99F7-D887C6794568}"/>
          </ac:spMkLst>
        </pc:spChg>
        <pc:spChg chg="add mod">
          <ac:chgData name="Al Friend" userId="e5ed79da-d858-46d4-9eed-a7a24903f2de" providerId="ADAL" clId="{84C4C289-AD5C-4B25-AD63-E6DEBE2994A4}" dt="2024-11-14T14:51:54.267" v="93" actId="14100"/>
          <ac:spMkLst>
            <pc:docMk/>
            <pc:sldMk cId="2101183669" sldId="495"/>
            <ac:spMk id="5" creationId="{EB0E0EEA-3A4A-497B-97CE-13740A7D5F02}"/>
          </ac:spMkLst>
        </pc:spChg>
      </pc:sldChg>
      <pc:sldChg chg="modSp modAnim">
        <pc:chgData name="Al Friend" userId="e5ed79da-d858-46d4-9eed-a7a24903f2de" providerId="ADAL" clId="{84C4C289-AD5C-4B25-AD63-E6DEBE2994A4}" dt="2024-12-02T10:05:07.794" v="510"/>
        <pc:sldMkLst>
          <pc:docMk/>
          <pc:sldMk cId="4224193016" sldId="496"/>
        </pc:sldMkLst>
        <pc:spChg chg="mod">
          <ac:chgData name="Al Friend" userId="e5ed79da-d858-46d4-9eed-a7a24903f2de" providerId="ADAL" clId="{84C4C289-AD5C-4B25-AD63-E6DEBE2994A4}" dt="2024-12-02T10:05:07.794" v="510"/>
          <ac:spMkLst>
            <pc:docMk/>
            <pc:sldMk cId="4224193016" sldId="496"/>
            <ac:spMk id="3" creationId="{E4EE7085-4C5B-409B-8843-A8A3D3CB6E90}"/>
          </ac:spMkLst>
        </pc:spChg>
      </pc:sldChg>
      <pc:sldChg chg="modSp">
        <pc:chgData name="Al Friend" userId="e5ed79da-d858-46d4-9eed-a7a24903f2de" providerId="ADAL" clId="{84C4C289-AD5C-4B25-AD63-E6DEBE2994A4}" dt="2024-12-02T10:05:07.794" v="510"/>
        <pc:sldMkLst>
          <pc:docMk/>
          <pc:sldMk cId="370581991" sldId="497"/>
        </pc:sldMkLst>
        <pc:spChg chg="mod">
          <ac:chgData name="Al Friend" userId="e5ed79da-d858-46d4-9eed-a7a24903f2de" providerId="ADAL" clId="{84C4C289-AD5C-4B25-AD63-E6DEBE2994A4}" dt="2024-12-02T10:05:07.794" v="510"/>
          <ac:spMkLst>
            <pc:docMk/>
            <pc:sldMk cId="370581991" sldId="497"/>
            <ac:spMk id="3" creationId="{E4EE7085-4C5B-409B-8843-A8A3D3CB6E90}"/>
          </ac:spMkLst>
        </pc:spChg>
      </pc:sldChg>
      <pc:sldChg chg="ord">
        <pc:chgData name="Al Friend" userId="e5ed79da-d858-46d4-9eed-a7a24903f2de" providerId="ADAL" clId="{84C4C289-AD5C-4B25-AD63-E6DEBE2994A4}" dt="2024-11-13T08:55:18.624" v="1"/>
        <pc:sldMkLst>
          <pc:docMk/>
          <pc:sldMk cId="870331737" sldId="499"/>
        </pc:sldMkLst>
      </pc:sldChg>
      <pc:sldChg chg="modSp ord">
        <pc:chgData name="Al Friend" userId="e5ed79da-d858-46d4-9eed-a7a24903f2de" providerId="ADAL" clId="{84C4C289-AD5C-4B25-AD63-E6DEBE2994A4}" dt="2024-12-02T10:05:44.980" v="511"/>
        <pc:sldMkLst>
          <pc:docMk/>
          <pc:sldMk cId="4106518413" sldId="504"/>
        </pc:sldMkLst>
        <pc:spChg chg="mod">
          <ac:chgData name="Al Friend" userId="e5ed79da-d858-46d4-9eed-a7a24903f2de" providerId="ADAL" clId="{84C4C289-AD5C-4B25-AD63-E6DEBE2994A4}" dt="2024-12-02T10:05:44.980" v="511"/>
          <ac:spMkLst>
            <pc:docMk/>
            <pc:sldMk cId="4106518413" sldId="504"/>
            <ac:spMk id="20" creationId="{06B8E8D6-C037-4571-B1CB-E4BD14A48ED7}"/>
          </ac:spMkLst>
        </pc:spChg>
        <pc:spChg chg="mod">
          <ac:chgData name="Al Friend" userId="e5ed79da-d858-46d4-9eed-a7a24903f2de" providerId="ADAL" clId="{84C4C289-AD5C-4B25-AD63-E6DEBE2994A4}" dt="2024-12-02T10:05:44.980" v="511"/>
          <ac:spMkLst>
            <pc:docMk/>
            <pc:sldMk cId="4106518413" sldId="504"/>
            <ac:spMk id="23" creationId="{9E8D577D-F9B0-4C26-95CB-954FFDF61DBD}"/>
          </ac:spMkLst>
        </pc:spChg>
        <pc:spChg chg="mod">
          <ac:chgData name="Al Friend" userId="e5ed79da-d858-46d4-9eed-a7a24903f2de" providerId="ADAL" clId="{84C4C289-AD5C-4B25-AD63-E6DEBE2994A4}" dt="2024-12-02T10:05:44.980" v="511"/>
          <ac:spMkLst>
            <pc:docMk/>
            <pc:sldMk cId="4106518413" sldId="504"/>
            <ac:spMk id="25" creationId="{06B8E8D6-C037-4571-B1CB-E4BD14A48ED7}"/>
          </ac:spMkLst>
        </pc:spChg>
        <pc:grpChg chg="mod">
          <ac:chgData name="Al Friend" userId="e5ed79da-d858-46d4-9eed-a7a24903f2de" providerId="ADAL" clId="{84C4C289-AD5C-4B25-AD63-E6DEBE2994A4}" dt="2024-12-02T10:05:44.980" v="511"/>
          <ac:grpSpMkLst>
            <pc:docMk/>
            <pc:sldMk cId="4106518413" sldId="504"/>
            <ac:grpSpMk id="18" creationId="{1F565CB8-10B5-434D-9118-818C6E69EDA5}"/>
          </ac:grpSpMkLst>
        </pc:grpChg>
        <pc:grpChg chg="mod">
          <ac:chgData name="Al Friend" userId="e5ed79da-d858-46d4-9eed-a7a24903f2de" providerId="ADAL" clId="{84C4C289-AD5C-4B25-AD63-E6DEBE2994A4}" dt="2024-12-02T10:05:44.980" v="511"/>
          <ac:grpSpMkLst>
            <pc:docMk/>
            <pc:sldMk cId="4106518413" sldId="504"/>
            <ac:grpSpMk id="22" creationId="{9B0A13DE-1279-4C56-8488-32B10C503456}"/>
          </ac:grpSpMkLst>
        </pc:grpChg>
      </pc:sldChg>
      <pc:sldChg chg="ord">
        <pc:chgData name="Al Friend" userId="e5ed79da-d858-46d4-9eed-a7a24903f2de" providerId="ADAL" clId="{84C4C289-AD5C-4B25-AD63-E6DEBE2994A4}" dt="2024-11-13T08:55:18.624" v="1"/>
        <pc:sldMkLst>
          <pc:docMk/>
          <pc:sldMk cId="1968761958" sldId="506"/>
        </pc:sldMkLst>
      </pc:sldChg>
      <pc:sldChg chg="ord">
        <pc:chgData name="Al Friend" userId="e5ed79da-d858-46d4-9eed-a7a24903f2de" providerId="ADAL" clId="{84C4C289-AD5C-4B25-AD63-E6DEBE2994A4}" dt="2024-11-13T08:55:18.624" v="1"/>
        <pc:sldMkLst>
          <pc:docMk/>
          <pc:sldMk cId="2089487072" sldId="507"/>
        </pc:sldMkLst>
      </pc:sldChg>
      <pc:sldChg chg="ord">
        <pc:chgData name="Al Friend" userId="e5ed79da-d858-46d4-9eed-a7a24903f2de" providerId="ADAL" clId="{84C4C289-AD5C-4B25-AD63-E6DEBE2994A4}" dt="2024-11-13T08:55:18.624" v="1"/>
        <pc:sldMkLst>
          <pc:docMk/>
          <pc:sldMk cId="2911420034" sldId="508"/>
        </pc:sldMkLst>
      </pc:sldChg>
      <pc:sldChg chg="ord">
        <pc:chgData name="Al Friend" userId="e5ed79da-d858-46d4-9eed-a7a24903f2de" providerId="ADAL" clId="{84C4C289-AD5C-4B25-AD63-E6DEBE2994A4}" dt="2024-11-13T08:55:18.624" v="1"/>
        <pc:sldMkLst>
          <pc:docMk/>
          <pc:sldMk cId="1313493540" sldId="509"/>
        </pc:sldMkLst>
      </pc:sldChg>
      <pc:sldChg chg="modSp modAnim">
        <pc:chgData name="Al Friend" userId="e5ed79da-d858-46d4-9eed-a7a24903f2de" providerId="ADAL" clId="{84C4C289-AD5C-4B25-AD63-E6DEBE2994A4}" dt="2024-12-06T13:00:27.704" v="1979" actId="20577"/>
        <pc:sldMkLst>
          <pc:docMk/>
          <pc:sldMk cId="3479897373" sldId="513"/>
        </pc:sldMkLst>
        <pc:spChg chg="mod">
          <ac:chgData name="Al Friend" userId="e5ed79da-d858-46d4-9eed-a7a24903f2de" providerId="ADAL" clId="{84C4C289-AD5C-4B25-AD63-E6DEBE2994A4}" dt="2024-12-06T12:54:07.772" v="1935" actId="20577"/>
          <ac:spMkLst>
            <pc:docMk/>
            <pc:sldMk cId="3479897373" sldId="513"/>
            <ac:spMk id="3" creationId="{E4EE7085-4C5B-409B-8843-A8A3D3CB6E90}"/>
          </ac:spMkLst>
        </pc:spChg>
        <pc:spChg chg="mod">
          <ac:chgData name="Al Friend" userId="e5ed79da-d858-46d4-9eed-a7a24903f2de" providerId="ADAL" clId="{84C4C289-AD5C-4B25-AD63-E6DEBE2994A4}" dt="2024-12-06T13:00:27.704" v="1979" actId="20577"/>
          <ac:spMkLst>
            <pc:docMk/>
            <pc:sldMk cId="3479897373" sldId="513"/>
            <ac:spMk id="5" creationId="{6D2EF630-5AF1-4974-BD56-0BD5A45FB059}"/>
          </ac:spMkLst>
        </pc:spChg>
        <pc:spChg chg="mod">
          <ac:chgData name="Al Friend" userId="e5ed79da-d858-46d4-9eed-a7a24903f2de" providerId="ADAL" clId="{84C4C289-AD5C-4B25-AD63-E6DEBE2994A4}" dt="2024-12-06T13:00:17.816" v="1975" actId="1037"/>
          <ac:spMkLst>
            <pc:docMk/>
            <pc:sldMk cId="3479897373" sldId="513"/>
            <ac:spMk id="8" creationId="{4E063AD4-6ECC-084B-CBC7-7B0DFA360F57}"/>
          </ac:spMkLst>
        </pc:spChg>
      </pc:sldChg>
      <pc:sldChg chg="addSp modSp modAnim">
        <pc:chgData name="Al Friend" userId="e5ed79da-d858-46d4-9eed-a7a24903f2de" providerId="ADAL" clId="{84C4C289-AD5C-4B25-AD63-E6DEBE2994A4}" dt="2024-12-06T12:53:43.929" v="1923" actId="20577"/>
        <pc:sldMkLst>
          <pc:docMk/>
          <pc:sldMk cId="3987821192" sldId="592"/>
        </pc:sldMkLst>
        <pc:spChg chg="mod">
          <ac:chgData name="Al Friend" userId="e5ed79da-d858-46d4-9eed-a7a24903f2de" providerId="ADAL" clId="{84C4C289-AD5C-4B25-AD63-E6DEBE2994A4}" dt="2024-12-06T12:53:43.929" v="1923" actId="20577"/>
          <ac:spMkLst>
            <pc:docMk/>
            <pc:sldMk cId="3987821192" sldId="592"/>
            <ac:spMk id="3" creationId="{E4EE7085-4C5B-409B-8843-A8A3D3CB6E90}"/>
          </ac:spMkLst>
        </pc:spChg>
        <pc:spChg chg="add">
          <ac:chgData name="Al Friend" userId="e5ed79da-d858-46d4-9eed-a7a24903f2de" providerId="ADAL" clId="{84C4C289-AD5C-4B25-AD63-E6DEBE2994A4}" dt="2024-12-06T12:52:49.074" v="1920"/>
          <ac:spMkLst>
            <pc:docMk/>
            <pc:sldMk cId="3987821192" sldId="592"/>
            <ac:spMk id="4" creationId="{74A6396D-FB07-420B-ABDA-2CAC658A2AAA}"/>
          </ac:spMkLst>
        </pc:spChg>
      </pc:sldChg>
      <pc:sldChg chg="modSp">
        <pc:chgData name="Al Friend" userId="e5ed79da-d858-46d4-9eed-a7a24903f2de" providerId="ADAL" clId="{84C4C289-AD5C-4B25-AD63-E6DEBE2994A4}" dt="2024-12-06T12:53:57.082" v="1929" actId="20577"/>
        <pc:sldMkLst>
          <pc:docMk/>
          <pc:sldMk cId="1825196932" sldId="593"/>
        </pc:sldMkLst>
        <pc:spChg chg="mod">
          <ac:chgData name="Al Friend" userId="e5ed79da-d858-46d4-9eed-a7a24903f2de" providerId="ADAL" clId="{84C4C289-AD5C-4B25-AD63-E6DEBE2994A4}" dt="2024-12-06T12:53:57.082" v="1929" actId="20577"/>
          <ac:spMkLst>
            <pc:docMk/>
            <pc:sldMk cId="1825196932" sldId="593"/>
            <ac:spMk id="3" creationId="{E4EE7085-4C5B-409B-8843-A8A3D3CB6E90}"/>
          </ac:spMkLst>
        </pc:spChg>
      </pc:sldChg>
      <pc:sldChg chg="modSp">
        <pc:chgData name="Al Friend" userId="e5ed79da-d858-46d4-9eed-a7a24903f2de" providerId="ADAL" clId="{84C4C289-AD5C-4B25-AD63-E6DEBE2994A4}" dt="2024-12-06T12:54:52.330" v="1944" actId="20577"/>
        <pc:sldMkLst>
          <pc:docMk/>
          <pc:sldMk cId="3709169059" sldId="594"/>
        </pc:sldMkLst>
        <pc:spChg chg="mod">
          <ac:chgData name="Al Friend" userId="e5ed79da-d858-46d4-9eed-a7a24903f2de" providerId="ADAL" clId="{84C4C289-AD5C-4B25-AD63-E6DEBE2994A4}" dt="2024-12-06T12:54:52.330" v="1944" actId="20577"/>
          <ac:spMkLst>
            <pc:docMk/>
            <pc:sldMk cId="3709169059" sldId="594"/>
            <ac:spMk id="3" creationId="{E4EE7085-4C5B-409B-8843-A8A3D3CB6E90}"/>
          </ac:spMkLst>
        </pc:spChg>
      </pc:sldChg>
      <pc:sldChg chg="modSp">
        <pc:chgData name="Al Friend" userId="e5ed79da-d858-46d4-9eed-a7a24903f2de" providerId="ADAL" clId="{84C4C289-AD5C-4B25-AD63-E6DEBE2994A4}" dt="2024-12-02T10:05:07.794" v="510"/>
        <pc:sldMkLst>
          <pc:docMk/>
          <pc:sldMk cId="1154128154" sldId="595"/>
        </pc:sldMkLst>
        <pc:spChg chg="mod">
          <ac:chgData name="Al Friend" userId="e5ed79da-d858-46d4-9eed-a7a24903f2de" providerId="ADAL" clId="{84C4C289-AD5C-4B25-AD63-E6DEBE2994A4}" dt="2024-12-02T10:05:07.794" v="510"/>
          <ac:spMkLst>
            <pc:docMk/>
            <pc:sldMk cId="1154128154" sldId="595"/>
            <ac:spMk id="3" creationId="{E4EE7085-4C5B-409B-8843-A8A3D3CB6E90}"/>
          </ac:spMkLst>
        </pc:spChg>
      </pc:sldChg>
      <pc:sldChg chg="modSp">
        <pc:chgData name="Al Friend" userId="e5ed79da-d858-46d4-9eed-a7a24903f2de" providerId="ADAL" clId="{84C4C289-AD5C-4B25-AD63-E6DEBE2994A4}" dt="2024-12-02T10:05:07.794" v="510"/>
        <pc:sldMkLst>
          <pc:docMk/>
          <pc:sldMk cId="2069661195" sldId="596"/>
        </pc:sldMkLst>
        <pc:spChg chg="mod">
          <ac:chgData name="Al Friend" userId="e5ed79da-d858-46d4-9eed-a7a24903f2de" providerId="ADAL" clId="{84C4C289-AD5C-4B25-AD63-E6DEBE2994A4}" dt="2024-12-02T10:05:07.794" v="510"/>
          <ac:spMkLst>
            <pc:docMk/>
            <pc:sldMk cId="2069661195" sldId="596"/>
            <ac:spMk id="3" creationId="{E4EE7085-4C5B-409B-8843-A8A3D3CB6E90}"/>
          </ac:spMkLst>
        </pc:spChg>
      </pc:sldChg>
      <pc:sldChg chg="modSp">
        <pc:chgData name="Al Friend" userId="e5ed79da-d858-46d4-9eed-a7a24903f2de" providerId="ADAL" clId="{84C4C289-AD5C-4B25-AD63-E6DEBE2994A4}" dt="2024-12-02T10:05:07.794" v="510"/>
        <pc:sldMkLst>
          <pc:docMk/>
          <pc:sldMk cId="4012337863" sldId="597"/>
        </pc:sldMkLst>
        <pc:spChg chg="mod">
          <ac:chgData name="Al Friend" userId="e5ed79da-d858-46d4-9eed-a7a24903f2de" providerId="ADAL" clId="{84C4C289-AD5C-4B25-AD63-E6DEBE2994A4}" dt="2024-12-02T10:05:07.794" v="510"/>
          <ac:spMkLst>
            <pc:docMk/>
            <pc:sldMk cId="4012337863" sldId="597"/>
            <ac:spMk id="3" creationId="{E4EE7085-4C5B-409B-8843-A8A3D3CB6E90}"/>
          </ac:spMkLst>
        </pc:spChg>
      </pc:sldChg>
      <pc:sldChg chg="modSp">
        <pc:chgData name="Al Friend" userId="e5ed79da-d858-46d4-9eed-a7a24903f2de" providerId="ADAL" clId="{84C4C289-AD5C-4B25-AD63-E6DEBE2994A4}" dt="2024-12-02T10:05:07.794" v="510"/>
        <pc:sldMkLst>
          <pc:docMk/>
          <pc:sldMk cId="142722427" sldId="598"/>
        </pc:sldMkLst>
        <pc:spChg chg="mod">
          <ac:chgData name="Al Friend" userId="e5ed79da-d858-46d4-9eed-a7a24903f2de" providerId="ADAL" clId="{84C4C289-AD5C-4B25-AD63-E6DEBE2994A4}" dt="2024-12-02T10:05:07.794" v="510"/>
          <ac:spMkLst>
            <pc:docMk/>
            <pc:sldMk cId="142722427" sldId="598"/>
            <ac:spMk id="3" creationId="{E4EE7085-4C5B-409B-8843-A8A3D3CB6E90}"/>
          </ac:spMkLst>
        </pc:spChg>
      </pc:sldChg>
      <pc:sldChg chg="modSp">
        <pc:chgData name="Al Friend" userId="e5ed79da-d858-46d4-9eed-a7a24903f2de" providerId="ADAL" clId="{84C4C289-AD5C-4B25-AD63-E6DEBE2994A4}" dt="2024-12-02T10:05:07.794" v="510"/>
        <pc:sldMkLst>
          <pc:docMk/>
          <pc:sldMk cId="1162007761" sldId="599"/>
        </pc:sldMkLst>
        <pc:spChg chg="mod">
          <ac:chgData name="Al Friend" userId="e5ed79da-d858-46d4-9eed-a7a24903f2de" providerId="ADAL" clId="{84C4C289-AD5C-4B25-AD63-E6DEBE2994A4}" dt="2024-12-02T10:05:07.794" v="510"/>
          <ac:spMkLst>
            <pc:docMk/>
            <pc:sldMk cId="1162007761" sldId="599"/>
            <ac:spMk id="3" creationId="{E4EE7085-4C5B-409B-8843-A8A3D3CB6E90}"/>
          </ac:spMkLst>
        </pc:spChg>
      </pc:sldChg>
      <pc:sldChg chg="ord">
        <pc:chgData name="Al Friend" userId="e5ed79da-d858-46d4-9eed-a7a24903f2de" providerId="ADAL" clId="{84C4C289-AD5C-4B25-AD63-E6DEBE2994A4}" dt="2024-11-13T08:55:18.624" v="1"/>
        <pc:sldMkLst>
          <pc:docMk/>
          <pc:sldMk cId="2887556788" sldId="688"/>
        </pc:sldMkLst>
      </pc:sldChg>
      <pc:sldChg chg="modSp ord">
        <pc:chgData name="Al Friend" userId="e5ed79da-d858-46d4-9eed-a7a24903f2de" providerId="ADAL" clId="{84C4C289-AD5C-4B25-AD63-E6DEBE2994A4}" dt="2024-12-02T10:05:44.980" v="511"/>
        <pc:sldMkLst>
          <pc:docMk/>
          <pc:sldMk cId="2892980821" sldId="690"/>
        </pc:sldMkLst>
        <pc:spChg chg="mod">
          <ac:chgData name="Al Friend" userId="e5ed79da-d858-46d4-9eed-a7a24903f2de" providerId="ADAL" clId="{84C4C289-AD5C-4B25-AD63-E6DEBE2994A4}" dt="2024-12-02T10:05:44.980" v="511"/>
          <ac:spMkLst>
            <pc:docMk/>
            <pc:sldMk cId="2892980821" sldId="690"/>
            <ac:spMk id="20" creationId="{06B8E8D6-C037-4571-B1CB-E4BD14A48ED7}"/>
          </ac:spMkLst>
        </pc:spChg>
        <pc:spChg chg="mod">
          <ac:chgData name="Al Friend" userId="e5ed79da-d858-46d4-9eed-a7a24903f2de" providerId="ADAL" clId="{84C4C289-AD5C-4B25-AD63-E6DEBE2994A4}" dt="2024-12-02T10:05:44.980" v="511"/>
          <ac:spMkLst>
            <pc:docMk/>
            <pc:sldMk cId="2892980821" sldId="690"/>
            <ac:spMk id="23" creationId="{9E8D577D-F9B0-4C26-95CB-954FFDF61DBD}"/>
          </ac:spMkLst>
        </pc:spChg>
        <pc:spChg chg="mod">
          <ac:chgData name="Al Friend" userId="e5ed79da-d858-46d4-9eed-a7a24903f2de" providerId="ADAL" clId="{84C4C289-AD5C-4B25-AD63-E6DEBE2994A4}" dt="2024-12-02T10:05:44.980" v="511"/>
          <ac:spMkLst>
            <pc:docMk/>
            <pc:sldMk cId="2892980821" sldId="690"/>
            <ac:spMk id="25" creationId="{06B8E8D6-C037-4571-B1CB-E4BD14A48ED7}"/>
          </ac:spMkLst>
        </pc:spChg>
        <pc:grpChg chg="mod">
          <ac:chgData name="Al Friend" userId="e5ed79da-d858-46d4-9eed-a7a24903f2de" providerId="ADAL" clId="{84C4C289-AD5C-4B25-AD63-E6DEBE2994A4}" dt="2024-12-02T10:05:44.980" v="511"/>
          <ac:grpSpMkLst>
            <pc:docMk/>
            <pc:sldMk cId="2892980821" sldId="690"/>
            <ac:grpSpMk id="18" creationId="{1F565CB8-10B5-434D-9118-818C6E69EDA5}"/>
          </ac:grpSpMkLst>
        </pc:grpChg>
        <pc:grpChg chg="mod">
          <ac:chgData name="Al Friend" userId="e5ed79da-d858-46d4-9eed-a7a24903f2de" providerId="ADAL" clId="{84C4C289-AD5C-4B25-AD63-E6DEBE2994A4}" dt="2024-12-02T10:05:44.980" v="511"/>
          <ac:grpSpMkLst>
            <pc:docMk/>
            <pc:sldMk cId="2892980821" sldId="690"/>
            <ac:grpSpMk id="22" creationId="{9B0A13DE-1279-4C56-8488-32B10C503456}"/>
          </ac:grpSpMkLst>
        </pc:grpChg>
      </pc:sldChg>
      <pc:sldChg chg="modSp ord">
        <pc:chgData name="Al Friend" userId="e5ed79da-d858-46d4-9eed-a7a24903f2de" providerId="ADAL" clId="{84C4C289-AD5C-4B25-AD63-E6DEBE2994A4}" dt="2024-12-02T10:05:44.980" v="511"/>
        <pc:sldMkLst>
          <pc:docMk/>
          <pc:sldMk cId="2224960931" sldId="691"/>
        </pc:sldMkLst>
        <pc:spChg chg="mod">
          <ac:chgData name="Al Friend" userId="e5ed79da-d858-46d4-9eed-a7a24903f2de" providerId="ADAL" clId="{84C4C289-AD5C-4B25-AD63-E6DEBE2994A4}" dt="2024-12-02T10:05:44.980" v="511"/>
          <ac:spMkLst>
            <pc:docMk/>
            <pc:sldMk cId="2224960931" sldId="691"/>
            <ac:spMk id="18" creationId="{9E8D577D-F9B0-4C26-95CB-954FFDF61DBD}"/>
          </ac:spMkLst>
        </pc:spChg>
        <pc:spChg chg="mod">
          <ac:chgData name="Al Friend" userId="e5ed79da-d858-46d4-9eed-a7a24903f2de" providerId="ADAL" clId="{84C4C289-AD5C-4B25-AD63-E6DEBE2994A4}" dt="2024-12-02T10:05:44.980" v="511"/>
          <ac:spMkLst>
            <pc:docMk/>
            <pc:sldMk cId="2224960931" sldId="691"/>
            <ac:spMk id="20" creationId="{06B8E8D6-C037-4571-B1CB-E4BD14A48ED7}"/>
          </ac:spMkLst>
        </pc:spChg>
        <pc:grpChg chg="mod">
          <ac:chgData name="Al Friend" userId="e5ed79da-d858-46d4-9eed-a7a24903f2de" providerId="ADAL" clId="{84C4C289-AD5C-4B25-AD63-E6DEBE2994A4}" dt="2024-12-02T10:05:44.980" v="511"/>
          <ac:grpSpMkLst>
            <pc:docMk/>
            <pc:sldMk cId="2224960931" sldId="691"/>
            <ac:grpSpMk id="17" creationId="{9B0A13DE-1279-4C56-8488-32B10C503456}"/>
          </ac:grpSpMkLst>
        </pc:grpChg>
      </pc:sldChg>
      <pc:sldChg chg="modSp ord">
        <pc:chgData name="Al Friend" userId="e5ed79da-d858-46d4-9eed-a7a24903f2de" providerId="ADAL" clId="{84C4C289-AD5C-4B25-AD63-E6DEBE2994A4}" dt="2024-12-02T10:05:56.069" v="514" actId="14100"/>
        <pc:sldMkLst>
          <pc:docMk/>
          <pc:sldMk cId="317975627" sldId="693"/>
        </pc:sldMkLst>
        <pc:spChg chg="mod">
          <ac:chgData name="Al Friend" userId="e5ed79da-d858-46d4-9eed-a7a24903f2de" providerId="ADAL" clId="{84C4C289-AD5C-4B25-AD63-E6DEBE2994A4}" dt="2024-12-02T10:05:44.980" v="511"/>
          <ac:spMkLst>
            <pc:docMk/>
            <pc:sldMk cId="317975627" sldId="693"/>
            <ac:spMk id="5" creationId="{9E8D577D-F9B0-4C26-95CB-954FFDF61DBD}"/>
          </ac:spMkLst>
        </pc:spChg>
        <pc:spChg chg="mod">
          <ac:chgData name="Al Friend" userId="e5ed79da-d858-46d4-9eed-a7a24903f2de" providerId="ADAL" clId="{84C4C289-AD5C-4B25-AD63-E6DEBE2994A4}" dt="2024-12-02T10:05:44.980" v="511"/>
          <ac:spMkLst>
            <pc:docMk/>
            <pc:sldMk cId="317975627" sldId="693"/>
            <ac:spMk id="6" creationId="{06B8E8D6-C037-4571-B1CB-E4BD14A48ED7}"/>
          </ac:spMkLst>
        </pc:spChg>
        <pc:spChg chg="mod">
          <ac:chgData name="Al Friend" userId="e5ed79da-d858-46d4-9eed-a7a24903f2de" providerId="ADAL" clId="{84C4C289-AD5C-4B25-AD63-E6DEBE2994A4}" dt="2024-12-02T10:05:56.069" v="514" actId="14100"/>
          <ac:spMkLst>
            <pc:docMk/>
            <pc:sldMk cId="317975627" sldId="693"/>
            <ac:spMk id="16" creationId="{376D26D0-231A-4B18-94C4-B630246DF9C8}"/>
          </ac:spMkLst>
        </pc:spChg>
        <pc:grpChg chg="mod">
          <ac:chgData name="Al Friend" userId="e5ed79da-d858-46d4-9eed-a7a24903f2de" providerId="ADAL" clId="{84C4C289-AD5C-4B25-AD63-E6DEBE2994A4}" dt="2024-12-02T10:05:44.980" v="511"/>
          <ac:grpSpMkLst>
            <pc:docMk/>
            <pc:sldMk cId="317975627" sldId="693"/>
            <ac:grpSpMk id="18" creationId="{9B0A13DE-1279-4C56-8488-32B10C503456}"/>
          </ac:grpSpMkLst>
        </pc:grpChg>
      </pc:sldChg>
      <pc:sldChg chg="modSp ord">
        <pc:chgData name="Al Friend" userId="e5ed79da-d858-46d4-9eed-a7a24903f2de" providerId="ADAL" clId="{84C4C289-AD5C-4B25-AD63-E6DEBE2994A4}" dt="2024-12-02T10:05:51.030" v="513" actId="14100"/>
        <pc:sldMkLst>
          <pc:docMk/>
          <pc:sldMk cId="2021259202" sldId="757"/>
        </pc:sldMkLst>
        <pc:spChg chg="mod">
          <ac:chgData name="Al Friend" userId="e5ed79da-d858-46d4-9eed-a7a24903f2de" providerId="ADAL" clId="{84C4C289-AD5C-4B25-AD63-E6DEBE2994A4}" dt="2024-12-02T10:05:44.980" v="511"/>
          <ac:spMkLst>
            <pc:docMk/>
            <pc:sldMk cId="2021259202" sldId="757"/>
            <ac:spMk id="5" creationId="{9E8D577D-F9B0-4C26-95CB-954FFDF61DBD}"/>
          </ac:spMkLst>
        </pc:spChg>
        <pc:spChg chg="mod">
          <ac:chgData name="Al Friend" userId="e5ed79da-d858-46d4-9eed-a7a24903f2de" providerId="ADAL" clId="{84C4C289-AD5C-4B25-AD63-E6DEBE2994A4}" dt="2024-12-02T10:05:44.980" v="511"/>
          <ac:spMkLst>
            <pc:docMk/>
            <pc:sldMk cId="2021259202" sldId="757"/>
            <ac:spMk id="6" creationId="{06B8E8D6-C037-4571-B1CB-E4BD14A48ED7}"/>
          </ac:spMkLst>
        </pc:spChg>
        <pc:spChg chg="mod">
          <ac:chgData name="Al Friend" userId="e5ed79da-d858-46d4-9eed-a7a24903f2de" providerId="ADAL" clId="{84C4C289-AD5C-4B25-AD63-E6DEBE2994A4}" dt="2024-12-02T10:05:47.940" v="512" actId="14100"/>
          <ac:spMkLst>
            <pc:docMk/>
            <pc:sldMk cId="2021259202" sldId="757"/>
            <ac:spMk id="16" creationId="{376D26D0-231A-4B18-94C4-B630246DF9C8}"/>
          </ac:spMkLst>
        </pc:spChg>
        <pc:spChg chg="mod">
          <ac:chgData name="Al Friend" userId="e5ed79da-d858-46d4-9eed-a7a24903f2de" providerId="ADAL" clId="{84C4C289-AD5C-4B25-AD63-E6DEBE2994A4}" dt="2024-12-02T10:05:44.980" v="511"/>
          <ac:spMkLst>
            <pc:docMk/>
            <pc:sldMk cId="2021259202" sldId="757"/>
            <ac:spMk id="25" creationId="{1AFBB813-144C-D1E5-6A0E-2EE81C1E5136}"/>
          </ac:spMkLst>
        </pc:spChg>
        <pc:spChg chg="mod">
          <ac:chgData name="Al Friend" userId="e5ed79da-d858-46d4-9eed-a7a24903f2de" providerId="ADAL" clId="{84C4C289-AD5C-4B25-AD63-E6DEBE2994A4}" dt="2024-12-02T10:05:51.030" v="513" actId="14100"/>
          <ac:spMkLst>
            <pc:docMk/>
            <pc:sldMk cId="2021259202" sldId="757"/>
            <ac:spMk id="26" creationId="{7C4E9CC6-AB7C-D903-FDFB-0C1AD87715C6}"/>
          </ac:spMkLst>
        </pc:spChg>
        <pc:grpChg chg="mod">
          <ac:chgData name="Al Friend" userId="e5ed79da-d858-46d4-9eed-a7a24903f2de" providerId="ADAL" clId="{84C4C289-AD5C-4B25-AD63-E6DEBE2994A4}" dt="2024-12-02T10:05:44.980" v="511"/>
          <ac:grpSpMkLst>
            <pc:docMk/>
            <pc:sldMk cId="2021259202" sldId="757"/>
            <ac:grpSpMk id="18" creationId="{9B0A13DE-1279-4C56-8488-32B10C503456}"/>
          </ac:grpSpMkLst>
        </pc:grpChg>
        <pc:grpChg chg="mod">
          <ac:chgData name="Al Friend" userId="e5ed79da-d858-46d4-9eed-a7a24903f2de" providerId="ADAL" clId="{84C4C289-AD5C-4B25-AD63-E6DEBE2994A4}" dt="2024-12-02T10:05:44.980" v="511"/>
          <ac:grpSpMkLst>
            <pc:docMk/>
            <pc:sldMk cId="2021259202" sldId="757"/>
            <ac:grpSpMk id="24" creationId="{B3DF221B-C6A2-6FA7-48E2-C0A032EFC0E0}"/>
          </ac:grpSpMkLst>
        </pc:grpChg>
      </pc:sldChg>
      <pc:sldChg chg="modSp">
        <pc:chgData name="Al Friend" userId="e5ed79da-d858-46d4-9eed-a7a24903f2de" providerId="ADAL" clId="{84C4C289-AD5C-4B25-AD63-E6DEBE2994A4}" dt="2024-12-02T10:05:07.794" v="510"/>
        <pc:sldMkLst>
          <pc:docMk/>
          <pc:sldMk cId="3263263647" sldId="758"/>
        </pc:sldMkLst>
        <pc:spChg chg="mod">
          <ac:chgData name="Al Friend" userId="e5ed79da-d858-46d4-9eed-a7a24903f2de" providerId="ADAL" clId="{84C4C289-AD5C-4B25-AD63-E6DEBE2994A4}" dt="2024-12-02T10:05:07.794" v="510"/>
          <ac:spMkLst>
            <pc:docMk/>
            <pc:sldMk cId="3263263647" sldId="758"/>
            <ac:spMk id="3" creationId="{E4EE7085-4C5B-409B-8843-A8A3D3CB6E90}"/>
          </ac:spMkLst>
        </pc:spChg>
      </pc:sldChg>
      <pc:sldChg chg="modSp">
        <pc:chgData name="Al Friend" userId="e5ed79da-d858-46d4-9eed-a7a24903f2de" providerId="ADAL" clId="{84C4C289-AD5C-4B25-AD63-E6DEBE2994A4}" dt="2024-12-02T10:05:07.794" v="510"/>
        <pc:sldMkLst>
          <pc:docMk/>
          <pc:sldMk cId="1304874565" sldId="759"/>
        </pc:sldMkLst>
        <pc:spChg chg="mod">
          <ac:chgData name="Al Friend" userId="e5ed79da-d858-46d4-9eed-a7a24903f2de" providerId="ADAL" clId="{84C4C289-AD5C-4B25-AD63-E6DEBE2994A4}" dt="2024-12-02T10:05:07.794" v="510"/>
          <ac:spMkLst>
            <pc:docMk/>
            <pc:sldMk cId="1304874565" sldId="759"/>
            <ac:spMk id="3" creationId="{E4EE7085-4C5B-409B-8843-A8A3D3CB6E90}"/>
          </ac:spMkLst>
        </pc:spChg>
      </pc:sldChg>
      <pc:sldChg chg="modSp">
        <pc:chgData name="Al Friend" userId="e5ed79da-d858-46d4-9eed-a7a24903f2de" providerId="ADAL" clId="{84C4C289-AD5C-4B25-AD63-E6DEBE2994A4}" dt="2024-12-02T10:05:07.794" v="510"/>
        <pc:sldMkLst>
          <pc:docMk/>
          <pc:sldMk cId="2396091098" sldId="760"/>
        </pc:sldMkLst>
        <pc:spChg chg="mod">
          <ac:chgData name="Al Friend" userId="e5ed79da-d858-46d4-9eed-a7a24903f2de" providerId="ADAL" clId="{84C4C289-AD5C-4B25-AD63-E6DEBE2994A4}" dt="2024-12-02T10:05:07.794" v="510"/>
          <ac:spMkLst>
            <pc:docMk/>
            <pc:sldMk cId="2396091098" sldId="760"/>
            <ac:spMk id="3" creationId="{E4EE7085-4C5B-409B-8843-A8A3D3CB6E90}"/>
          </ac:spMkLst>
        </pc:spChg>
      </pc:sldChg>
      <pc:sldChg chg="modSp">
        <pc:chgData name="Al Friend" userId="e5ed79da-d858-46d4-9eed-a7a24903f2de" providerId="ADAL" clId="{84C4C289-AD5C-4B25-AD63-E6DEBE2994A4}" dt="2024-12-02T10:05:07.794" v="510"/>
        <pc:sldMkLst>
          <pc:docMk/>
          <pc:sldMk cId="798895982" sldId="761"/>
        </pc:sldMkLst>
        <pc:spChg chg="mod">
          <ac:chgData name="Al Friend" userId="e5ed79da-d858-46d4-9eed-a7a24903f2de" providerId="ADAL" clId="{84C4C289-AD5C-4B25-AD63-E6DEBE2994A4}" dt="2024-12-02T10:05:07.794" v="510"/>
          <ac:spMkLst>
            <pc:docMk/>
            <pc:sldMk cId="798895982" sldId="761"/>
            <ac:spMk id="3" creationId="{E4EE7085-4C5B-409B-8843-A8A3D3CB6E90}"/>
          </ac:spMkLst>
        </pc:spChg>
      </pc:sldChg>
      <pc:sldChg chg="modSp">
        <pc:chgData name="Al Friend" userId="e5ed79da-d858-46d4-9eed-a7a24903f2de" providerId="ADAL" clId="{84C4C289-AD5C-4B25-AD63-E6DEBE2994A4}" dt="2024-12-02T10:05:07.794" v="510"/>
        <pc:sldMkLst>
          <pc:docMk/>
          <pc:sldMk cId="3621025628" sldId="762"/>
        </pc:sldMkLst>
        <pc:spChg chg="mod">
          <ac:chgData name="Al Friend" userId="e5ed79da-d858-46d4-9eed-a7a24903f2de" providerId="ADAL" clId="{84C4C289-AD5C-4B25-AD63-E6DEBE2994A4}" dt="2024-12-02T10:05:07.794" v="510"/>
          <ac:spMkLst>
            <pc:docMk/>
            <pc:sldMk cId="3621025628" sldId="762"/>
            <ac:spMk id="3" creationId="{E4EE7085-4C5B-409B-8843-A8A3D3CB6E90}"/>
          </ac:spMkLst>
        </pc:spChg>
      </pc:sldChg>
      <pc:sldChg chg="modSp">
        <pc:chgData name="Al Friend" userId="e5ed79da-d858-46d4-9eed-a7a24903f2de" providerId="ADAL" clId="{84C4C289-AD5C-4B25-AD63-E6DEBE2994A4}" dt="2024-12-02T10:05:07.794" v="510"/>
        <pc:sldMkLst>
          <pc:docMk/>
          <pc:sldMk cId="1369262091" sldId="763"/>
        </pc:sldMkLst>
        <pc:spChg chg="mod">
          <ac:chgData name="Al Friend" userId="e5ed79da-d858-46d4-9eed-a7a24903f2de" providerId="ADAL" clId="{84C4C289-AD5C-4B25-AD63-E6DEBE2994A4}" dt="2024-12-02T10:05:07.794" v="510"/>
          <ac:spMkLst>
            <pc:docMk/>
            <pc:sldMk cId="1369262091" sldId="763"/>
            <ac:spMk id="3" creationId="{E4EE7085-4C5B-409B-8843-A8A3D3CB6E90}"/>
          </ac:spMkLst>
        </pc:spChg>
      </pc:sldChg>
      <pc:sldChg chg="modSp">
        <pc:chgData name="Al Friend" userId="e5ed79da-d858-46d4-9eed-a7a24903f2de" providerId="ADAL" clId="{84C4C289-AD5C-4B25-AD63-E6DEBE2994A4}" dt="2024-12-02T10:05:07.794" v="510"/>
        <pc:sldMkLst>
          <pc:docMk/>
          <pc:sldMk cId="3255630831" sldId="764"/>
        </pc:sldMkLst>
        <pc:spChg chg="mod">
          <ac:chgData name="Al Friend" userId="e5ed79da-d858-46d4-9eed-a7a24903f2de" providerId="ADAL" clId="{84C4C289-AD5C-4B25-AD63-E6DEBE2994A4}" dt="2024-12-02T10:05:07.794" v="510"/>
          <ac:spMkLst>
            <pc:docMk/>
            <pc:sldMk cId="3255630831" sldId="764"/>
            <ac:spMk id="3" creationId="{E4EE7085-4C5B-409B-8843-A8A3D3CB6E90}"/>
          </ac:spMkLst>
        </pc:spChg>
      </pc:sldChg>
      <pc:sldChg chg="modSp">
        <pc:chgData name="Al Friend" userId="e5ed79da-d858-46d4-9eed-a7a24903f2de" providerId="ADAL" clId="{84C4C289-AD5C-4B25-AD63-E6DEBE2994A4}" dt="2024-12-02T10:05:07.794" v="510"/>
        <pc:sldMkLst>
          <pc:docMk/>
          <pc:sldMk cId="839833664" sldId="765"/>
        </pc:sldMkLst>
        <pc:spChg chg="mod">
          <ac:chgData name="Al Friend" userId="e5ed79da-d858-46d4-9eed-a7a24903f2de" providerId="ADAL" clId="{84C4C289-AD5C-4B25-AD63-E6DEBE2994A4}" dt="2024-12-02T10:05:07.794" v="510"/>
          <ac:spMkLst>
            <pc:docMk/>
            <pc:sldMk cId="839833664" sldId="765"/>
            <ac:spMk id="3" creationId="{E4EE7085-4C5B-409B-8843-A8A3D3CB6E90}"/>
          </ac:spMkLst>
        </pc:spChg>
      </pc:sldChg>
      <pc:sldChg chg="modSp">
        <pc:chgData name="Al Friend" userId="e5ed79da-d858-46d4-9eed-a7a24903f2de" providerId="ADAL" clId="{84C4C289-AD5C-4B25-AD63-E6DEBE2994A4}" dt="2024-12-02T10:05:07.794" v="510"/>
        <pc:sldMkLst>
          <pc:docMk/>
          <pc:sldMk cId="2197686200" sldId="776"/>
        </pc:sldMkLst>
        <pc:spChg chg="mod">
          <ac:chgData name="Al Friend" userId="e5ed79da-d858-46d4-9eed-a7a24903f2de" providerId="ADAL" clId="{84C4C289-AD5C-4B25-AD63-E6DEBE2994A4}" dt="2024-12-02T10:05:07.794" v="510"/>
          <ac:spMkLst>
            <pc:docMk/>
            <pc:sldMk cId="2197686200" sldId="776"/>
            <ac:spMk id="3" creationId="{E4EE7085-4C5B-409B-8843-A8A3D3CB6E90}"/>
          </ac:spMkLst>
        </pc:spChg>
      </pc:sldChg>
      <pc:sldChg chg="modTransition">
        <pc:chgData name="Al Friend" userId="e5ed79da-d858-46d4-9eed-a7a24903f2de" providerId="ADAL" clId="{84C4C289-AD5C-4B25-AD63-E6DEBE2994A4}" dt="2024-12-06T10:24:10.918" v="1528"/>
        <pc:sldMkLst>
          <pc:docMk/>
          <pc:sldMk cId="3610594677" sldId="777"/>
        </pc:sldMkLst>
      </pc:sldChg>
      <pc:sldChg chg="modSp">
        <pc:chgData name="Al Friend" userId="e5ed79da-d858-46d4-9eed-a7a24903f2de" providerId="ADAL" clId="{84C4C289-AD5C-4B25-AD63-E6DEBE2994A4}" dt="2024-11-21T14:06:31.740" v="465" actId="20577"/>
        <pc:sldMkLst>
          <pc:docMk/>
          <pc:sldMk cId="389849039" sldId="788"/>
        </pc:sldMkLst>
        <pc:spChg chg="mod">
          <ac:chgData name="Al Friend" userId="e5ed79da-d858-46d4-9eed-a7a24903f2de" providerId="ADAL" clId="{84C4C289-AD5C-4B25-AD63-E6DEBE2994A4}" dt="2024-11-21T14:06:31.740" v="465" actId="20577"/>
          <ac:spMkLst>
            <pc:docMk/>
            <pc:sldMk cId="389849039" sldId="788"/>
            <ac:spMk id="3" creationId="{359E0AEE-B347-F644-1ADA-3E9D608188DF}"/>
          </ac:spMkLst>
        </pc:spChg>
      </pc:sldChg>
      <pc:sldChg chg="addSp modSp modAnim">
        <pc:chgData name="Al Friend" userId="e5ed79da-d858-46d4-9eed-a7a24903f2de" providerId="ADAL" clId="{84C4C289-AD5C-4B25-AD63-E6DEBE2994A4}" dt="2024-11-21T14:02:48.734" v="444" actId="1076"/>
        <pc:sldMkLst>
          <pc:docMk/>
          <pc:sldMk cId="293292054" sldId="789"/>
        </pc:sldMkLst>
        <pc:spChg chg="mod">
          <ac:chgData name="Al Friend" userId="e5ed79da-d858-46d4-9eed-a7a24903f2de" providerId="ADAL" clId="{84C4C289-AD5C-4B25-AD63-E6DEBE2994A4}" dt="2024-11-21T14:02:21.655" v="436" actId="20577"/>
          <ac:spMkLst>
            <pc:docMk/>
            <pc:sldMk cId="293292054" sldId="789"/>
            <ac:spMk id="7" creationId="{960ADA62-6F76-4B50-8402-A3FD578F96AA}"/>
          </ac:spMkLst>
        </pc:spChg>
        <pc:grpChg chg="add mod">
          <ac:chgData name="Al Friend" userId="e5ed79da-d858-46d4-9eed-a7a24903f2de" providerId="ADAL" clId="{84C4C289-AD5C-4B25-AD63-E6DEBE2994A4}" dt="2024-11-21T14:02:48.734" v="444" actId="1076"/>
          <ac:grpSpMkLst>
            <pc:docMk/>
            <pc:sldMk cId="293292054" sldId="789"/>
            <ac:grpSpMk id="4" creationId="{061C37EA-63AE-41D5-B419-85A6D4347570}"/>
          </ac:grpSpMkLst>
        </pc:grpChg>
        <pc:cxnChg chg="mod">
          <ac:chgData name="Al Friend" userId="e5ed79da-d858-46d4-9eed-a7a24903f2de" providerId="ADAL" clId="{84C4C289-AD5C-4B25-AD63-E6DEBE2994A4}" dt="2024-11-21T14:02:42.781" v="443" actId="14100"/>
          <ac:cxnSpMkLst>
            <pc:docMk/>
            <pc:sldMk cId="293292054" sldId="789"/>
            <ac:cxnSpMk id="5" creationId="{F9F9397B-CE88-4911-BE3F-2BD7D9707727}"/>
          </ac:cxnSpMkLst>
        </pc:cxnChg>
      </pc:sldChg>
      <pc:sldChg chg="delSp add modTransition modAnim">
        <pc:chgData name="Al Friend" userId="e5ed79da-d858-46d4-9eed-a7a24903f2de" providerId="ADAL" clId="{84C4C289-AD5C-4B25-AD63-E6DEBE2994A4}" dt="2024-11-21T14:20:56.870" v="490"/>
        <pc:sldMkLst>
          <pc:docMk/>
          <pc:sldMk cId="1729334769" sldId="790"/>
        </pc:sldMkLst>
      </pc:sldChg>
      <pc:sldChg chg="addSp delSp modSp add addAnim delAnim modAnim">
        <pc:chgData name="Al Friend" userId="e5ed79da-d858-46d4-9eed-a7a24903f2de" providerId="ADAL" clId="{84C4C289-AD5C-4B25-AD63-E6DEBE2994A4}" dt="2024-12-11T10:05:45.237" v="2024"/>
        <pc:sldMkLst>
          <pc:docMk/>
          <pc:sldMk cId="1135862847" sldId="791"/>
        </pc:sldMkLst>
        <pc:spChg chg="mod">
          <ac:chgData name="Al Friend" userId="e5ed79da-d858-46d4-9eed-a7a24903f2de" providerId="ADAL" clId="{84C4C289-AD5C-4B25-AD63-E6DEBE2994A4}" dt="2024-12-06T11:40:56.612" v="1718" actId="1076"/>
          <ac:spMkLst>
            <pc:docMk/>
            <pc:sldMk cId="1135862847" sldId="791"/>
            <ac:spMk id="4" creationId="{08C76DEA-F650-51AB-7EE7-9B3064808EC0}"/>
          </ac:spMkLst>
        </pc:spChg>
        <pc:spChg chg="mod">
          <ac:chgData name="Al Friend" userId="e5ed79da-d858-46d4-9eed-a7a24903f2de" providerId="ADAL" clId="{84C4C289-AD5C-4B25-AD63-E6DEBE2994A4}" dt="2024-12-06T12:07:45.718" v="1853" actId="20577"/>
          <ac:spMkLst>
            <pc:docMk/>
            <pc:sldMk cId="1135862847" sldId="791"/>
            <ac:spMk id="6" creationId="{C460184D-D803-F499-E82E-972FB39F9288}"/>
          </ac:spMkLst>
        </pc:spChg>
        <pc:spChg chg="mod">
          <ac:chgData name="Al Friend" userId="e5ed79da-d858-46d4-9eed-a7a24903f2de" providerId="ADAL" clId="{84C4C289-AD5C-4B25-AD63-E6DEBE2994A4}" dt="2024-12-06T10:30:08.221" v="1574" actId="1037"/>
          <ac:spMkLst>
            <pc:docMk/>
            <pc:sldMk cId="1135862847" sldId="791"/>
            <ac:spMk id="10" creationId="{BC0A24A5-7704-6A36-CD80-4ED2C2F64BD2}"/>
          </ac:spMkLst>
        </pc:spChg>
        <pc:spChg chg="mod">
          <ac:chgData name="Al Friend" userId="e5ed79da-d858-46d4-9eed-a7a24903f2de" providerId="ADAL" clId="{84C4C289-AD5C-4B25-AD63-E6DEBE2994A4}" dt="2024-12-06T10:30:08.221" v="1574" actId="1037"/>
          <ac:spMkLst>
            <pc:docMk/>
            <pc:sldMk cId="1135862847" sldId="791"/>
            <ac:spMk id="17" creationId="{37697A85-FE4A-5F49-87D3-DF60452AD532}"/>
          </ac:spMkLst>
        </pc:spChg>
        <pc:spChg chg="mod">
          <ac:chgData name="Al Friend" userId="e5ed79da-d858-46d4-9eed-a7a24903f2de" providerId="ADAL" clId="{84C4C289-AD5C-4B25-AD63-E6DEBE2994A4}" dt="2024-12-06T12:37:38.296" v="1912" actId="20577"/>
          <ac:spMkLst>
            <pc:docMk/>
            <pc:sldMk cId="1135862847" sldId="791"/>
            <ac:spMk id="19" creationId="{39027E70-266E-C921-B96A-180149336170}"/>
          </ac:spMkLst>
        </pc:spChg>
        <pc:spChg chg="mod">
          <ac:chgData name="Al Friend" userId="e5ed79da-d858-46d4-9eed-a7a24903f2de" providerId="ADAL" clId="{84C4C289-AD5C-4B25-AD63-E6DEBE2994A4}" dt="2024-12-06T10:30:08.221" v="1574" actId="1037"/>
          <ac:spMkLst>
            <pc:docMk/>
            <pc:sldMk cId="1135862847" sldId="791"/>
            <ac:spMk id="25" creationId="{35683CAD-1E2A-EA31-E6BB-C707B14B8F0A}"/>
          </ac:spMkLst>
        </pc:spChg>
        <pc:spChg chg="mod">
          <ac:chgData name="Al Friend" userId="e5ed79da-d858-46d4-9eed-a7a24903f2de" providerId="ADAL" clId="{84C4C289-AD5C-4B25-AD63-E6DEBE2994A4}" dt="2024-12-06T10:30:08.221" v="1574" actId="1037"/>
          <ac:spMkLst>
            <pc:docMk/>
            <pc:sldMk cId="1135862847" sldId="791"/>
            <ac:spMk id="26" creationId="{0812AA0D-71D1-9B9D-4AED-E09E855A4185}"/>
          </ac:spMkLst>
        </pc:spChg>
        <pc:spChg chg="mod">
          <ac:chgData name="Al Friend" userId="e5ed79da-d858-46d4-9eed-a7a24903f2de" providerId="ADAL" clId="{84C4C289-AD5C-4B25-AD63-E6DEBE2994A4}" dt="2024-12-06T10:42:22.237" v="1664" actId="1035"/>
          <ac:spMkLst>
            <pc:docMk/>
            <pc:sldMk cId="1135862847" sldId="791"/>
            <ac:spMk id="27" creationId="{269837FC-7069-F1D9-E16A-87AF1D4A80CD}"/>
          </ac:spMkLst>
        </pc:spChg>
        <pc:spChg chg="mod">
          <ac:chgData name="Al Friend" userId="e5ed79da-d858-46d4-9eed-a7a24903f2de" providerId="ADAL" clId="{84C4C289-AD5C-4B25-AD63-E6DEBE2994A4}" dt="2024-12-06T11:45:01.180" v="1827" actId="1035"/>
          <ac:spMkLst>
            <pc:docMk/>
            <pc:sldMk cId="1135862847" sldId="791"/>
            <ac:spMk id="28" creationId="{27833E17-04CE-E6AD-804B-EB51B8F41239}"/>
          </ac:spMkLst>
        </pc:spChg>
        <pc:spChg chg="mod ord">
          <ac:chgData name="Al Friend" userId="e5ed79da-d858-46d4-9eed-a7a24903f2de" providerId="ADAL" clId="{84C4C289-AD5C-4B25-AD63-E6DEBE2994A4}" dt="2024-12-06T11:44:31.067" v="1797" actId="14100"/>
          <ac:spMkLst>
            <pc:docMk/>
            <pc:sldMk cId="1135862847" sldId="791"/>
            <ac:spMk id="29" creationId="{9CFD6623-90F9-8CA0-585A-959ADF79ADE1}"/>
          </ac:spMkLst>
        </pc:spChg>
        <pc:spChg chg="mod">
          <ac:chgData name="Al Friend" userId="e5ed79da-d858-46d4-9eed-a7a24903f2de" providerId="ADAL" clId="{84C4C289-AD5C-4B25-AD63-E6DEBE2994A4}" dt="2024-12-06T10:42:22.237" v="1664" actId="1035"/>
          <ac:spMkLst>
            <pc:docMk/>
            <pc:sldMk cId="1135862847" sldId="791"/>
            <ac:spMk id="31" creationId="{44EEC309-5164-E750-8A98-948F7250CF9F}"/>
          </ac:spMkLst>
        </pc:spChg>
        <pc:spChg chg="mod">
          <ac:chgData name="Al Friend" userId="e5ed79da-d858-46d4-9eed-a7a24903f2de" providerId="ADAL" clId="{84C4C289-AD5C-4B25-AD63-E6DEBE2994A4}" dt="2024-12-06T10:30:08.221" v="1574" actId="1037"/>
          <ac:spMkLst>
            <pc:docMk/>
            <pc:sldMk cId="1135862847" sldId="791"/>
            <ac:spMk id="32" creationId="{56038AF1-3FFC-CE48-15B4-04B9F7CE57D9}"/>
          </ac:spMkLst>
        </pc:spChg>
        <pc:spChg chg="mod">
          <ac:chgData name="Al Friend" userId="e5ed79da-d858-46d4-9eed-a7a24903f2de" providerId="ADAL" clId="{84C4C289-AD5C-4B25-AD63-E6DEBE2994A4}" dt="2024-12-06T10:42:10.802" v="1648" actId="1036"/>
          <ac:spMkLst>
            <pc:docMk/>
            <pc:sldMk cId="1135862847" sldId="791"/>
            <ac:spMk id="35" creationId="{570E26B8-2533-45CC-B630-78104B4BF6E3}"/>
          </ac:spMkLst>
        </pc:spChg>
        <pc:spChg chg="add mod">
          <ac:chgData name="Al Friend" userId="e5ed79da-d858-46d4-9eed-a7a24903f2de" providerId="ADAL" clId="{84C4C289-AD5C-4B25-AD63-E6DEBE2994A4}" dt="2024-12-06T10:30:08.221" v="1574" actId="1037"/>
          <ac:spMkLst>
            <pc:docMk/>
            <pc:sldMk cId="1135862847" sldId="791"/>
            <ac:spMk id="41" creationId="{FFFD03AB-D625-498E-9D39-B561473F8A17}"/>
          </ac:spMkLst>
        </pc:spChg>
        <pc:spChg chg="add mod">
          <ac:chgData name="Al Friend" userId="e5ed79da-d858-46d4-9eed-a7a24903f2de" providerId="ADAL" clId="{84C4C289-AD5C-4B25-AD63-E6DEBE2994A4}" dt="2024-12-06T11:44:07.927" v="1795" actId="1036"/>
          <ac:spMkLst>
            <pc:docMk/>
            <pc:sldMk cId="1135862847" sldId="791"/>
            <ac:spMk id="46" creationId="{BFC38AA1-E80C-489B-A065-69A3BEC2FC35}"/>
          </ac:spMkLst>
        </pc:spChg>
        <pc:spChg chg="add mod">
          <ac:chgData name="Al Friend" userId="e5ed79da-d858-46d4-9eed-a7a24903f2de" providerId="ADAL" clId="{84C4C289-AD5C-4B25-AD63-E6DEBE2994A4}" dt="2024-12-06T11:44:07.927" v="1795" actId="1036"/>
          <ac:spMkLst>
            <pc:docMk/>
            <pc:sldMk cId="1135862847" sldId="791"/>
            <ac:spMk id="47" creationId="{BABA6689-7DBF-4BCE-87BB-7559475F170C}"/>
          </ac:spMkLst>
        </pc:spChg>
        <pc:spChg chg="add mod">
          <ac:chgData name="Al Friend" userId="e5ed79da-d858-46d4-9eed-a7a24903f2de" providerId="ADAL" clId="{84C4C289-AD5C-4B25-AD63-E6DEBE2994A4}" dt="2024-12-06T11:44:07.927" v="1795" actId="1036"/>
          <ac:spMkLst>
            <pc:docMk/>
            <pc:sldMk cId="1135862847" sldId="791"/>
            <ac:spMk id="48" creationId="{C3B965A4-596D-48CF-B623-7B982A3EAD7A}"/>
          </ac:spMkLst>
        </pc:spChg>
        <pc:spChg chg="add mod">
          <ac:chgData name="Al Friend" userId="e5ed79da-d858-46d4-9eed-a7a24903f2de" providerId="ADAL" clId="{84C4C289-AD5C-4B25-AD63-E6DEBE2994A4}" dt="2024-12-06T10:30:08.221" v="1574" actId="1037"/>
          <ac:spMkLst>
            <pc:docMk/>
            <pc:sldMk cId="1135862847" sldId="791"/>
            <ac:spMk id="49" creationId="{32D80D9D-A915-458D-9FB9-52D0A8801C46}"/>
          </ac:spMkLst>
        </pc:spChg>
        <pc:spChg chg="add mod">
          <ac:chgData name="Al Friend" userId="e5ed79da-d858-46d4-9eed-a7a24903f2de" providerId="ADAL" clId="{84C4C289-AD5C-4B25-AD63-E6DEBE2994A4}" dt="2024-12-06T10:43:08.423" v="1694" actId="962"/>
          <ac:spMkLst>
            <pc:docMk/>
            <pc:sldMk cId="1135862847" sldId="791"/>
            <ac:spMk id="53" creationId="{9063E975-6FF7-4CE9-A82F-833F290AEBDD}"/>
          </ac:spMkLst>
        </pc:spChg>
        <pc:spChg chg="add mod">
          <ac:chgData name="Al Friend" userId="e5ed79da-d858-46d4-9eed-a7a24903f2de" providerId="ADAL" clId="{84C4C289-AD5C-4B25-AD63-E6DEBE2994A4}" dt="2024-12-06T11:46:53.098" v="1835" actId="962"/>
          <ac:spMkLst>
            <pc:docMk/>
            <pc:sldMk cId="1135862847" sldId="791"/>
            <ac:spMk id="54" creationId="{22183285-BE31-4A6B-9D42-D99695E6A45F}"/>
          </ac:spMkLst>
        </pc:spChg>
        <pc:spChg chg="add del mod">
          <ac:chgData name="Al Friend" userId="e5ed79da-d858-46d4-9eed-a7a24903f2de" providerId="ADAL" clId="{84C4C289-AD5C-4B25-AD63-E6DEBE2994A4}" dt="2024-12-06T11:47:26.559" v="1839" actId="962"/>
          <ac:spMkLst>
            <pc:docMk/>
            <pc:sldMk cId="1135862847" sldId="791"/>
            <ac:spMk id="56" creationId="{2DCC5A50-1613-401C-8B96-ACAB5F94810D}"/>
          </ac:spMkLst>
        </pc:spChg>
        <pc:spChg chg="add mod">
          <ac:chgData name="Al Friend" userId="e5ed79da-d858-46d4-9eed-a7a24903f2de" providerId="ADAL" clId="{84C4C289-AD5C-4B25-AD63-E6DEBE2994A4}" dt="2024-12-06T11:46:17.449" v="1828" actId="962"/>
          <ac:spMkLst>
            <pc:docMk/>
            <pc:sldMk cId="1135862847" sldId="791"/>
            <ac:spMk id="57" creationId="{5298AA5D-FC31-4352-980F-7D95697682B5}"/>
          </ac:spMkLst>
        </pc:spChg>
        <pc:spChg chg="add mod">
          <ac:chgData name="Al Friend" userId="e5ed79da-d858-46d4-9eed-a7a24903f2de" providerId="ADAL" clId="{84C4C289-AD5C-4B25-AD63-E6DEBE2994A4}" dt="2024-12-06T11:47:11.524" v="1837" actId="962"/>
          <ac:spMkLst>
            <pc:docMk/>
            <pc:sldMk cId="1135862847" sldId="791"/>
            <ac:spMk id="59" creationId="{C876FE33-042F-49D1-82EA-405FE3A9841A}"/>
          </ac:spMkLst>
        </pc:spChg>
        <pc:spChg chg="add mod">
          <ac:chgData name="Al Friend" userId="e5ed79da-d858-46d4-9eed-a7a24903f2de" providerId="ADAL" clId="{84C4C289-AD5C-4B25-AD63-E6DEBE2994A4}" dt="2024-12-06T11:47:01.810" v="1836" actId="962"/>
          <ac:spMkLst>
            <pc:docMk/>
            <pc:sldMk cId="1135862847" sldId="791"/>
            <ac:spMk id="62" creationId="{AF4F5B4A-5119-461B-A730-C2CFC05AD5F2}"/>
          </ac:spMkLst>
        </pc:spChg>
        <pc:spChg chg="add mod">
          <ac:chgData name="Al Friend" userId="e5ed79da-d858-46d4-9eed-a7a24903f2de" providerId="ADAL" clId="{84C4C289-AD5C-4B25-AD63-E6DEBE2994A4}" dt="2024-12-06T11:47:43.824" v="1840" actId="962"/>
          <ac:spMkLst>
            <pc:docMk/>
            <pc:sldMk cId="1135862847" sldId="791"/>
            <ac:spMk id="64" creationId="{27C6C047-109C-467B-AB6F-03A4260007C7}"/>
          </ac:spMkLst>
        </pc:spChg>
        <pc:spChg chg="add mod">
          <ac:chgData name="Al Friend" userId="e5ed79da-d858-46d4-9eed-a7a24903f2de" providerId="ADAL" clId="{84C4C289-AD5C-4B25-AD63-E6DEBE2994A4}" dt="2024-12-06T11:46:45.209" v="1834" actId="962"/>
          <ac:spMkLst>
            <pc:docMk/>
            <pc:sldMk cId="1135862847" sldId="791"/>
            <ac:spMk id="65" creationId="{598695F8-35C9-451B-9533-C0CC8FD292AA}"/>
          </ac:spMkLst>
        </pc:spChg>
        <pc:spChg chg="add mod">
          <ac:chgData name="Al Friend" userId="e5ed79da-d858-46d4-9eed-a7a24903f2de" providerId="ADAL" clId="{84C4C289-AD5C-4B25-AD63-E6DEBE2994A4}" dt="2024-12-06T13:35:03.988" v="2000" actId="1035"/>
          <ac:spMkLst>
            <pc:docMk/>
            <pc:sldMk cId="1135862847" sldId="791"/>
            <ac:spMk id="67" creationId="{E3CEE837-8FB8-457D-AFCE-B6E66C733969}"/>
          </ac:spMkLst>
        </pc:spChg>
        <pc:spChg chg="add mod">
          <ac:chgData name="Al Friend" userId="e5ed79da-d858-46d4-9eed-a7a24903f2de" providerId="ADAL" clId="{84C4C289-AD5C-4B25-AD63-E6DEBE2994A4}" dt="2024-12-06T12:06:58.743" v="1850" actId="962"/>
          <ac:spMkLst>
            <pc:docMk/>
            <pc:sldMk cId="1135862847" sldId="791"/>
            <ac:spMk id="72" creationId="{4EB6B2D9-23CF-433D-B07E-A73EABDFD6CD}"/>
          </ac:spMkLst>
        </pc:spChg>
        <pc:spChg chg="add mod">
          <ac:chgData name="Al Friend" userId="e5ed79da-d858-46d4-9eed-a7a24903f2de" providerId="ADAL" clId="{84C4C289-AD5C-4B25-AD63-E6DEBE2994A4}" dt="2024-12-06T12:06:58.743" v="1850" actId="962"/>
          <ac:spMkLst>
            <pc:docMk/>
            <pc:sldMk cId="1135862847" sldId="791"/>
            <ac:spMk id="73" creationId="{81AAEF91-8D6C-41AE-9495-8BB163EF2292}"/>
          </ac:spMkLst>
        </pc:spChg>
        <pc:graphicFrameChg chg="mod">
          <ac:chgData name="Al Friend" userId="e5ed79da-d858-46d4-9eed-a7a24903f2de" providerId="ADAL" clId="{84C4C289-AD5C-4B25-AD63-E6DEBE2994A4}" dt="2024-12-06T10:30:08.221" v="1574" actId="1037"/>
          <ac:graphicFrameMkLst>
            <pc:docMk/>
            <pc:sldMk cId="1135862847" sldId="791"/>
            <ac:graphicFrameMk id="22" creationId="{E1C47C29-B1FD-7991-E626-2F12DC1AFFDE}"/>
          </ac:graphicFrameMkLst>
        </pc:graphicFrameChg>
        <pc:graphicFrameChg chg="mod">
          <ac:chgData name="Al Friend" userId="e5ed79da-d858-46d4-9eed-a7a24903f2de" providerId="ADAL" clId="{84C4C289-AD5C-4B25-AD63-E6DEBE2994A4}" dt="2024-12-06T11:42:53.953" v="1749" actId="1076"/>
          <ac:graphicFrameMkLst>
            <pc:docMk/>
            <pc:sldMk cId="1135862847" sldId="791"/>
            <ac:graphicFrameMk id="23" creationId="{57FE39BF-DC05-E516-87E6-26364C7BBE24}"/>
          </ac:graphicFrameMkLst>
        </pc:graphicFrameChg>
        <pc:graphicFrameChg chg="mod modGraphic">
          <ac:chgData name="Al Friend" userId="e5ed79da-d858-46d4-9eed-a7a24903f2de" providerId="ADAL" clId="{84C4C289-AD5C-4B25-AD63-E6DEBE2994A4}" dt="2024-12-06T11:44:52.627" v="1799" actId="2164"/>
          <ac:graphicFrameMkLst>
            <pc:docMk/>
            <pc:sldMk cId="1135862847" sldId="791"/>
            <ac:graphicFrameMk id="24" creationId="{31F6E6FA-42D3-E5C9-36B8-B7C6109BDE21}"/>
          </ac:graphicFrameMkLst>
        </pc:graphicFrameChg>
        <pc:graphicFrameChg chg="add mod modGraphic">
          <ac:chgData name="Al Friend" userId="e5ed79da-d858-46d4-9eed-a7a24903f2de" providerId="ADAL" clId="{84C4C289-AD5C-4B25-AD63-E6DEBE2994A4}" dt="2024-12-06T11:43:46.228" v="1757" actId="2164"/>
          <ac:graphicFrameMkLst>
            <pc:docMk/>
            <pc:sldMk cId="1135862847" sldId="791"/>
            <ac:graphicFrameMk id="36" creationId="{4F27B0EB-B143-43F2-BFD3-AEE124AF9F91}"/>
          </ac:graphicFrameMkLst>
        </pc:graphicFrameChg>
        <pc:cxnChg chg="mod">
          <ac:chgData name="Al Friend" userId="e5ed79da-d858-46d4-9eed-a7a24903f2de" providerId="ADAL" clId="{84C4C289-AD5C-4B25-AD63-E6DEBE2994A4}" dt="2024-12-06T11:44:31.067" v="1797" actId="14100"/>
          <ac:cxnSpMkLst>
            <pc:docMk/>
            <pc:sldMk cId="1135862847" sldId="791"/>
            <ac:cxnSpMk id="5" creationId="{74743580-1BBD-44D1-9B4B-3FCD69A573CA}"/>
          </ac:cxnSpMkLst>
        </pc:cxnChg>
      </pc:sldChg>
      <pc:sldChg chg="delSp modSp add modTransition modAnim modNotesTx">
        <pc:chgData name="Al Friend" userId="e5ed79da-d858-46d4-9eed-a7a24903f2de" providerId="ADAL" clId="{84C4C289-AD5C-4B25-AD63-E6DEBE2994A4}" dt="2024-12-06T12:13:39.110" v="1873" actId="6549"/>
        <pc:sldMkLst>
          <pc:docMk/>
          <pc:sldMk cId="2187851890" sldId="792"/>
        </pc:sldMkLst>
        <pc:spChg chg="mod">
          <ac:chgData name="Al Friend" userId="e5ed79da-d858-46d4-9eed-a7a24903f2de" providerId="ADAL" clId="{84C4C289-AD5C-4B25-AD63-E6DEBE2994A4}" dt="2024-12-06T12:08:07.577" v="1867" actId="20577"/>
          <ac:spMkLst>
            <pc:docMk/>
            <pc:sldMk cId="2187851890" sldId="792"/>
            <ac:spMk id="19" creationId="{39027E70-266E-C921-B96A-180149336170}"/>
          </ac:spMkLst>
        </pc:spChg>
        <pc:cxnChg chg="mod">
          <ac:chgData name="Al Friend" userId="e5ed79da-d858-46d4-9eed-a7a24903f2de" providerId="ADAL" clId="{84C4C289-AD5C-4B25-AD63-E6DEBE2994A4}" dt="2024-12-06T12:08:00.182" v="1859" actId="478"/>
          <ac:cxnSpMkLst>
            <pc:docMk/>
            <pc:sldMk cId="2187851890" sldId="792"/>
            <ac:cxnSpMk id="5" creationId="{74743580-1BBD-44D1-9B4B-3FCD69A573CA}"/>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4074024" y="-3506838"/>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5168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4074024" y="-2798855"/>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5168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4074024" y="-2090871"/>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5168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4074024" y="-1382888"/>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5168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4074024" y="-674904"/>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5168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4074024" y="33078"/>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5168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15/01/2025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Attribute names: camelCase</a:t>
            </a:r>
          </a:p>
        </p:txBody>
      </p:sp>
      <p:sp>
        <p:nvSpPr>
          <p:cNvPr id="4" name="Slide Number Placeholder 3"/>
          <p:cNvSpPr>
            <a:spLocks noGrp="1"/>
          </p:cNvSpPr>
          <p:nvPr>
            <p:ph type="sldNum" sz="quarter" idx="5"/>
          </p:nvPr>
        </p:nvSpPr>
        <p:spPr/>
        <p:txBody>
          <a:bodyPr/>
          <a:lstStyle/>
          <a:p>
            <a:fld id="{B71FE5B5-A979-4370-A255-218EAB36A5F4}" type="slidenum">
              <a:rPr lang="en-GB" smtClean="0"/>
              <a:t>1</a:t>
            </a:fld>
            <a:endParaRPr lang="en-GB"/>
          </a:p>
        </p:txBody>
      </p:sp>
    </p:spTree>
    <p:extLst>
      <p:ext uri="{BB962C8B-B14F-4D97-AF65-F5344CB8AC3E}">
        <p14:creationId xmlns:p14="http://schemas.microsoft.com/office/powerpoint/2010/main" val="4160937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3129185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161928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1849329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149004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3129185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145562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Minimum</a:t>
            </a:r>
            <a:r>
              <a:rPr lang="en-GB" baseline="0" dirty="0"/>
              <a:t> of 2 </a:t>
            </a:r>
            <a:r>
              <a:rPr lang="en-GB" dirty="0"/>
              <a:t>characters, first 2 "Sm", then anything</a:t>
            </a:r>
            <a:r>
              <a:rPr lang="en-GB" baseline="0" dirty="0"/>
              <a:t> or even nothing</a:t>
            </a:r>
            <a:endParaRPr lang="en-GB" dirty="0"/>
          </a:p>
          <a:p>
            <a:r>
              <a:rPr lang="en-GB" dirty="0"/>
              <a:t>% percent symbol</a:t>
            </a:r>
          </a:p>
          <a:p>
            <a:endParaRPr lang="en-GB" dirty="0"/>
          </a:p>
          <a:p>
            <a:r>
              <a:rPr lang="en-GB"/>
              <a:t>Case sensitive?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1529556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2330915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Must be 5 characters, first 2 "Sm", last 2 "</a:t>
            </a:r>
            <a:r>
              <a:rPr lang="en-GB" dirty="0" err="1"/>
              <a:t>th</a:t>
            </a:r>
            <a:r>
              <a:rPr lang="en-GB" dirty="0"/>
              <a:t>", middle character can be anything</a:t>
            </a:r>
          </a:p>
          <a:p>
            <a:r>
              <a:rPr lang="en-GB" dirty="0"/>
              <a:t>_</a:t>
            </a:r>
            <a:r>
              <a:rPr lang="en-GB" baseline="0" dirty="0"/>
              <a:t> u</a:t>
            </a:r>
            <a:r>
              <a:rPr lang="en-GB" dirty="0"/>
              <a:t>nderscore symbol</a:t>
            </a:r>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9916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1762204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1595003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471098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18795231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WHERE statement, no condition / filter, every record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3222489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29</a:t>
            </a:fld>
            <a:endParaRPr lang="en-GB"/>
          </a:p>
        </p:txBody>
      </p:sp>
    </p:spTree>
    <p:extLst>
      <p:ext uri="{BB962C8B-B14F-4D97-AF65-F5344CB8AC3E}">
        <p14:creationId xmlns:p14="http://schemas.microsoft.com/office/powerpoint/2010/main" val="171540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71C7F-D241-5ACD-8A2C-C590AE901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02D5E-88C3-05C1-7775-3B4C7BBB0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C1F04-AEEA-2EC9-794A-41DB852CDE6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01ABD66-B5D5-C57F-46D0-B9927DDD9A1F}"/>
              </a:ext>
            </a:extLst>
          </p:cNvPr>
          <p:cNvSpPr>
            <a:spLocks noGrp="1"/>
          </p:cNvSpPr>
          <p:nvPr>
            <p:ph type="sldNum" sz="quarter" idx="5"/>
          </p:nvPr>
        </p:nvSpPr>
        <p:spPr/>
        <p:txBody>
          <a:bodyPr/>
          <a:lstStyle/>
          <a:p>
            <a:fld id="{B71FE5B5-A979-4370-A255-218EAB36A5F4}" type="slidenum">
              <a:rPr lang="en-GB" smtClean="0"/>
              <a:t>32</a:t>
            </a:fld>
            <a:endParaRPr lang="en-GB"/>
          </a:p>
        </p:txBody>
      </p:sp>
    </p:spTree>
    <p:extLst>
      <p:ext uri="{BB962C8B-B14F-4D97-AF65-F5344CB8AC3E}">
        <p14:creationId xmlns:p14="http://schemas.microsoft.com/office/powerpoint/2010/main" val="1186516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71C7F-D241-5ACD-8A2C-C590AE901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02D5E-88C3-05C1-7775-3B4C7BBB0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C1F04-AEEA-2EC9-794A-41DB852CDE6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01ABD66-B5D5-C57F-46D0-B9927DDD9A1F}"/>
              </a:ext>
            </a:extLst>
          </p:cNvPr>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672814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4037308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Counts the number of rows that are returned by the query.</a:t>
            </a:r>
          </a:p>
          <a:p>
            <a:r>
              <a:rPr lang="en-GB" dirty="0"/>
              <a:t>All datatypes.</a:t>
            </a:r>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219206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241421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Finds the maximum, or minimum, value returned by a query.</a:t>
            </a:r>
          </a:p>
          <a:p>
            <a:r>
              <a:rPr lang="en-GB" dirty="0"/>
              <a:t>Text, number, date, time.</a:t>
            </a:r>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1767385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960900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Finds the sum (add them all up) of all the values returned by a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Numeric values only.</a:t>
            </a:r>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9592044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34569472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Finds the average of the values returned by the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Numeric values only.</a:t>
            </a:r>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3460878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446804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Aggregate functions can't be mixed with columns</a:t>
            </a:r>
          </a:p>
          <a:p>
            <a:r>
              <a:rPr lang="en-GB" dirty="0"/>
              <a:t>Add the count, average rounded to 1 decimal place</a:t>
            </a:r>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39867578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45</a:t>
            </a:fld>
            <a:endParaRPr lang="en-GB"/>
          </a:p>
        </p:txBody>
      </p:sp>
    </p:spTree>
    <p:extLst>
      <p:ext uri="{BB962C8B-B14F-4D97-AF65-F5344CB8AC3E}">
        <p14:creationId xmlns:p14="http://schemas.microsoft.com/office/powerpoint/2010/main" val="10133362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Rounds a value to the specified number of decimal places</a:t>
            </a:r>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133246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1143627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Rounds a value to the specified number of decimal places</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043649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F0F0F0"/>
                </a:solidFill>
                <a:effectLst/>
                <a:latin typeface="Consolas" panose="020B0609020204030204" pitchFamily="49" charset="0"/>
              </a:rPr>
              <a:t>2451543.5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1288257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7186960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800" dirty="0">
                <a:solidFill>
                  <a:srgbClr val="000000"/>
                </a:solidFill>
                <a:latin typeface="Consolas" panose="020B0609020204030204" pitchFamily="49" charset="0"/>
              </a:rPr>
              <a:t>1999-12-31</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316453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8235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3743971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3743244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29419968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1564623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345548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2011519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2209386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31070347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unique – if it needs to be, group by PK as well</a:t>
            </a:r>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2380453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Can't use an aggregate function in a WHERE clause</a:t>
            </a:r>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23986003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Query 1 – this will be used as a subquery (SQL) / TEMP VIEW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2532400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SQLite – Two query approach using a TEMP VIEW.  It is deleted by the database when the connection is lost.</a:t>
            </a:r>
          </a:p>
          <a:p>
            <a:r>
              <a:rPr lang="en-GB" dirty="0"/>
              <a:t>SQLite view: MS Access query</a:t>
            </a:r>
          </a:p>
          <a:p>
            <a:r>
              <a:rPr lang="en-GB" dirty="0"/>
              <a:t>https://www.sqlitetutorial.net/sqlite-create-view/</a:t>
            </a:r>
          </a:p>
        </p:txBody>
      </p:sp>
      <p:sp>
        <p:nvSpPr>
          <p:cNvPr id="4" name="Slide Number Placeholder 3"/>
          <p:cNvSpPr>
            <a:spLocks noGrp="1"/>
          </p:cNvSpPr>
          <p:nvPr>
            <p:ph type="sldNum" sz="quarter" idx="5"/>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549304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24466842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111444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445596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Subquery: SQL</a:t>
            </a:r>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7949409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35055467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in a weather database is to store the hourly rainfall recorded in millimetres</a:t>
            </a:r>
          </a:p>
        </p:txBody>
      </p:sp>
      <p:sp>
        <p:nvSpPr>
          <p:cNvPr id="4" name="Slide Number Placeholder 3"/>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5525349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in a weather database is to store the hourly rainfall recorded in millimetres</a:t>
            </a:r>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33743678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composite key made from 2, or more, attributes.</a:t>
            </a:r>
          </a:p>
          <a:p>
            <a:r>
              <a:rPr lang="en-GB" dirty="0"/>
              <a:t>Not mentioned in specification.  Used in specimen assignment.</a:t>
            </a:r>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5859245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composite key made from 2, or more, attributes.</a:t>
            </a:r>
          </a:p>
          <a:p>
            <a:r>
              <a:rPr lang="en-GB" dirty="0"/>
              <a:t>Not mentioned in specification.  Used in specimen assignment.</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275007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40664989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pupil can study many subjects – A subject can have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18733459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5908957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95</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96</a:t>
            </a:fld>
            <a:endParaRPr lang="en-GB"/>
          </a:p>
        </p:txBody>
      </p:sp>
    </p:spTree>
    <p:extLst>
      <p:ext uri="{BB962C8B-B14F-4D97-AF65-F5344CB8AC3E}">
        <p14:creationId xmlns:p14="http://schemas.microsoft.com/office/powerpoint/2010/main" val="195006111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compound key is a primary key made from 2, or more, attributes.  Each attribute is a primary key in its own right.</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14870524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9898171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more to it than this but it's a start!</a:t>
            </a:r>
          </a:p>
          <a:p>
            <a:endParaRPr lang="en-GB" dirty="0"/>
          </a:p>
          <a:p>
            <a:r>
              <a:rPr lang="en-GB" sz="1200" b="0" i="0" kern="1200" dirty="0">
                <a:solidFill>
                  <a:schemeClr val="tx1"/>
                </a:solidFill>
                <a:effectLst/>
                <a:latin typeface="+mn-lt"/>
                <a:ea typeface="+mn-ea"/>
                <a:cs typeface="+mn-cs"/>
              </a:rPr>
              <a:t>Accuracy of output:</a:t>
            </a:r>
          </a:p>
          <a:p>
            <a:r>
              <a:rPr lang="en-GB" sz="1200" b="0" i="0" kern="1200" dirty="0">
                <a:solidFill>
                  <a:schemeClr val="tx1"/>
                </a:solidFill>
                <a:effectLst/>
                <a:latin typeface="+mn-lt"/>
                <a:ea typeface="+mn-ea"/>
                <a:cs typeface="+mn-cs"/>
              </a:rPr>
              <a:t>This may be related to the output not being as intended but it could also be that the SQL is correct but the database data is incorrect or has not been kept up to date.  A good example of this would be a customer moving house but their address not being updated.  The SQL used to search for their details would be correct but the output would not be.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Fitness for purpose:</a:t>
            </a:r>
          </a:p>
          <a:p>
            <a:r>
              <a:rPr lang="en-GB" sz="1200" b="0" i="0" kern="1200" dirty="0">
                <a:solidFill>
                  <a:schemeClr val="tx1"/>
                </a:solidFill>
                <a:effectLst/>
                <a:latin typeface="+mn-lt"/>
                <a:ea typeface="+mn-ea"/>
                <a:cs typeface="+mn-cs"/>
              </a:rPr>
              <a:t>A database system as being fit for purpose if it meets the functional requirements.  The functional requirements for a database will be the data that is to be stored and how it organised along with the operations that will be performed on the database (SQL that searches, sorts, updates, inserts and deletes).  The reference to functional requirements is important though as that’s how it would be phrased in any assignment or exam database question.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38849633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4 from N5 CS Specification, page 69</a:t>
            </a:r>
          </a:p>
        </p:txBody>
      </p:sp>
      <p:sp>
        <p:nvSpPr>
          <p:cNvPr id="4" name="Slide Number Placeholder 3"/>
          <p:cNvSpPr>
            <a:spLocks noGrp="1"/>
          </p:cNvSpPr>
          <p:nvPr>
            <p:ph type="sldNum" sz="quarter" idx="5"/>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71442384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284436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possible to give tables aliases but outside to scope</a:t>
            </a:r>
            <a:r>
              <a:rPr lang="en-GB" baseline="0" dirty="0"/>
              <a:t> of H CS.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44352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2582118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BDD7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15/01/2025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15/01/2025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32251"/>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93721793-CA31-4B84-8EE1-CCC1FFFA35E8}"/>
              </a:ext>
            </a:extLst>
          </p:cNvPr>
          <p:cNvSpPr/>
          <p:nvPr/>
        </p:nvSpPr>
        <p:spPr>
          <a:xfrm>
            <a:off x="7788221" y="969609"/>
            <a:ext cx="3291840" cy="862642"/>
          </a:xfrm>
          <a:prstGeom prst="callout2">
            <a:avLst>
              <a:gd name="adj1" fmla="val 48750"/>
              <a:gd name="adj2" fmla="val -189"/>
              <a:gd name="adj3" fmla="val 49049"/>
              <a:gd name="adj4" fmla="val -16179"/>
              <a:gd name="adj5" fmla="val 116348"/>
              <a:gd name="adj6" fmla="val -2324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Keyword</a:t>
            </a:r>
          </a:p>
        </p:txBody>
      </p:sp>
      <p:sp>
        <p:nvSpPr>
          <p:cNvPr id="5" name="Callout: Bent Line with No Border 4">
            <a:extLst>
              <a:ext uri="{FF2B5EF4-FFF2-40B4-BE49-F238E27FC236}">
                <a16:creationId xmlns:a16="http://schemas.microsoft.com/office/drawing/2014/main" id="{043215A2-63BF-4071-82E3-F5D3AD04ED7E}"/>
              </a:ext>
            </a:extLst>
          </p:cNvPr>
          <p:cNvSpPr/>
          <p:nvPr/>
        </p:nvSpPr>
        <p:spPr>
          <a:xfrm>
            <a:off x="9866630" y="2566358"/>
            <a:ext cx="1331860" cy="862642"/>
          </a:xfrm>
          <a:prstGeom prst="callout2">
            <a:avLst>
              <a:gd name="adj1" fmla="val 48750"/>
              <a:gd name="adj2" fmla="val -189"/>
              <a:gd name="adj3" fmla="val 49417"/>
              <a:gd name="adj4" fmla="val -32691"/>
              <a:gd name="adj5" fmla="val -11120"/>
              <a:gd name="adj6" fmla="val -421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a:t>
            </a:r>
          </a:p>
        </p:txBody>
      </p:sp>
    </p:spTree>
    <p:extLst>
      <p:ext uri="{BB962C8B-B14F-4D97-AF65-F5344CB8AC3E}">
        <p14:creationId xmlns:p14="http://schemas.microsoft.com/office/powerpoint/2010/main" val="147097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lstStyle/>
          <a:p>
            <a:r>
              <a:rPr lang="en-GB" dirty="0"/>
              <a:t>Functional requirements met:</a:t>
            </a:r>
          </a:p>
          <a:p>
            <a:pPr lvl="1"/>
            <a:r>
              <a:rPr lang="en-GB" sz="2800" dirty="0"/>
              <a:t>Correct calculations</a:t>
            </a:r>
          </a:p>
          <a:p>
            <a:pPr lvl="1"/>
            <a:r>
              <a:rPr lang="en-GB" sz="2800" dirty="0"/>
              <a:t>Correct search criteria</a:t>
            </a:r>
          </a:p>
          <a:p>
            <a:pPr lvl="1"/>
            <a:r>
              <a:rPr lang="en-GB" sz="2800" dirty="0"/>
              <a:t>Correct sort order</a:t>
            </a:r>
          </a:p>
          <a:p>
            <a:pPr lvl="1"/>
            <a:r>
              <a:rPr lang="en-GB" sz="2800" dirty="0"/>
              <a:t>Correct grouping</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lstStyle/>
          <a:p>
            <a:r>
              <a:rPr lang="en-GB" dirty="0"/>
              <a:t>Required fields displayed</a:t>
            </a:r>
          </a:p>
          <a:p>
            <a:r>
              <a:rPr lang="en-GB" dirty="0"/>
              <a:t>Corrects Alias(es)</a:t>
            </a:r>
          </a:p>
          <a:p>
            <a:r>
              <a:rPr lang="en-GB" dirty="0"/>
              <a:t>No extra fields displayed</a:t>
            </a:r>
          </a:p>
        </p:txBody>
      </p:sp>
    </p:spTree>
    <p:extLst>
      <p:ext uri="{BB962C8B-B14F-4D97-AF65-F5344CB8AC3E}">
        <p14:creationId xmlns:p14="http://schemas.microsoft.com/office/powerpoint/2010/main" val="4692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2000"/>
                                        <p:tgtEl>
                                          <p:spTgt spid="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1500"/>
                                        <p:tgtEl>
                                          <p:spTgt spid="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1500"/>
                                        <p:tgtEl>
                                          <p:spTgt spid="4">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1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left)">
                                      <p:cBhvr>
                                        <p:cTn id="29" dur="10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left)">
                                      <p:cBhvr>
                                        <p:cTn id="34" dur="175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wipe(left)">
                                      <p:cBhvr>
                                        <p:cTn id="39" dur="1750"/>
                                        <p:tgtEl>
                                          <p:spTgt spid="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wipe(left)">
                                      <p:cBhvr>
                                        <p:cTn id="44" dur="1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normAutofit/>
          </a:bodyPr>
          <a:lstStyle/>
          <a:p>
            <a:r>
              <a:rPr lang="en-GB" sz="3600" dirty="0"/>
              <a:t> </a:t>
            </a:r>
          </a:p>
          <a:p>
            <a:pPr lvl="1"/>
            <a:r>
              <a:rPr lang="en-GB" sz="3600" dirty="0"/>
              <a:t> </a:t>
            </a:r>
          </a:p>
          <a:p>
            <a:pPr lvl="1"/>
            <a:r>
              <a:rPr lang="en-GB" sz="3600" dirty="0"/>
              <a:t> </a:t>
            </a:r>
          </a:p>
          <a:p>
            <a:pPr lvl="1"/>
            <a:r>
              <a:rPr lang="en-GB" sz="3600" dirty="0"/>
              <a:t> </a:t>
            </a:r>
          </a:p>
          <a:p>
            <a:pPr lvl="1"/>
            <a:r>
              <a:rPr lang="en-GB" sz="3600" dirty="0"/>
              <a:t> </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normAutofit/>
          </a:bodyPr>
          <a:lstStyle/>
          <a:p>
            <a:r>
              <a:rPr lang="en-GB" sz="3600" dirty="0"/>
              <a:t> </a:t>
            </a:r>
          </a:p>
          <a:p>
            <a:r>
              <a:rPr lang="en-GB" sz="3600" dirty="0"/>
              <a:t> </a:t>
            </a:r>
          </a:p>
          <a:p>
            <a:r>
              <a:rPr lang="en-GB" sz="3600" dirty="0"/>
              <a:t> </a:t>
            </a:r>
          </a:p>
        </p:txBody>
      </p:sp>
    </p:spTree>
    <p:extLst>
      <p:ext uri="{BB962C8B-B14F-4D97-AF65-F5344CB8AC3E}">
        <p14:creationId xmlns:p14="http://schemas.microsoft.com/office/powerpoint/2010/main" val="37507244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Tree>
    <p:extLst>
      <p:ext uri="{BB962C8B-B14F-4D97-AF65-F5344CB8AC3E}">
        <p14:creationId xmlns:p14="http://schemas.microsoft.com/office/powerpoint/2010/main" val="31732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kumimoji="0" lang="en-US" altLang="en-US" sz="2000" b="0" i="0" u="none" strike="noStrike" cap="none" normalizeH="0" baseline="0" dirty="0">
                <a:ln>
                  <a:noFill/>
                </a:ln>
                <a:solidFill>
                  <a:srgbClr val="000000"/>
                </a:solidFill>
                <a:effectLst/>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Tree>
    <p:extLst>
      <p:ext uri="{BB962C8B-B14F-4D97-AF65-F5344CB8AC3E}">
        <p14:creationId xmlns:p14="http://schemas.microsoft.com/office/powerpoint/2010/main" val="20166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Predicted records and fields</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Wrong criteria or sort</a:t>
                      </a:r>
                    </a:p>
                    <a:p>
                      <a:pPr marL="457200" indent="-457200">
                        <a:buFont typeface="Arial" panose="020B0604020202020204" pitchFamily="34" charset="0"/>
                        <a:buChar char="•"/>
                      </a:pPr>
                      <a:r>
                        <a:rPr lang="en-GB" sz="3200" dirty="0"/>
                        <a:t>Correct fields</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Wrong criteria or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Correct criteria, correct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21763799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4841060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State what is wrong (if wrong)</a:t>
            </a:r>
          </a:p>
          <a:p>
            <a:pPr lvl="1">
              <a:spcAft>
                <a:spcPts val="1800"/>
              </a:spcAft>
            </a:pPr>
            <a:r>
              <a:rPr lang="en-GB" sz="3200" dirty="0"/>
              <a:t>State search criteria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correct</a:t>
            </a:r>
          </a:p>
          <a:p>
            <a:pPr lvl="1">
              <a:spcAft>
                <a:spcPts val="1800"/>
              </a:spcAft>
            </a:pPr>
            <a:r>
              <a:rPr lang="en-GB" sz="3200" dirty="0"/>
              <a:t>State grouping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correct </a:t>
            </a:r>
          </a:p>
          <a:p>
            <a:pPr lvl="1">
              <a:spcAft>
                <a:spcPts val="1800"/>
              </a:spcAft>
            </a:pPr>
            <a:r>
              <a:rPr lang="en-GB" sz="3200" dirty="0"/>
              <a:t>State sort order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 correct</a:t>
            </a:r>
          </a:p>
          <a:p>
            <a:pPr marL="0" indent="0">
              <a:buNone/>
            </a:pPr>
            <a:endParaRPr lang="en-GB" sz="3200" dirty="0"/>
          </a:p>
        </p:txBody>
      </p:sp>
    </p:spTree>
    <p:extLst>
      <p:ext uri="{BB962C8B-B14F-4D97-AF65-F5344CB8AC3E}">
        <p14:creationId xmlns:p14="http://schemas.microsoft.com/office/powerpoint/2010/main" val="26109402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p:txBody>
      </p:sp>
    </p:spTree>
    <p:extLst>
      <p:ext uri="{BB962C8B-B14F-4D97-AF65-F5344CB8AC3E}">
        <p14:creationId xmlns:p14="http://schemas.microsoft.com/office/powerpoint/2010/main" val="406798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State what is wrong (if wrong)</a:t>
            </a:r>
          </a:p>
          <a:p>
            <a:pPr lvl="1">
              <a:spcAft>
                <a:spcPts val="1800"/>
              </a:spcAft>
            </a:pPr>
            <a:r>
              <a:rPr lang="en-GB" sz="3200" dirty="0"/>
              <a:t>State the required fields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the required aliases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any extra fields that are displayed</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11753207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423307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32251"/>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15412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4F7F657C-0885-47FC-9332-3A73D95D6B79}"/>
              </a:ext>
            </a:extLst>
          </p:cNvPr>
          <p:cNvSpPr/>
          <p:nvPr/>
        </p:nvSpPr>
        <p:spPr>
          <a:xfrm>
            <a:off x="8168359" y="1027906"/>
            <a:ext cx="2591082" cy="862642"/>
          </a:xfrm>
          <a:prstGeom prst="callout2">
            <a:avLst>
              <a:gd name="adj1" fmla="val 48750"/>
              <a:gd name="adj2" fmla="val -189"/>
              <a:gd name="adj3" fmla="val 49647"/>
              <a:gd name="adj4" fmla="val -15630"/>
              <a:gd name="adj5" fmla="val 100297"/>
              <a:gd name="adj6" fmla="val -235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 in brackets</a:t>
            </a:r>
          </a:p>
        </p:txBody>
      </p:sp>
    </p:spTree>
    <p:extLst>
      <p:ext uri="{BB962C8B-B14F-4D97-AF65-F5344CB8AC3E}">
        <p14:creationId xmlns:p14="http://schemas.microsoft.com/office/powerpoint/2010/main" val="13324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06966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Forename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0059189-A8F5-443B-840A-C462858FF9EC}"/>
              </a:ext>
            </a:extLst>
          </p:cNvPr>
          <p:cNvSpPr/>
          <p:nvPr/>
        </p:nvSpPr>
        <p:spPr>
          <a:xfrm>
            <a:off x="9061176" y="1259367"/>
            <a:ext cx="984929" cy="566258"/>
          </a:xfrm>
          <a:prstGeom prst="callout2">
            <a:avLst>
              <a:gd name="adj1" fmla="val 48750"/>
              <a:gd name="adj2" fmla="val -189"/>
              <a:gd name="adj3" fmla="val 49417"/>
              <a:gd name="adj4" fmla="val -32691"/>
              <a:gd name="adj5" fmla="val 110888"/>
              <a:gd name="adj6" fmla="val -45293"/>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a:t>
            </a:r>
          </a:p>
        </p:txBody>
      </p:sp>
      <p:sp>
        <p:nvSpPr>
          <p:cNvPr id="5" name="Callout: Bent Line with No Border 4">
            <a:extLst>
              <a:ext uri="{FF2B5EF4-FFF2-40B4-BE49-F238E27FC236}">
                <a16:creationId xmlns:a16="http://schemas.microsoft.com/office/drawing/2014/main" id="{567A433E-E691-4BFC-9B6B-B5540B46EE38}"/>
              </a:ext>
            </a:extLst>
          </p:cNvPr>
          <p:cNvSpPr/>
          <p:nvPr/>
        </p:nvSpPr>
        <p:spPr>
          <a:xfrm>
            <a:off x="6370318" y="4359377"/>
            <a:ext cx="3183323" cy="862642"/>
          </a:xfrm>
          <a:prstGeom prst="callout2">
            <a:avLst>
              <a:gd name="adj1" fmla="val 48750"/>
              <a:gd name="adj2" fmla="val -189"/>
              <a:gd name="adj3" fmla="val 49417"/>
              <a:gd name="adj4" fmla="val -16329"/>
              <a:gd name="adj5" fmla="val -9778"/>
              <a:gd name="adj6" fmla="val -21109"/>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 used in query</a:t>
            </a:r>
          </a:p>
        </p:txBody>
      </p:sp>
    </p:spTree>
    <p:extLst>
      <p:ext uri="{BB962C8B-B14F-4D97-AF65-F5344CB8AC3E}">
        <p14:creationId xmlns:p14="http://schemas.microsoft.com/office/powerpoint/2010/main" val="93255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Forename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401233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CE4B85-86DF-46E6-8482-B52ACDB31684}"/>
              </a:ext>
            </a:extLst>
          </p:cNvPr>
          <p:cNvSpPr/>
          <p:nvPr/>
        </p:nvSpPr>
        <p:spPr>
          <a:xfrm>
            <a:off x="9706980" y="1235951"/>
            <a:ext cx="950860" cy="590068"/>
          </a:xfrm>
          <a:prstGeom prst="callout2">
            <a:avLst>
              <a:gd name="adj1" fmla="val 48750"/>
              <a:gd name="adj2" fmla="val -189"/>
              <a:gd name="adj3" fmla="val 49417"/>
              <a:gd name="adj4" fmla="val -32190"/>
              <a:gd name="adj5" fmla="val 124875"/>
              <a:gd name="adj6" fmla="val -5425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a:t>
            </a:r>
          </a:p>
        </p:txBody>
      </p:sp>
      <p:sp>
        <p:nvSpPr>
          <p:cNvPr id="5" name="Callout: Bent Line with No Border 4">
            <a:extLst>
              <a:ext uri="{FF2B5EF4-FFF2-40B4-BE49-F238E27FC236}">
                <a16:creationId xmlns:a16="http://schemas.microsoft.com/office/drawing/2014/main" id="{EC02A9DC-52B1-4524-8ECF-08E718F2F72F}"/>
              </a:ext>
            </a:extLst>
          </p:cNvPr>
          <p:cNvSpPr/>
          <p:nvPr/>
        </p:nvSpPr>
        <p:spPr>
          <a:xfrm>
            <a:off x="7071841" y="4487371"/>
            <a:ext cx="3183323" cy="581682"/>
          </a:xfrm>
          <a:prstGeom prst="callout2">
            <a:avLst>
              <a:gd name="adj1" fmla="val 48750"/>
              <a:gd name="adj2" fmla="val -189"/>
              <a:gd name="adj3" fmla="val 49417"/>
              <a:gd name="adj4" fmla="val -16329"/>
              <a:gd name="adj5" fmla="val -32485"/>
              <a:gd name="adj6" fmla="val -2206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 used in query</a:t>
            </a:r>
          </a:p>
        </p:txBody>
      </p:sp>
    </p:spTree>
    <p:extLst>
      <p:ext uri="{BB962C8B-B14F-4D97-AF65-F5344CB8AC3E}">
        <p14:creationId xmlns:p14="http://schemas.microsoft.com/office/powerpoint/2010/main" val="13324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6326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wildcards</a:t>
            </a:r>
          </a:p>
        </p:txBody>
      </p:sp>
    </p:spTree>
    <p:extLst>
      <p:ext uri="{BB962C8B-B14F-4D97-AF65-F5344CB8AC3E}">
        <p14:creationId xmlns:p14="http://schemas.microsoft.com/office/powerpoint/2010/main" val="123390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60303413"/>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81178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81178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500"/>
                                        <p:tgtEl>
                                          <p:spTgt spid="5">
                                            <p:graphicEl>
                                              <a:dgm id="{19C32B8D-512E-49A1-A0E6-109384C61E4D}"/>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5" dur="500"/>
                                        <p:tgtEl>
                                          <p:spTgt spid="5">
                                            <p:graphicEl>
                                              <a:dgm id="{AAD30B60-88C6-4919-B6DD-9F480459E84E}"/>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19" dur="500"/>
                                        <p:tgtEl>
                                          <p:spTgt spid="5">
                                            <p:graphicEl>
                                              <a:dgm id="{0DFDFC6D-8604-4378-B6A3-6A6720006C95}"/>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3" dur="500"/>
                                        <p:tgtEl>
                                          <p:spTgt spid="5">
                                            <p:graphicEl>
                                              <a:dgm id="{3451A250-69C4-4911-A975-CCB8D5F6053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27" dur="500"/>
                                        <p:tgtEl>
                                          <p:spTgt spid="5">
                                            <p:graphicEl>
                                              <a:dgm id="{56AFEC8A-7D45-4965-A718-64DE087BA59E}"/>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1" dur="500"/>
                                        <p:tgtEl>
                                          <p:spTgt spid="5">
                                            <p:graphicEl>
                                              <a:dgm id="{17253025-0BE3-46B4-B2C8-BFD879D75B26}"/>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35" dur="500"/>
                                        <p:tgtEl>
                                          <p:spTgt spid="5">
                                            <p:graphicEl>
                                              <a:dgm id="{B2D4CD90-7709-4B59-AC85-D09667CFC12B}"/>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9" dur="500"/>
                                        <p:tgtEl>
                                          <p:spTgt spid="5">
                                            <p:graphicEl>
                                              <a:dgm id="{056CCBB6-5CE0-4348-89C6-99FB2D3AB62B}"/>
                                            </p:graphic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3" dur="500"/>
                                        <p:tgtEl>
                                          <p:spTgt spid="5">
                                            <p:graphicEl>
                                              <a:dgm id="{90709722-0E94-45E4-BEDD-48CB660682DD}"/>
                                            </p:graphic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7" dur="500"/>
                                        <p:tgtEl>
                                          <p:spTgt spid="5">
                                            <p:graphicEl>
                                              <a:dgm id="{EB2E52AE-8FCF-47D0-B499-CFCFAF1883A9}"/>
                                            </p:graphic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51" dur="500"/>
                                        <p:tgtEl>
                                          <p:spTgt spid="5">
                                            <p:graphicEl>
                                              <a:dgm id="{C92F1771-01AA-4FF3-B7EC-0229DB7A592C}"/>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1500"/>
                                        <p:tgtEl>
                                          <p:spTgt spid="4"/>
                                        </p:tgtEl>
                                      </p:cBhvr>
                                    </p:animEffect>
                                  </p:childTnLst>
                                </p:cTn>
                              </p:par>
                              <p:par>
                                <p:cTn id="57" presetID="22" presetClass="entr" presetSubtype="2"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right)">
                                      <p:cBhvr>
                                        <p:cTn id="5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DF4BA8FF-524A-4C13-87BF-68801971FA28}"/>
              </a:ext>
            </a:extLst>
          </p:cNvPr>
          <p:cNvSpPr txBox="1"/>
          <p:nvPr/>
        </p:nvSpPr>
        <p:spPr>
          <a:xfrm>
            <a:off x="2514025" y="5396458"/>
            <a:ext cx="7163949" cy="1200329"/>
          </a:xfrm>
          <a:prstGeom prst="rect">
            <a:avLst/>
          </a:prstGeom>
          <a:noFill/>
        </p:spPr>
        <p:txBody>
          <a:bodyPr wrap="none" rtlCol="0">
            <a:spAutoFit/>
          </a:bodyPr>
          <a:lstStyle/>
          <a:p>
            <a:pPr algn="ctr"/>
            <a:r>
              <a:rPr lang="en-GB" sz="3600" dirty="0">
                <a:solidFill>
                  <a:srgbClr val="FF0000"/>
                </a:solidFill>
              </a:rPr>
              <a:t>%</a:t>
            </a:r>
            <a:r>
              <a:rPr lang="en-GB" sz="3600" dirty="0"/>
              <a:t> </a:t>
            </a:r>
            <a:r>
              <a:rPr lang="en-GB" sz="3600" dirty="0">
                <a:solidFill>
                  <a:srgbClr val="7030A0"/>
                </a:solidFill>
              </a:rPr>
              <a:t>represents zero or more characters</a:t>
            </a:r>
          </a:p>
          <a:p>
            <a:pPr algn="ctr"/>
            <a:r>
              <a:rPr lang="en-GB" sz="3600" dirty="0" err="1">
                <a:solidFill>
                  <a:srgbClr val="7030A0"/>
                </a:solidFill>
                <a:latin typeface="Consolas" panose="020B0609020204030204" pitchFamily="49" charset="0"/>
              </a:rPr>
              <a:t>Sm</a:t>
            </a:r>
            <a:r>
              <a:rPr lang="en-GB" sz="3600" dirty="0">
                <a:solidFill>
                  <a:srgbClr val="7030A0"/>
                </a:solidFill>
                <a:latin typeface="Consolas" panose="020B0609020204030204" pitchFamily="49" charset="0"/>
              </a:rPr>
              <a:t>, Sm</a:t>
            </a:r>
            <a:r>
              <a:rPr lang="en-GB" sz="3600" dirty="0">
                <a:solidFill>
                  <a:srgbClr val="FF0000"/>
                </a:solidFill>
                <a:latin typeface="Consolas" panose="020B0609020204030204" pitchFamily="49" charset="0"/>
              </a:rPr>
              <a:t>ith</a:t>
            </a:r>
            <a:r>
              <a:rPr lang="en-GB" sz="3600" dirty="0">
                <a:solidFill>
                  <a:srgbClr val="7030A0"/>
                </a:solidFill>
                <a:latin typeface="Consolas" panose="020B0609020204030204" pitchFamily="49" charset="0"/>
              </a:rPr>
              <a:t>, Sm</a:t>
            </a:r>
            <a:r>
              <a:rPr lang="en-GB" sz="3600" dirty="0">
                <a:solidFill>
                  <a:srgbClr val="FF0000"/>
                </a:solidFill>
                <a:latin typeface="Consolas" panose="020B0609020204030204" pitchFamily="49" charset="0"/>
              </a:rPr>
              <a:t>ithsonian</a:t>
            </a:r>
            <a:r>
              <a:rPr lang="en-GB" sz="3600" dirty="0">
                <a:solidFill>
                  <a:srgbClr val="7030A0"/>
                </a:solidFill>
                <a:latin typeface="Consolas" panose="020B0609020204030204" pitchFamily="49" charset="0"/>
              </a:rPr>
              <a:t>, etc</a:t>
            </a:r>
          </a:p>
        </p:txBody>
      </p:sp>
      <p:sp>
        <p:nvSpPr>
          <p:cNvPr id="6" name="Callout: Bent Line with No Border 5">
            <a:extLst>
              <a:ext uri="{FF2B5EF4-FFF2-40B4-BE49-F238E27FC236}">
                <a16:creationId xmlns:a16="http://schemas.microsoft.com/office/drawing/2014/main" id="{CA47E56C-5DB8-4159-B2B6-0AC97A9CCBAB}"/>
              </a:ext>
            </a:extLst>
          </p:cNvPr>
          <p:cNvSpPr/>
          <p:nvPr/>
        </p:nvSpPr>
        <p:spPr>
          <a:xfrm>
            <a:off x="9690205" y="3717557"/>
            <a:ext cx="1587946" cy="862642"/>
          </a:xfrm>
          <a:prstGeom prst="callout2">
            <a:avLst>
              <a:gd name="adj1" fmla="val 48750"/>
              <a:gd name="adj2" fmla="val -189"/>
              <a:gd name="adj3" fmla="val 49417"/>
              <a:gd name="adj4" fmla="val -32691"/>
              <a:gd name="adj5" fmla="val -11120"/>
              <a:gd name="adj6" fmla="val -421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Wildcard</a:t>
            </a:r>
          </a:p>
        </p:txBody>
      </p:sp>
      <p:sp>
        <p:nvSpPr>
          <p:cNvPr id="7" name="Callout: Bent Line with No Border 6">
            <a:extLst>
              <a:ext uri="{FF2B5EF4-FFF2-40B4-BE49-F238E27FC236}">
                <a16:creationId xmlns:a16="http://schemas.microsoft.com/office/drawing/2014/main" id="{50AAC98C-F945-C259-7F14-B01DB38E30EB}"/>
              </a:ext>
            </a:extLst>
          </p:cNvPr>
          <p:cNvSpPr/>
          <p:nvPr/>
        </p:nvSpPr>
        <p:spPr>
          <a:xfrm>
            <a:off x="8383506" y="2317079"/>
            <a:ext cx="1661638" cy="862642"/>
          </a:xfrm>
          <a:prstGeom prst="callout2">
            <a:avLst>
              <a:gd name="adj1" fmla="val 49992"/>
              <a:gd name="adj2" fmla="val -46"/>
              <a:gd name="adj3" fmla="val 49955"/>
              <a:gd name="adj4" fmla="val -18734"/>
              <a:gd name="adj5" fmla="val 97914"/>
              <a:gd name="adj6" fmla="val -4637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Keyword</a:t>
            </a:r>
          </a:p>
        </p:txBody>
      </p:sp>
    </p:spTree>
    <p:extLst>
      <p:ext uri="{BB962C8B-B14F-4D97-AF65-F5344CB8AC3E}">
        <p14:creationId xmlns:p14="http://schemas.microsoft.com/office/powerpoint/2010/main" val="205217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2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left)">
                                      <p:cBhvr>
                                        <p:cTn id="4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4272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_</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Sm_th</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DF4BA8FF-524A-4C13-87BF-68801971FA28}"/>
              </a:ext>
            </a:extLst>
          </p:cNvPr>
          <p:cNvSpPr txBox="1"/>
          <p:nvPr/>
        </p:nvSpPr>
        <p:spPr>
          <a:xfrm>
            <a:off x="3150546" y="5462932"/>
            <a:ext cx="5890907" cy="1200329"/>
          </a:xfrm>
          <a:prstGeom prst="rect">
            <a:avLst/>
          </a:prstGeom>
          <a:noFill/>
        </p:spPr>
        <p:txBody>
          <a:bodyPr wrap="none" rtlCol="0">
            <a:spAutoFit/>
          </a:bodyPr>
          <a:lstStyle/>
          <a:p>
            <a:pPr algn="ctr"/>
            <a:r>
              <a:rPr lang="en-GB" sz="3600" dirty="0">
                <a:solidFill>
                  <a:srgbClr val="FF0000"/>
                </a:solidFill>
              </a:rPr>
              <a:t>_</a:t>
            </a:r>
            <a:r>
              <a:rPr lang="en-GB" sz="3600" dirty="0"/>
              <a:t> </a:t>
            </a:r>
            <a:r>
              <a:rPr lang="en-GB" sz="3600" dirty="0">
                <a:solidFill>
                  <a:srgbClr val="7030A0"/>
                </a:solidFill>
              </a:rPr>
              <a:t>represents a single character</a:t>
            </a:r>
          </a:p>
          <a:p>
            <a:pPr algn="ctr"/>
            <a:r>
              <a:rPr lang="en-GB" sz="3600" dirty="0">
                <a:solidFill>
                  <a:srgbClr val="7030A0"/>
                </a:solidFill>
              </a:rPr>
              <a:t>Sm</a:t>
            </a:r>
            <a:r>
              <a:rPr lang="en-GB" sz="3600" dirty="0">
                <a:solidFill>
                  <a:srgbClr val="FF0000"/>
                </a:solidFill>
              </a:rPr>
              <a:t>i</a:t>
            </a:r>
            <a:r>
              <a:rPr lang="en-GB" sz="3600" dirty="0">
                <a:solidFill>
                  <a:srgbClr val="7030A0"/>
                </a:solidFill>
              </a:rPr>
              <a:t>th, Sm</a:t>
            </a:r>
            <a:r>
              <a:rPr lang="en-GB" sz="3600" dirty="0">
                <a:solidFill>
                  <a:srgbClr val="FF0000"/>
                </a:solidFill>
              </a:rPr>
              <a:t>y</a:t>
            </a:r>
            <a:r>
              <a:rPr lang="en-GB" sz="3600" dirty="0">
                <a:solidFill>
                  <a:srgbClr val="7030A0"/>
                </a:solidFill>
              </a:rPr>
              <a:t>th, etc</a:t>
            </a:r>
          </a:p>
        </p:txBody>
      </p:sp>
      <p:sp>
        <p:nvSpPr>
          <p:cNvPr id="5" name="Callout: Bent Line with No Border 4">
            <a:extLst>
              <a:ext uri="{FF2B5EF4-FFF2-40B4-BE49-F238E27FC236}">
                <a16:creationId xmlns:a16="http://schemas.microsoft.com/office/drawing/2014/main" id="{9D791672-5F6B-4CD5-BBF4-8E25CEFE82E6}"/>
              </a:ext>
            </a:extLst>
          </p:cNvPr>
          <p:cNvSpPr/>
          <p:nvPr/>
        </p:nvSpPr>
        <p:spPr>
          <a:xfrm>
            <a:off x="8013859" y="2373507"/>
            <a:ext cx="1661638" cy="862642"/>
          </a:xfrm>
          <a:prstGeom prst="callout2">
            <a:avLst>
              <a:gd name="adj1" fmla="val 49992"/>
              <a:gd name="adj2" fmla="val -46"/>
              <a:gd name="adj3" fmla="val 49955"/>
              <a:gd name="adj4" fmla="val -18734"/>
              <a:gd name="adj5" fmla="val 93305"/>
              <a:gd name="adj6" fmla="val -3840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Keyword</a:t>
            </a:r>
          </a:p>
        </p:txBody>
      </p:sp>
      <p:sp>
        <p:nvSpPr>
          <p:cNvPr id="7" name="Callout: Bent Line with No Border 6">
            <a:extLst>
              <a:ext uri="{FF2B5EF4-FFF2-40B4-BE49-F238E27FC236}">
                <a16:creationId xmlns:a16="http://schemas.microsoft.com/office/drawing/2014/main" id="{FD29D681-A9BE-41B7-83B6-F4235B81FD66}"/>
              </a:ext>
            </a:extLst>
          </p:cNvPr>
          <p:cNvSpPr/>
          <p:nvPr/>
        </p:nvSpPr>
        <p:spPr>
          <a:xfrm>
            <a:off x="9765854" y="3784031"/>
            <a:ext cx="1587946" cy="862642"/>
          </a:xfrm>
          <a:prstGeom prst="callout2">
            <a:avLst>
              <a:gd name="adj1" fmla="val 48750"/>
              <a:gd name="adj2" fmla="val -189"/>
              <a:gd name="adj3" fmla="val 49417"/>
              <a:gd name="adj4" fmla="val -32691"/>
              <a:gd name="adj5" fmla="val -2671"/>
              <a:gd name="adj6" fmla="val -5263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Wildcard</a:t>
            </a:r>
          </a:p>
        </p:txBody>
      </p:sp>
    </p:spTree>
    <p:extLst>
      <p:ext uri="{BB962C8B-B14F-4D97-AF65-F5344CB8AC3E}">
        <p14:creationId xmlns:p14="http://schemas.microsoft.com/office/powerpoint/2010/main" val="6661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2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left)">
                                      <p:cBhvr>
                                        <p:cTn id="4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_</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Sm_th</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16200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operations with computed values</a:t>
            </a:r>
          </a:p>
        </p:txBody>
      </p:sp>
    </p:spTree>
    <p:extLst>
      <p:ext uri="{BB962C8B-B14F-4D97-AF65-F5344CB8AC3E}">
        <p14:creationId xmlns:p14="http://schemas.microsoft.com/office/powerpoint/2010/main" val="233873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0977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age,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
        <p:nvSpPr>
          <p:cNvPr id="4" name="Rectangle 1">
            <a:extLst>
              <a:ext uri="{FF2B5EF4-FFF2-40B4-BE49-F238E27FC236}">
                <a16:creationId xmlns:a16="http://schemas.microsoft.com/office/drawing/2014/main" id="{63532475-0A57-F31D-A238-0DAD516A5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Callout: Bent Line with No Border 4">
            <a:extLst>
              <a:ext uri="{FF2B5EF4-FFF2-40B4-BE49-F238E27FC236}">
                <a16:creationId xmlns:a16="http://schemas.microsoft.com/office/drawing/2014/main" id="{C2FD1D64-4D71-ED86-33E1-18E0E0206C14}"/>
              </a:ext>
            </a:extLst>
          </p:cNvPr>
          <p:cNvSpPr/>
          <p:nvPr/>
        </p:nvSpPr>
        <p:spPr>
          <a:xfrm>
            <a:off x="9934764" y="2710844"/>
            <a:ext cx="1950239" cy="581682"/>
          </a:xfrm>
          <a:prstGeom prst="callout2">
            <a:avLst>
              <a:gd name="adj1" fmla="val 48750"/>
              <a:gd name="adj2" fmla="val -189"/>
              <a:gd name="adj3" fmla="val 49417"/>
              <a:gd name="adj4" fmla="val -16329"/>
              <a:gd name="adj5" fmla="val -32485"/>
              <a:gd name="adj6" fmla="val -2206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Calculation</a:t>
            </a:r>
          </a:p>
        </p:txBody>
      </p:sp>
      <p:sp>
        <p:nvSpPr>
          <p:cNvPr id="6" name="TextBox 5">
            <a:extLst>
              <a:ext uri="{FF2B5EF4-FFF2-40B4-BE49-F238E27FC236}">
                <a16:creationId xmlns:a16="http://schemas.microsoft.com/office/drawing/2014/main" id="{5366CDA6-6C94-40DA-8A51-D801FBC2F3F2}"/>
              </a:ext>
            </a:extLst>
          </p:cNvPr>
          <p:cNvSpPr txBox="1"/>
          <p:nvPr/>
        </p:nvSpPr>
        <p:spPr>
          <a:xfrm>
            <a:off x="3390025" y="4738549"/>
            <a:ext cx="5411951" cy="646331"/>
          </a:xfrm>
          <a:prstGeom prst="rect">
            <a:avLst/>
          </a:prstGeom>
          <a:noFill/>
        </p:spPr>
        <p:txBody>
          <a:bodyPr wrap="square">
            <a:spAutoFit/>
          </a:bodyPr>
          <a:lstStyle/>
          <a:p>
            <a:pPr algn="ctr"/>
            <a:r>
              <a:rPr lang="en-GB" sz="3600" dirty="0">
                <a:solidFill>
                  <a:srgbClr val="7030A0"/>
                </a:solidFill>
                <a:latin typeface="Arial" panose="020B0604020202020204" pitchFamily="34" charset="0"/>
              </a:rPr>
              <a:t>Data in table not changed</a:t>
            </a:r>
            <a:endParaRPr lang="en-GB" sz="3600" i="0" u="none" strike="noStrike" baseline="0" dirty="0">
              <a:solidFill>
                <a:srgbClr val="7030A0"/>
              </a:solidFill>
              <a:latin typeface="Arial" panose="020B0604020202020204" pitchFamily="34" charset="0"/>
            </a:endParaRPr>
          </a:p>
        </p:txBody>
      </p:sp>
    </p:spTree>
    <p:extLst>
      <p:ext uri="{BB962C8B-B14F-4D97-AF65-F5344CB8AC3E}">
        <p14:creationId xmlns:p14="http://schemas.microsoft.com/office/powerpoint/2010/main" val="111883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25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age,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
        <p:nvSpPr>
          <p:cNvPr id="4" name="Rectangle 1">
            <a:extLst>
              <a:ext uri="{FF2B5EF4-FFF2-40B4-BE49-F238E27FC236}">
                <a16:creationId xmlns:a16="http://schemas.microsoft.com/office/drawing/2014/main" id="{63532475-0A57-F31D-A238-0DAD516A5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87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UPDATE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UPDATE</a:t>
            </a:r>
            <a:r>
              <a:rPr lang="en-US" altLang="en-US" sz="40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SET</a:t>
            </a:r>
            <a:r>
              <a:rPr lang="en-US" altLang="en-US" sz="4000" dirty="0">
                <a:solidFill>
                  <a:srgbClr val="000000"/>
                </a:solidFill>
                <a:latin typeface="Consolas" panose="020B0609020204030204" pitchFamily="49" charset="0"/>
              </a:rPr>
              <a:t> age =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&gt;= </a:t>
            </a:r>
            <a:r>
              <a:rPr lang="en-US" altLang="en-US" sz="4000" dirty="0">
                <a:solidFill>
                  <a:srgbClr val="0086B3"/>
                </a:solidFill>
                <a:latin typeface="Consolas" panose="020B0609020204030204" pitchFamily="49" charset="0"/>
              </a:rPr>
              <a:t>11</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p:txBody>
      </p:sp>
      <p:sp>
        <p:nvSpPr>
          <p:cNvPr id="4" name="TextBox 3">
            <a:extLst>
              <a:ext uri="{FF2B5EF4-FFF2-40B4-BE49-F238E27FC236}">
                <a16:creationId xmlns:a16="http://schemas.microsoft.com/office/drawing/2014/main" id="{9AF3D93F-27AF-4E26-B57D-A94F67FC76D5}"/>
              </a:ext>
            </a:extLst>
          </p:cNvPr>
          <p:cNvSpPr txBox="1"/>
          <p:nvPr/>
        </p:nvSpPr>
        <p:spPr>
          <a:xfrm>
            <a:off x="1684504" y="5988734"/>
            <a:ext cx="8822993" cy="646331"/>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5" name="TextBox 4">
            <a:extLst>
              <a:ext uri="{FF2B5EF4-FFF2-40B4-BE49-F238E27FC236}">
                <a16:creationId xmlns:a16="http://schemas.microsoft.com/office/drawing/2014/main" id="{8C17C8F4-D7F0-4792-93E0-F3082C486757}"/>
              </a:ext>
            </a:extLst>
          </p:cNvPr>
          <p:cNvSpPr txBox="1"/>
          <p:nvPr/>
        </p:nvSpPr>
        <p:spPr>
          <a:xfrm>
            <a:off x="3390025" y="4738549"/>
            <a:ext cx="5411951" cy="646331"/>
          </a:xfrm>
          <a:prstGeom prst="rect">
            <a:avLst/>
          </a:prstGeom>
          <a:noFill/>
        </p:spPr>
        <p:txBody>
          <a:bodyPr wrap="square">
            <a:spAutoFit/>
          </a:bodyPr>
          <a:lstStyle/>
          <a:p>
            <a:pPr algn="ctr"/>
            <a:r>
              <a:rPr lang="en-GB" sz="3600" dirty="0">
                <a:solidFill>
                  <a:srgbClr val="7030A0"/>
                </a:solidFill>
                <a:latin typeface="Arial" panose="020B0604020202020204" pitchFamily="34" charset="0"/>
              </a:rPr>
              <a:t>Data in table changed</a:t>
            </a:r>
            <a:endParaRPr lang="en-GB" sz="3600" i="0" u="none" strike="noStrike" baseline="0" dirty="0">
              <a:solidFill>
                <a:srgbClr val="7030A0"/>
              </a:solidFill>
              <a:latin typeface="Arial" panose="020B0604020202020204" pitchFamily="34" charset="0"/>
            </a:endParaRPr>
          </a:p>
        </p:txBody>
      </p:sp>
    </p:spTree>
    <p:extLst>
      <p:ext uri="{BB962C8B-B14F-4D97-AF65-F5344CB8AC3E}">
        <p14:creationId xmlns:p14="http://schemas.microsoft.com/office/powerpoint/2010/main" val="190212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UPDATE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UPDATE</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SET</a:t>
            </a:r>
            <a:r>
              <a:rPr lang="en-US" altLang="en-US" sz="4000" dirty="0">
                <a:solidFill>
                  <a:srgbClr val="000000"/>
                </a:solidFill>
                <a:latin typeface="Consolas" panose="020B0609020204030204" pitchFamily="49" charset="0"/>
              </a:rPr>
              <a:t> age =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&gt;= </a:t>
            </a:r>
            <a:r>
              <a:rPr lang="en-US" altLang="en-US" sz="4000" dirty="0">
                <a:solidFill>
                  <a:srgbClr val="0086B3"/>
                </a:solidFill>
                <a:latin typeface="Consolas" panose="020B0609020204030204" pitchFamily="49" charset="0"/>
              </a:rPr>
              <a:t>11</a:t>
            </a:r>
            <a:r>
              <a:rPr lang="en-US" altLang="en-US" sz="40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425053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78224"/>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78224"/>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Division</a:t>
            </a:r>
          </a:p>
        </p:txBody>
      </p:sp>
      <p:sp>
        <p:nvSpPr>
          <p:cNvPr id="3" name="Content Placeholder 2"/>
          <p:cNvSpPr>
            <a:spLocks noGrp="1"/>
          </p:cNvSpPr>
          <p:nvPr>
            <p:ph idx="1"/>
          </p:nvPr>
        </p:nvSpPr>
        <p:spPr/>
        <p:txBody>
          <a:bodyPr>
            <a:normAutofit lnSpcReduction="10000"/>
          </a:bodyPr>
          <a:lstStyle/>
          <a:p>
            <a:pPr marL="0" indent="0">
              <a:buNone/>
            </a:pPr>
            <a:r>
              <a:rPr lang="en-GB" sz="4000" dirty="0"/>
              <a:t>Integer </a:t>
            </a:r>
            <a:r>
              <a:rPr lang="en-GB" sz="4000" b="1" dirty="0">
                <a:solidFill>
                  <a:srgbClr val="7030A0"/>
                </a:solidFill>
              </a:rPr>
              <a:t>/</a:t>
            </a:r>
            <a:r>
              <a:rPr lang="en-GB" sz="4000" dirty="0"/>
              <a:t> Integer 	= Integer	5 / 2 = 2</a:t>
            </a:r>
          </a:p>
          <a:p>
            <a:pPr marL="0" indent="0">
              <a:buNone/>
            </a:pPr>
            <a:r>
              <a:rPr lang="en-GB" sz="4000" dirty="0"/>
              <a:t>Integer </a:t>
            </a:r>
            <a:r>
              <a:rPr lang="en-GB" sz="4000" b="1" dirty="0">
                <a:solidFill>
                  <a:srgbClr val="7030A0"/>
                </a:solidFill>
              </a:rPr>
              <a:t>/</a:t>
            </a:r>
            <a:r>
              <a:rPr lang="en-GB" sz="4000" dirty="0"/>
              <a:t> Real 	= Real		5 / 2.0 = 2.5</a:t>
            </a:r>
          </a:p>
          <a:p>
            <a:pPr marL="0" indent="0">
              <a:buNone/>
            </a:pPr>
            <a:r>
              <a:rPr lang="en-GB" sz="4000" dirty="0"/>
              <a:t>Real </a:t>
            </a:r>
            <a:r>
              <a:rPr lang="en-GB" sz="4000" b="1" dirty="0">
                <a:solidFill>
                  <a:srgbClr val="7030A0"/>
                </a:solidFill>
              </a:rPr>
              <a:t>/</a:t>
            </a:r>
            <a:r>
              <a:rPr lang="en-GB" sz="4000" dirty="0"/>
              <a:t> Integer 	= Real		5.0 / 2 = 2.5</a:t>
            </a:r>
          </a:p>
          <a:p>
            <a:pPr marL="0" indent="0">
              <a:buNone/>
            </a:pPr>
            <a:endParaRPr lang="en-GB" sz="4000" dirty="0"/>
          </a:p>
          <a:p>
            <a:pPr marL="0" indent="0">
              <a:buNone/>
            </a:pPr>
            <a:r>
              <a:rPr lang="en-GB" sz="4000" dirty="0"/>
              <a:t>Integer </a:t>
            </a:r>
            <a:r>
              <a:rPr lang="en-GB" sz="4000" b="1" dirty="0">
                <a:solidFill>
                  <a:srgbClr val="7030A0"/>
                </a:solidFill>
              </a:rPr>
              <a:t>%</a:t>
            </a:r>
            <a:r>
              <a:rPr lang="en-GB" sz="4000" dirty="0"/>
              <a:t> Integer	= Integer	56 % 10 = 6</a:t>
            </a:r>
          </a:p>
          <a:p>
            <a:pPr marL="0" indent="0">
              <a:buNone/>
            </a:pPr>
            <a:r>
              <a:rPr lang="en-GB" sz="4000" dirty="0"/>
              <a:t>Real </a:t>
            </a:r>
            <a:r>
              <a:rPr lang="en-GB" sz="4000" b="1" dirty="0">
                <a:solidFill>
                  <a:srgbClr val="7030A0"/>
                </a:solidFill>
              </a:rPr>
              <a:t>%</a:t>
            </a:r>
            <a:r>
              <a:rPr lang="en-GB" sz="4000" dirty="0"/>
              <a:t> Real		= Real		56.5 % 10.4 = 6.0</a:t>
            </a:r>
          </a:p>
        </p:txBody>
      </p:sp>
      <p:grpSp>
        <p:nvGrpSpPr>
          <p:cNvPr id="4" name="Group 3">
            <a:extLst>
              <a:ext uri="{FF2B5EF4-FFF2-40B4-BE49-F238E27FC236}">
                <a16:creationId xmlns:a16="http://schemas.microsoft.com/office/drawing/2014/main" id="{60DDEEB2-F4A6-36DC-6DE4-A7AE9B44D0E7}"/>
              </a:ext>
            </a:extLst>
          </p:cNvPr>
          <p:cNvGrpSpPr/>
          <p:nvPr/>
        </p:nvGrpSpPr>
        <p:grpSpPr>
          <a:xfrm>
            <a:off x="7041729" y="5899924"/>
            <a:ext cx="2995179" cy="651392"/>
            <a:chOff x="8953584" y="2095792"/>
            <a:chExt cx="2846903" cy="651392"/>
          </a:xfrm>
        </p:grpSpPr>
        <p:cxnSp>
          <p:nvCxnSpPr>
            <p:cNvPr id="5" name="Straight Connector 4">
              <a:extLst>
                <a:ext uri="{FF2B5EF4-FFF2-40B4-BE49-F238E27FC236}">
                  <a16:creationId xmlns:a16="http://schemas.microsoft.com/office/drawing/2014/main" id="{CFC0D31B-7D0B-2959-CABE-FBDFD04F7A51}"/>
                </a:ext>
              </a:extLst>
            </p:cNvPr>
            <p:cNvCxnSpPr>
              <a:cxnSpLocks/>
            </p:cNvCxnSpPr>
            <p:nvPr/>
          </p:nvCxnSpPr>
          <p:spPr>
            <a:xfrm>
              <a:off x="9226118" y="2095792"/>
              <a:ext cx="2301829"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CBFBF8-1050-BA5B-44FE-BC9ECB7DC4CC}"/>
                </a:ext>
              </a:extLst>
            </p:cNvPr>
            <p:cNvCxnSpPr>
              <a:cxnSpLocks/>
            </p:cNvCxnSpPr>
            <p:nvPr/>
          </p:nvCxnSpPr>
          <p:spPr>
            <a:xfrm flipV="1">
              <a:off x="10377033" y="2095792"/>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F2E25E-CA42-EA14-48F4-9E54E806D430}"/>
                </a:ext>
              </a:extLst>
            </p:cNvPr>
            <p:cNvSpPr txBox="1"/>
            <p:nvPr/>
          </p:nvSpPr>
          <p:spPr>
            <a:xfrm>
              <a:off x="8953584" y="2223964"/>
              <a:ext cx="2846903" cy="523220"/>
            </a:xfrm>
            <a:prstGeom prst="rect">
              <a:avLst/>
            </a:prstGeom>
            <a:noFill/>
          </p:spPr>
          <p:txBody>
            <a:bodyPr wrap="none" rtlCol="0">
              <a:spAutoFit/>
            </a:bodyPr>
            <a:lstStyle/>
            <a:p>
              <a:pPr algn="ctr"/>
              <a:r>
                <a:rPr lang="en-GB" sz="2800" b="1" dirty="0">
                  <a:solidFill>
                    <a:srgbClr val="7030A0"/>
                  </a:solidFill>
                </a:rPr>
                <a:t>Treated as integers</a:t>
              </a:r>
            </a:p>
          </p:txBody>
        </p:sp>
      </p:grpSp>
      <p:sp>
        <p:nvSpPr>
          <p:cNvPr id="10" name="Callout: Bent Line with No Border 9">
            <a:extLst>
              <a:ext uri="{FF2B5EF4-FFF2-40B4-BE49-F238E27FC236}">
                <a16:creationId xmlns:a16="http://schemas.microsoft.com/office/drawing/2014/main" id="{45C06407-0957-1801-EEA6-86E62B80EA83}"/>
              </a:ext>
            </a:extLst>
          </p:cNvPr>
          <p:cNvSpPr/>
          <p:nvPr/>
        </p:nvSpPr>
        <p:spPr>
          <a:xfrm>
            <a:off x="3513182" y="4001294"/>
            <a:ext cx="1950239" cy="581682"/>
          </a:xfrm>
          <a:prstGeom prst="callout2">
            <a:avLst>
              <a:gd name="adj1" fmla="val 48750"/>
              <a:gd name="adj2" fmla="val -189"/>
              <a:gd name="adj3" fmla="val 49417"/>
              <a:gd name="adj4" fmla="val -16329"/>
              <a:gd name="adj5" fmla="val 115783"/>
              <a:gd name="adj6" fmla="val -3219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Modulus</a:t>
            </a:r>
          </a:p>
        </p:txBody>
      </p:sp>
      <p:sp>
        <p:nvSpPr>
          <p:cNvPr id="9" name="Callout: Bent Line with No Border 8">
            <a:extLst>
              <a:ext uri="{FF2B5EF4-FFF2-40B4-BE49-F238E27FC236}">
                <a16:creationId xmlns:a16="http://schemas.microsoft.com/office/drawing/2014/main" id="{58DD9DB6-8B0C-4C7B-9B67-5C4B71D9759F}"/>
              </a:ext>
            </a:extLst>
          </p:cNvPr>
          <p:cNvSpPr/>
          <p:nvPr/>
        </p:nvSpPr>
        <p:spPr>
          <a:xfrm>
            <a:off x="10036908" y="4001294"/>
            <a:ext cx="1950238" cy="581682"/>
          </a:xfrm>
          <a:prstGeom prst="callout2">
            <a:avLst>
              <a:gd name="adj1" fmla="val 48750"/>
              <a:gd name="adj2" fmla="val -189"/>
              <a:gd name="adj3" fmla="val 49417"/>
              <a:gd name="adj4" fmla="val -16329"/>
              <a:gd name="adj5" fmla="val 121082"/>
              <a:gd name="adj6" fmla="val -2322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Remainder</a:t>
            </a:r>
          </a:p>
        </p:txBody>
      </p:sp>
    </p:spTree>
    <p:extLst>
      <p:ext uri="{BB962C8B-B14F-4D97-AF65-F5344CB8AC3E}">
        <p14:creationId xmlns:p14="http://schemas.microsoft.com/office/powerpoint/2010/main" val="137845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2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2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arn(outVertical)">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A7F9EEF-0373-6E08-6F91-F43D69DA4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F5948-7824-39EF-8AC9-BA40B5B4E932}"/>
              </a:ext>
            </a:extLst>
          </p:cNvPr>
          <p:cNvSpPr>
            <a:spLocks noGrp="1"/>
          </p:cNvSpPr>
          <p:nvPr>
            <p:ph type="title"/>
          </p:nvPr>
        </p:nvSpPr>
        <p:spPr/>
        <p:txBody>
          <a:bodyPr/>
          <a:lstStyle/>
          <a:p>
            <a:r>
              <a:rPr lang="en-GB" dirty="0"/>
              <a:t>Division</a:t>
            </a:r>
          </a:p>
        </p:txBody>
      </p:sp>
      <p:sp>
        <p:nvSpPr>
          <p:cNvPr id="3" name="Content Placeholder 2">
            <a:extLst>
              <a:ext uri="{FF2B5EF4-FFF2-40B4-BE49-F238E27FC236}">
                <a16:creationId xmlns:a16="http://schemas.microsoft.com/office/drawing/2014/main" id="{359E0AEE-B347-F644-1ADA-3E9D608188DF}"/>
              </a:ext>
            </a:extLst>
          </p:cNvPr>
          <p:cNvSpPr>
            <a:spLocks noGrp="1"/>
          </p:cNvSpPr>
          <p:nvPr>
            <p:ph idx="1"/>
          </p:nvPr>
        </p:nvSpPr>
        <p:spPr/>
        <p:txBody>
          <a:bodyPr>
            <a:normAutofit lnSpcReduction="10000"/>
          </a:bodyPr>
          <a:lstStyle/>
          <a:p>
            <a:pPr marL="0" indent="0">
              <a:buNone/>
            </a:pPr>
            <a:r>
              <a:rPr lang="en-GB" sz="4000" dirty="0"/>
              <a:t>Integer </a:t>
            </a:r>
            <a:r>
              <a:rPr lang="en-GB" sz="4000" b="1" dirty="0">
                <a:solidFill>
                  <a:srgbClr val="7030A0"/>
                </a:solidFill>
              </a:rPr>
              <a:t>/</a:t>
            </a:r>
            <a:r>
              <a:rPr lang="en-GB" sz="4000" dirty="0"/>
              <a:t> Integer 	=  			5 / 2 = </a:t>
            </a:r>
          </a:p>
          <a:p>
            <a:pPr marL="0" indent="0">
              <a:buNone/>
            </a:pPr>
            <a:r>
              <a:rPr lang="en-GB" sz="4000" dirty="0"/>
              <a:t>Integer </a:t>
            </a:r>
            <a:r>
              <a:rPr lang="en-GB" sz="4000" b="1" dirty="0">
                <a:solidFill>
                  <a:srgbClr val="7030A0"/>
                </a:solidFill>
              </a:rPr>
              <a:t>/</a:t>
            </a:r>
            <a:r>
              <a:rPr lang="en-GB" sz="4000" dirty="0"/>
              <a:t> Real 	= 			5 / 2.0 = </a:t>
            </a:r>
          </a:p>
          <a:p>
            <a:pPr marL="0" indent="0">
              <a:buNone/>
            </a:pPr>
            <a:r>
              <a:rPr lang="en-GB" sz="4000" dirty="0"/>
              <a:t>Real </a:t>
            </a:r>
            <a:r>
              <a:rPr lang="en-GB" sz="4000" b="1" dirty="0">
                <a:solidFill>
                  <a:srgbClr val="7030A0"/>
                </a:solidFill>
              </a:rPr>
              <a:t>/</a:t>
            </a:r>
            <a:r>
              <a:rPr lang="en-GB" sz="4000" dirty="0"/>
              <a:t> Integer 	= 			5.0 / 2 = 2</a:t>
            </a:r>
          </a:p>
          <a:p>
            <a:pPr marL="0" indent="0">
              <a:buNone/>
            </a:pPr>
            <a:endParaRPr lang="en-GB" sz="4000" dirty="0"/>
          </a:p>
          <a:p>
            <a:pPr marL="0" indent="0">
              <a:buNone/>
            </a:pPr>
            <a:r>
              <a:rPr lang="en-GB" sz="4000" dirty="0"/>
              <a:t>Integer </a:t>
            </a:r>
            <a:r>
              <a:rPr lang="en-GB" sz="4000" b="1" dirty="0">
                <a:solidFill>
                  <a:srgbClr val="7030A0"/>
                </a:solidFill>
              </a:rPr>
              <a:t>%</a:t>
            </a:r>
            <a:r>
              <a:rPr lang="en-GB" sz="4000" dirty="0"/>
              <a:t> Integer	= 			56 % 10 = </a:t>
            </a:r>
          </a:p>
          <a:p>
            <a:pPr marL="0" indent="0">
              <a:buNone/>
            </a:pPr>
            <a:r>
              <a:rPr lang="en-GB" sz="4000" dirty="0"/>
              <a:t>Real </a:t>
            </a:r>
            <a:r>
              <a:rPr lang="en-GB" sz="4000" b="1" dirty="0">
                <a:solidFill>
                  <a:srgbClr val="7030A0"/>
                </a:solidFill>
              </a:rPr>
              <a:t>%</a:t>
            </a:r>
            <a:r>
              <a:rPr lang="en-GB" sz="4000" dirty="0"/>
              <a:t> Real		= 			56.5 % 10.4 = </a:t>
            </a:r>
          </a:p>
        </p:txBody>
      </p:sp>
    </p:spTree>
    <p:extLst>
      <p:ext uri="{BB962C8B-B14F-4D97-AF65-F5344CB8AC3E}">
        <p14:creationId xmlns:p14="http://schemas.microsoft.com/office/powerpoint/2010/main" val="389849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6348C-0928-B3AA-86E8-79C6250C9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74997-4E3D-9128-AC0B-A872BE93DD2F}"/>
              </a:ext>
            </a:extLst>
          </p:cNvPr>
          <p:cNvSpPr>
            <a:spLocks noGrp="1"/>
          </p:cNvSpPr>
          <p:nvPr>
            <p:ph type="title"/>
          </p:nvPr>
        </p:nvSpPr>
        <p:spPr/>
        <p:txBody>
          <a:bodyPr/>
          <a:lstStyle/>
          <a:p>
            <a:r>
              <a:rPr lang="en-GB" dirty="0"/>
              <a:t>Casting</a:t>
            </a:r>
          </a:p>
        </p:txBody>
      </p:sp>
      <p:sp>
        <p:nvSpPr>
          <p:cNvPr id="3" name="Content Placeholder 2">
            <a:extLst>
              <a:ext uri="{FF2B5EF4-FFF2-40B4-BE49-F238E27FC236}">
                <a16:creationId xmlns:a16="http://schemas.microsoft.com/office/drawing/2014/main" id="{6DDB39DC-3811-9F33-CE19-3AD1CDA6229C}"/>
              </a:ext>
            </a:extLst>
          </p:cNvPr>
          <p:cNvSpPr>
            <a:spLocks noGrp="1"/>
          </p:cNvSpPr>
          <p:nvPr>
            <p:ph idx="1"/>
          </p:nvPr>
        </p:nvSpPr>
        <p:spPr/>
        <p:txBody>
          <a:bodyPr>
            <a:noAutofit/>
          </a:bodyPr>
          <a:lstStyle/>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CAST</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11.9</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INTEGER</a:t>
            </a:r>
            <a:r>
              <a:rPr lang="en-US" altLang="en-US" sz="40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grpSp>
        <p:nvGrpSpPr>
          <p:cNvPr id="4" name="Group 3">
            <a:extLst>
              <a:ext uri="{FF2B5EF4-FFF2-40B4-BE49-F238E27FC236}">
                <a16:creationId xmlns:a16="http://schemas.microsoft.com/office/drawing/2014/main" id="{061C37EA-63AE-41D5-B419-85A6D4347570}"/>
              </a:ext>
            </a:extLst>
          </p:cNvPr>
          <p:cNvGrpSpPr/>
          <p:nvPr/>
        </p:nvGrpSpPr>
        <p:grpSpPr>
          <a:xfrm>
            <a:off x="3873664" y="2543266"/>
            <a:ext cx="3034678" cy="651392"/>
            <a:chOff x="8934812" y="2095792"/>
            <a:chExt cx="2884447" cy="651392"/>
          </a:xfrm>
        </p:grpSpPr>
        <p:cxnSp>
          <p:nvCxnSpPr>
            <p:cNvPr id="5" name="Straight Connector 4">
              <a:extLst>
                <a:ext uri="{FF2B5EF4-FFF2-40B4-BE49-F238E27FC236}">
                  <a16:creationId xmlns:a16="http://schemas.microsoft.com/office/drawing/2014/main" id="{F9F9397B-CE88-4911-BE3F-2BD7D9707727}"/>
                </a:ext>
              </a:extLst>
            </p:cNvPr>
            <p:cNvCxnSpPr>
              <a:cxnSpLocks/>
            </p:cNvCxnSpPr>
            <p:nvPr/>
          </p:nvCxnSpPr>
          <p:spPr>
            <a:xfrm>
              <a:off x="9917626" y="2095792"/>
              <a:ext cx="935144"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B067C6-6598-4D36-90CD-EB415F4D60B4}"/>
                </a:ext>
              </a:extLst>
            </p:cNvPr>
            <p:cNvCxnSpPr>
              <a:cxnSpLocks/>
            </p:cNvCxnSpPr>
            <p:nvPr/>
          </p:nvCxnSpPr>
          <p:spPr>
            <a:xfrm flipV="1">
              <a:off x="10377033" y="2095792"/>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0ADA62-6F76-4B50-8402-A3FD578F96AA}"/>
                </a:ext>
              </a:extLst>
            </p:cNvPr>
            <p:cNvSpPr txBox="1"/>
            <p:nvPr/>
          </p:nvSpPr>
          <p:spPr>
            <a:xfrm>
              <a:off x="8934812" y="2223964"/>
              <a:ext cx="2884447" cy="523220"/>
            </a:xfrm>
            <a:prstGeom prst="rect">
              <a:avLst/>
            </a:prstGeom>
            <a:noFill/>
          </p:spPr>
          <p:txBody>
            <a:bodyPr wrap="none" rtlCol="0">
              <a:spAutoFit/>
            </a:bodyPr>
            <a:lstStyle/>
            <a:p>
              <a:pPr algn="ctr"/>
              <a:r>
                <a:rPr lang="en-GB" sz="2800" b="1" dirty="0">
                  <a:solidFill>
                    <a:srgbClr val="7030A0"/>
                  </a:solidFill>
                </a:rPr>
                <a:t>Or computed value</a:t>
              </a:r>
            </a:p>
          </p:txBody>
        </p:sp>
      </p:grpSp>
    </p:spTree>
    <p:extLst>
      <p:ext uri="{BB962C8B-B14F-4D97-AF65-F5344CB8AC3E}">
        <p14:creationId xmlns:p14="http://schemas.microsoft.com/office/powerpoint/2010/main" val="29329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736348C-0928-B3AA-86E8-79C6250C9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74997-4E3D-9128-AC0B-A872BE93DD2F}"/>
              </a:ext>
            </a:extLst>
          </p:cNvPr>
          <p:cNvSpPr>
            <a:spLocks noGrp="1"/>
          </p:cNvSpPr>
          <p:nvPr>
            <p:ph type="title"/>
          </p:nvPr>
        </p:nvSpPr>
        <p:spPr/>
        <p:txBody>
          <a:bodyPr/>
          <a:lstStyle/>
          <a:p>
            <a:r>
              <a:rPr lang="en-GB" dirty="0"/>
              <a:t>Casting</a:t>
            </a:r>
          </a:p>
        </p:txBody>
      </p:sp>
      <p:sp>
        <p:nvSpPr>
          <p:cNvPr id="3" name="Content Placeholder 2">
            <a:extLst>
              <a:ext uri="{FF2B5EF4-FFF2-40B4-BE49-F238E27FC236}">
                <a16:creationId xmlns:a16="http://schemas.microsoft.com/office/drawing/2014/main" id="{6DDB39DC-3811-9F33-CE19-3AD1CDA6229C}"/>
              </a:ext>
            </a:extLst>
          </p:cNvPr>
          <p:cNvSpPr>
            <a:spLocks noGrp="1"/>
          </p:cNvSpPr>
          <p:nvPr>
            <p:ph idx="1"/>
          </p:nvPr>
        </p:nvSpPr>
        <p:spPr/>
        <p:txBody>
          <a:bodyPr>
            <a:noAutofit/>
          </a:bodyPr>
          <a:lstStyle/>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CAST</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11.9</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INTEGER</a:t>
            </a:r>
            <a:r>
              <a:rPr lang="en-US" altLang="en-US" sz="40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729334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aggregate functions</a:t>
            </a:r>
          </a:p>
        </p:txBody>
      </p:sp>
    </p:spTree>
    <p:extLst>
      <p:ext uri="{BB962C8B-B14F-4D97-AF65-F5344CB8AC3E}">
        <p14:creationId xmlns:p14="http://schemas.microsoft.com/office/powerpoint/2010/main" val="391405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8326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COUNT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C5786D92-2AB0-D36B-A2BC-31B1C89FF7DD}"/>
              </a:ext>
            </a:extLst>
          </p:cNvPr>
          <p:cNvSpPr txBox="1"/>
          <p:nvPr/>
        </p:nvSpPr>
        <p:spPr>
          <a:xfrm>
            <a:off x="3163570" y="4738549"/>
            <a:ext cx="5864860" cy="1754326"/>
          </a:xfrm>
          <a:prstGeom prst="rect">
            <a:avLst/>
          </a:prstGeom>
          <a:noFill/>
        </p:spPr>
        <p:txBody>
          <a:bodyPr wrap="square">
            <a:spAutoFit/>
          </a:bodyPr>
          <a:lstStyle/>
          <a:p>
            <a:r>
              <a:rPr lang="en-GB" sz="3600" dirty="0">
                <a:solidFill>
                  <a:srgbClr val="7030A0"/>
                </a:solidFill>
                <a:latin typeface="Arial" panose="020B0604020202020204" pitchFamily="34" charset="0"/>
              </a:rPr>
              <a:t>R</a:t>
            </a:r>
            <a:r>
              <a:rPr lang="en-GB" sz="3600" i="0" u="none" strike="noStrike" baseline="0" dirty="0">
                <a:solidFill>
                  <a:srgbClr val="7030A0"/>
                </a:solidFill>
                <a:latin typeface="Arial" panose="020B0604020202020204" pitchFamily="34" charset="0"/>
              </a:rPr>
              <a:t>eturns the number of rows that match the criteria in the </a:t>
            </a:r>
            <a:r>
              <a:rPr lang="en-GB" sz="3600" i="0" u="none" strike="noStrike" baseline="0" dirty="0">
                <a:solidFill>
                  <a:srgbClr val="7030A0"/>
                </a:solidFill>
                <a:latin typeface="Courier New" panose="02070309020205020404" pitchFamily="49" charset="0"/>
              </a:rPr>
              <a:t>WHERE</a:t>
            </a:r>
            <a:r>
              <a:rPr lang="en-GB" sz="3600" i="0" u="none" strike="noStrike" baseline="0" dirty="0">
                <a:solidFill>
                  <a:srgbClr val="7030A0"/>
                </a:solidFill>
                <a:latin typeface="Arial" panose="020B0604020202020204" pitchFamily="34" charset="0"/>
              </a:rPr>
              <a:t> clause 	</a:t>
            </a:r>
          </a:p>
        </p:txBody>
      </p:sp>
      <p:sp>
        <p:nvSpPr>
          <p:cNvPr id="6" name="Callout: Bent Line with No Border 5">
            <a:extLst>
              <a:ext uri="{FF2B5EF4-FFF2-40B4-BE49-F238E27FC236}">
                <a16:creationId xmlns:a16="http://schemas.microsoft.com/office/drawing/2014/main" id="{9BD5C449-CB7A-4B99-8B0B-F56FF5209393}"/>
              </a:ext>
            </a:extLst>
          </p:cNvPr>
          <p:cNvSpPr/>
          <p:nvPr/>
        </p:nvSpPr>
        <p:spPr>
          <a:xfrm>
            <a:off x="5709901" y="1218872"/>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4004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COUNT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9889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MAX / MIN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0C75A64C-164B-E364-54A7-D8C9A5479CB1}"/>
              </a:ext>
            </a:extLst>
          </p:cNvPr>
          <p:cNvSpPr txBox="1"/>
          <p:nvPr/>
        </p:nvSpPr>
        <p:spPr>
          <a:xfrm>
            <a:off x="2987229" y="4738549"/>
            <a:ext cx="6217542" cy="1754326"/>
          </a:xfrm>
          <a:prstGeom prst="rect">
            <a:avLst/>
          </a:prstGeom>
          <a:noFill/>
        </p:spPr>
        <p:txBody>
          <a:bodyPr wrap="square">
            <a:spAutoFit/>
          </a:bodyPr>
          <a:lstStyle/>
          <a:p>
            <a:r>
              <a:rPr lang="en-GB" sz="3600" dirty="0">
                <a:solidFill>
                  <a:srgbClr val="7030A0"/>
                </a:solidFill>
                <a:latin typeface="Arial" panose="020B0604020202020204" pitchFamily="34" charset="0"/>
              </a:rPr>
              <a:t>Returns the largest / smallest value of the selected column or expression</a:t>
            </a:r>
            <a:r>
              <a:rPr lang="en-GB" sz="3600" i="0" u="none" strike="noStrike" baseline="0" dirty="0">
                <a:solidFill>
                  <a:srgbClr val="7030A0"/>
                </a:solidFill>
                <a:latin typeface="Arial" panose="020B0604020202020204" pitchFamily="34" charset="0"/>
              </a:rPr>
              <a:t>	</a:t>
            </a:r>
          </a:p>
        </p:txBody>
      </p:sp>
      <p:sp>
        <p:nvSpPr>
          <p:cNvPr id="5" name="Callout: Bent Line with No Border 4">
            <a:extLst>
              <a:ext uri="{FF2B5EF4-FFF2-40B4-BE49-F238E27FC236}">
                <a16:creationId xmlns:a16="http://schemas.microsoft.com/office/drawing/2014/main" id="{CF730BCB-EF3B-43D1-9B9E-0145BEB2219E}"/>
              </a:ext>
            </a:extLst>
          </p:cNvPr>
          <p:cNvSpPr/>
          <p:nvPr/>
        </p:nvSpPr>
        <p:spPr>
          <a:xfrm>
            <a:off x="5054291" y="1229751"/>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131434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MAX / MIN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62102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tabLst>
                <a:tab pos="3771900" algn="ctr"/>
              </a:tabLst>
            </a:pPr>
            <a:r>
              <a:rPr lang="en-GB" dirty="0"/>
              <a:t>Software	67%</a:t>
            </a:r>
          </a:p>
          <a:p>
            <a:pPr indent="0">
              <a:tabLst>
                <a:tab pos="3771900" algn="ctr"/>
              </a:tabLst>
            </a:pPr>
            <a:r>
              <a:rPr lang="en-GB" dirty="0"/>
              <a:t>Databases	33%</a:t>
            </a:r>
          </a:p>
          <a:p>
            <a:pPr indent="0">
              <a:tabLst>
                <a:tab pos="3771900" algn="ctr"/>
              </a:tabLst>
            </a:pPr>
            <a:endParaRPr lang="en-GB" dirty="0"/>
          </a:p>
          <a:p>
            <a:pPr indent="0">
              <a:buNone/>
              <a:tabLst>
                <a:tab pos="3771900" algn="ctr"/>
              </a:tabLst>
            </a:pPr>
            <a:endParaRPr lang="en-GB" dirty="0"/>
          </a:p>
          <a:p>
            <a:pPr indent="0">
              <a:tabLst>
                <a:tab pos="3771900" algn="ctr"/>
              </a:tabLst>
            </a:pPr>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tabLst>
                <a:tab pos="3771900" algn="ctr"/>
              </a:tabLst>
            </a:pPr>
            <a:r>
              <a:rPr lang="en-GB" dirty="0"/>
              <a:t>Software 	54%</a:t>
            </a:r>
          </a:p>
          <a:p>
            <a:pPr indent="0">
              <a:tabLst>
                <a:tab pos="3771900" algn="ctr"/>
              </a:tabLst>
            </a:pPr>
            <a:r>
              <a:rPr lang="en-GB" dirty="0"/>
              <a:t>Databases 	33%</a:t>
            </a:r>
          </a:p>
          <a:p>
            <a:pPr indent="0">
              <a:tabLst>
                <a:tab pos="3771900" algn="ctr"/>
              </a:tabLst>
            </a:pPr>
            <a:r>
              <a:rPr lang="en-GB" dirty="0"/>
              <a:t>Computer Systems	13%</a:t>
            </a:r>
          </a:p>
          <a:p>
            <a:pPr marL="0" indent="0">
              <a:buNone/>
              <a:tabLst>
                <a:tab pos="3771900" algn="ctr"/>
              </a:tabLst>
            </a:pPr>
            <a:endParaRPr lang="en-GB" dirty="0"/>
          </a:p>
          <a:p>
            <a:pPr indent="0">
              <a:tabLst>
                <a:tab pos="3771900" algn="ctr"/>
              </a:tabLst>
            </a:pPr>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SUM</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SUM</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01FC222F-8775-0B23-F845-1CE3CE282EB7}"/>
              </a:ext>
            </a:extLst>
          </p:cNvPr>
          <p:cNvSpPr txBox="1"/>
          <p:nvPr/>
        </p:nvSpPr>
        <p:spPr>
          <a:xfrm>
            <a:off x="2938145" y="4718229"/>
            <a:ext cx="6315710" cy="1200329"/>
          </a:xfrm>
          <a:prstGeom prst="rect">
            <a:avLst/>
          </a:prstGeom>
          <a:noFill/>
        </p:spPr>
        <p:txBody>
          <a:bodyPr wrap="square">
            <a:spAutoFit/>
          </a:bodyPr>
          <a:lstStyle/>
          <a:p>
            <a:r>
              <a:rPr lang="en-GB" sz="3600" dirty="0">
                <a:solidFill>
                  <a:srgbClr val="7030A0"/>
                </a:solidFill>
                <a:latin typeface="Arial" panose="020B0604020202020204" pitchFamily="34" charset="0"/>
              </a:rPr>
              <a:t>Returns the total sum of a numeric column or expression</a:t>
            </a:r>
            <a:endParaRPr lang="en-GB" sz="3600" i="0" u="none" strike="noStrike" baseline="0" dirty="0">
              <a:solidFill>
                <a:srgbClr val="7030A0"/>
              </a:solidFill>
              <a:latin typeface="Arial" panose="020B0604020202020204" pitchFamily="34" charset="0"/>
            </a:endParaRPr>
          </a:p>
        </p:txBody>
      </p:sp>
      <p:sp>
        <p:nvSpPr>
          <p:cNvPr id="5" name="Callout: Bent Line with No Border 4">
            <a:extLst>
              <a:ext uri="{FF2B5EF4-FFF2-40B4-BE49-F238E27FC236}">
                <a16:creationId xmlns:a16="http://schemas.microsoft.com/office/drawing/2014/main" id="{0498D390-1187-4C24-AA9B-1F43B977BF78}"/>
              </a:ext>
            </a:extLst>
          </p:cNvPr>
          <p:cNvSpPr/>
          <p:nvPr/>
        </p:nvSpPr>
        <p:spPr>
          <a:xfrm>
            <a:off x="5087342" y="1243943"/>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78216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SUM</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SUM</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369262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AVG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AVG</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7B8C0501-8641-F1BB-034C-41D49A9FFA27}"/>
              </a:ext>
            </a:extLst>
          </p:cNvPr>
          <p:cNvSpPr txBox="1"/>
          <p:nvPr/>
        </p:nvSpPr>
        <p:spPr>
          <a:xfrm>
            <a:off x="2879734" y="4728389"/>
            <a:ext cx="6432533" cy="1200329"/>
          </a:xfrm>
          <a:prstGeom prst="rect">
            <a:avLst/>
          </a:prstGeom>
          <a:noFill/>
        </p:spPr>
        <p:txBody>
          <a:bodyPr wrap="square">
            <a:spAutoFit/>
          </a:bodyPr>
          <a:lstStyle/>
          <a:p>
            <a:r>
              <a:rPr lang="en-GB" sz="3600" dirty="0">
                <a:solidFill>
                  <a:srgbClr val="7030A0"/>
                </a:solidFill>
                <a:latin typeface="Arial" panose="020B0604020202020204" pitchFamily="34" charset="0"/>
              </a:rPr>
              <a:t>Returns the average value of a numeric column or expression</a:t>
            </a:r>
            <a:endParaRPr lang="en-GB" sz="3600" i="0" u="none" strike="noStrike" baseline="0" dirty="0">
              <a:solidFill>
                <a:srgbClr val="7030A0"/>
              </a:solidFill>
              <a:latin typeface="Arial" panose="020B0604020202020204" pitchFamily="34" charset="0"/>
            </a:endParaRPr>
          </a:p>
        </p:txBody>
      </p:sp>
      <p:sp>
        <p:nvSpPr>
          <p:cNvPr id="5" name="Callout: Bent Line with No Border 4">
            <a:extLst>
              <a:ext uri="{FF2B5EF4-FFF2-40B4-BE49-F238E27FC236}">
                <a16:creationId xmlns:a16="http://schemas.microsoft.com/office/drawing/2014/main" id="{E5AC33D0-2627-4CDD-9847-0B1415F26097}"/>
              </a:ext>
            </a:extLst>
          </p:cNvPr>
          <p:cNvSpPr/>
          <p:nvPr/>
        </p:nvSpPr>
        <p:spPr>
          <a:xfrm>
            <a:off x="5087342" y="1243943"/>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28407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AVG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AVG</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55630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Multiple Aggregate Functions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MIN</a:t>
            </a:r>
            <a:r>
              <a:rPr lang="en-US" altLang="en-US" sz="4000" dirty="0">
                <a:solidFill>
                  <a:srgbClr val="000000"/>
                </a:solidFill>
                <a:latin typeface="Consolas" panose="020B0609020204030204" pitchFamily="49" charset="0"/>
              </a:rPr>
              <a:t>(age), </a:t>
            </a:r>
            <a:r>
              <a:rPr lang="en-US" altLang="en-US" sz="4000" dirty="0">
                <a:solidFill>
                  <a:srgbClr val="A71D5D"/>
                </a:solidFill>
                <a:latin typeface="Consolas" panose="020B0609020204030204" pitchFamily="49" charset="0"/>
              </a:rPr>
              <a:t>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42241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Multiple Aggregate Functions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MIN</a:t>
            </a:r>
            <a:r>
              <a:rPr lang="en-US" altLang="en-US" sz="4000" dirty="0">
                <a:solidFill>
                  <a:srgbClr val="000000"/>
                </a:solidFill>
                <a:latin typeface="Consolas" panose="020B0609020204030204" pitchFamily="49" charset="0"/>
              </a:rPr>
              <a:t>(age), </a:t>
            </a:r>
            <a:r>
              <a:rPr lang="en-US" altLang="en-US" sz="4000" dirty="0">
                <a:solidFill>
                  <a:srgbClr val="A71D5D"/>
                </a:solidFill>
                <a:latin typeface="Consolas" panose="020B0609020204030204" pitchFamily="49" charset="0"/>
              </a:rPr>
              <a:t>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839833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Round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ROUND</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3.1415, 2</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185813CB-9FAE-BFE0-99F7-D887C6794568}"/>
              </a:ext>
            </a:extLst>
          </p:cNvPr>
          <p:cNvSpPr/>
          <p:nvPr/>
        </p:nvSpPr>
        <p:spPr>
          <a:xfrm flipH="1">
            <a:off x="4232476" y="2658769"/>
            <a:ext cx="2551016" cy="862642"/>
          </a:xfrm>
          <a:prstGeom prst="callout2">
            <a:avLst>
              <a:gd name="adj1" fmla="val 52750"/>
              <a:gd name="adj2" fmla="val -2245"/>
              <a:gd name="adj3" fmla="val 52979"/>
              <a:gd name="adj4" fmla="val -19306"/>
              <a:gd name="adj5" fmla="val -13845"/>
              <a:gd name="adj6" fmla="val -262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dirty="0">
                <a:solidFill>
                  <a:srgbClr val="7030A0"/>
                </a:solidFill>
              </a:rPr>
              <a:t>Decimal places </a:t>
            </a:r>
          </a:p>
        </p:txBody>
      </p:sp>
      <p:sp>
        <p:nvSpPr>
          <p:cNvPr id="5" name="Callout: Bent Line with No Border 4">
            <a:extLst>
              <a:ext uri="{FF2B5EF4-FFF2-40B4-BE49-F238E27FC236}">
                <a16:creationId xmlns:a16="http://schemas.microsoft.com/office/drawing/2014/main" id="{EB0E0EEA-3A4A-497B-97CE-13740A7D5F02}"/>
              </a:ext>
            </a:extLst>
          </p:cNvPr>
          <p:cNvSpPr/>
          <p:nvPr/>
        </p:nvSpPr>
        <p:spPr>
          <a:xfrm>
            <a:off x="7417443" y="1027906"/>
            <a:ext cx="5102032" cy="862642"/>
          </a:xfrm>
          <a:prstGeom prst="callout2">
            <a:avLst>
              <a:gd name="adj1" fmla="val 52750"/>
              <a:gd name="adj2" fmla="val -2245"/>
              <a:gd name="adj3" fmla="val 52979"/>
              <a:gd name="adj4" fmla="val -19306"/>
              <a:gd name="adj5" fmla="val 102889"/>
              <a:gd name="adj6" fmla="val -244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rgbClr val="7030A0"/>
                </a:solidFill>
              </a:rPr>
              <a:t>Field or computed value</a:t>
            </a:r>
          </a:p>
        </p:txBody>
      </p:sp>
    </p:spTree>
    <p:extLst>
      <p:ext uri="{BB962C8B-B14F-4D97-AF65-F5344CB8AC3E}">
        <p14:creationId xmlns:p14="http://schemas.microsoft.com/office/powerpoint/2010/main" val="210118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Round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ROUND</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3.1415, 2</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34450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Date to a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JULIANDAY</a:t>
            </a:r>
            <a:r>
              <a:rPr lang="en-US" altLang="en-US" sz="4000" dirty="0">
                <a:solidFill>
                  <a:srgbClr val="000000"/>
                </a:solidFill>
                <a:latin typeface="Consolas" panose="020B0609020204030204" pitchFamily="49" charset="0"/>
              </a:rPr>
              <a:t>("1999-12-31");</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957888" y="2566358"/>
            <a:ext cx="4076696" cy="862642"/>
          </a:xfrm>
          <a:prstGeom prst="callout2">
            <a:avLst>
              <a:gd name="adj1" fmla="val 52750"/>
              <a:gd name="adj2" fmla="val -2245"/>
              <a:gd name="adj3" fmla="val 52979"/>
              <a:gd name="adj4" fmla="val -19306"/>
              <a:gd name="adj5" fmla="val -13845"/>
              <a:gd name="adj6" fmla="val -262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rgbClr val="7030A0"/>
                </a:solidFill>
              </a:rPr>
              <a:t>Converts date to a number</a:t>
            </a:r>
          </a:p>
        </p:txBody>
      </p:sp>
    </p:spTree>
    <p:extLst>
      <p:ext uri="{BB962C8B-B14F-4D97-AF65-F5344CB8AC3E}">
        <p14:creationId xmlns:p14="http://schemas.microsoft.com/office/powerpoint/2010/main" val="41075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Date to a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JULIANDAY</a:t>
            </a:r>
            <a:r>
              <a:rPr lang="en-US" altLang="en-US" sz="4000" dirty="0">
                <a:solidFill>
                  <a:srgbClr val="000000"/>
                </a:solidFill>
                <a:latin typeface="Consolas" panose="020B0609020204030204" pitchFamily="49" charset="0"/>
              </a:rPr>
              <a:t>("1999-12-31");</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2245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2 – 7</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3 – 6</a:t>
            </a:r>
          </a:p>
          <a:p>
            <a:pPr indent="0">
              <a:tabLst>
                <a:tab pos="3771900" algn="ctr"/>
              </a:tabLst>
            </a:pPr>
            <a:r>
              <a:rPr lang="en-GB" dirty="0"/>
              <a:t>Computer Systems	0 – 5</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67820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Number to a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DATE</a:t>
            </a:r>
            <a:r>
              <a:rPr lang="en-US" altLang="en-US" sz="4000" dirty="0">
                <a:solidFill>
                  <a:srgbClr val="000000"/>
                </a:solidFill>
                <a:latin typeface="Consolas" panose="020B0609020204030204" pitchFamily="49" charset="0"/>
              </a:rPr>
              <a:t>(2451543.5);</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5586288" y="2566358"/>
            <a:ext cx="4076696" cy="862642"/>
          </a:xfrm>
          <a:prstGeom prst="callout2">
            <a:avLst>
              <a:gd name="adj1" fmla="val 52750"/>
              <a:gd name="adj2" fmla="val -2245"/>
              <a:gd name="adj3" fmla="val 52979"/>
              <a:gd name="adj4" fmla="val -19306"/>
              <a:gd name="adj5" fmla="val -13845"/>
              <a:gd name="adj6" fmla="val -262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rgbClr val="7030A0"/>
                </a:solidFill>
              </a:rPr>
              <a:t>Converts number to a date</a:t>
            </a:r>
          </a:p>
        </p:txBody>
      </p:sp>
    </p:spTree>
    <p:extLst>
      <p:ext uri="{BB962C8B-B14F-4D97-AF65-F5344CB8AC3E}">
        <p14:creationId xmlns:p14="http://schemas.microsoft.com/office/powerpoint/2010/main" val="73172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Number to a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DATE</a:t>
            </a:r>
            <a:r>
              <a:rPr lang="en-US" altLang="en-US" sz="4000" dirty="0">
                <a:solidFill>
                  <a:srgbClr val="000000"/>
                </a:solidFill>
                <a:latin typeface="Consolas" panose="020B0609020204030204" pitchFamily="49" charset="0"/>
              </a:rPr>
              <a:t>(2451543.5);</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34386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group by operations</a:t>
            </a:r>
          </a:p>
        </p:txBody>
      </p:sp>
    </p:spTree>
    <p:extLst>
      <p:ext uri="{BB962C8B-B14F-4D97-AF65-F5344CB8AC3E}">
        <p14:creationId xmlns:p14="http://schemas.microsoft.com/office/powerpoint/2010/main" val="1845368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827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Single column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3232ABB4-6CA7-B7FB-1B1A-D46FCC5E2B31}"/>
              </a:ext>
            </a:extLst>
          </p:cNvPr>
          <p:cNvSpPr txBox="1"/>
          <p:nvPr/>
        </p:nvSpPr>
        <p:spPr>
          <a:xfrm>
            <a:off x="3126422" y="4976634"/>
            <a:ext cx="5939155" cy="1200329"/>
          </a:xfrm>
          <a:prstGeom prst="rect">
            <a:avLst/>
          </a:prstGeom>
          <a:noFill/>
        </p:spPr>
        <p:txBody>
          <a:bodyPr wrap="square">
            <a:spAutoFit/>
          </a:bodyPr>
          <a:lstStyle/>
          <a:p>
            <a:pPr algn="ctr"/>
            <a:r>
              <a:rPr lang="en-GB" sz="3600" dirty="0">
                <a:solidFill>
                  <a:srgbClr val="7030A0"/>
                </a:solidFill>
                <a:latin typeface="Arial" panose="020B0604020202020204" pitchFamily="34" charset="0"/>
              </a:rPr>
              <a:t>Groups into summary rows</a:t>
            </a:r>
          </a:p>
          <a:p>
            <a:pPr algn="ctr"/>
            <a:r>
              <a:rPr lang="en-US" altLang="en-US" sz="3600" dirty="0">
                <a:solidFill>
                  <a:srgbClr val="A71D5D"/>
                </a:solidFill>
                <a:latin typeface="Consolas" panose="020B0609020204030204" pitchFamily="49" charset="0"/>
              </a:rPr>
              <a:t>GROUP BY</a:t>
            </a:r>
            <a:r>
              <a:rPr lang="en-US" altLang="en-US" sz="3600" dirty="0">
                <a:solidFill>
                  <a:srgbClr val="A71D5D"/>
                </a:solidFill>
                <a:latin typeface="Arial" panose="020B0604020202020204" pitchFamily="34" charset="0"/>
                <a:cs typeface="Arial" panose="020B0604020202020204" pitchFamily="34" charset="0"/>
              </a:rPr>
              <a:t> </a:t>
            </a:r>
            <a:r>
              <a:rPr lang="en-GB" sz="3600" dirty="0">
                <a:solidFill>
                  <a:srgbClr val="7030A0"/>
                </a:solidFill>
                <a:latin typeface="Arial" panose="020B0604020202020204" pitchFamily="34" charset="0"/>
              </a:rPr>
              <a:t>sorts ascending</a:t>
            </a:r>
            <a:endParaRPr lang="en-GB" sz="3600" i="0" u="none" strike="noStrike" baseline="0" dirty="0">
              <a:solidFill>
                <a:srgbClr val="7030A0"/>
              </a:solidFill>
              <a:latin typeface="Arial" panose="020B0604020202020204" pitchFamily="34" charset="0"/>
            </a:endParaRPr>
          </a:p>
        </p:txBody>
      </p:sp>
    </p:spTree>
    <p:extLst>
      <p:ext uri="{BB962C8B-B14F-4D97-AF65-F5344CB8AC3E}">
        <p14:creationId xmlns:p14="http://schemas.microsoft.com/office/powerpoint/2010/main" val="13615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1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Single column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396091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Multiple columns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DESC</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9AF3D93F-27AF-4E26-B57D-A94F67FC76D5}"/>
              </a:ext>
            </a:extLst>
          </p:cNvPr>
          <p:cNvSpPr txBox="1"/>
          <p:nvPr/>
        </p:nvSpPr>
        <p:spPr>
          <a:xfrm>
            <a:off x="1368913" y="5345578"/>
            <a:ext cx="9475479" cy="646331"/>
          </a:xfrm>
          <a:prstGeom prst="rect">
            <a:avLst/>
          </a:prstGeom>
          <a:noFill/>
        </p:spPr>
        <p:txBody>
          <a:bodyPr wrap="none" rtlCol="0">
            <a:spAutoFit/>
          </a:bodyPr>
          <a:lstStyle/>
          <a:p>
            <a:pPr algn="ctr"/>
            <a:r>
              <a:rPr lang="en-GB" sz="3600" i="1" dirty="0">
                <a:solidFill>
                  <a:srgbClr val="FF0000"/>
                </a:solidFill>
              </a:rPr>
              <a:t>All</a:t>
            </a:r>
            <a:r>
              <a:rPr lang="en-GB" sz="3600" dirty="0"/>
              <a:t> </a:t>
            </a:r>
            <a:r>
              <a:rPr lang="en-GB" sz="3600" dirty="0">
                <a:solidFill>
                  <a:srgbClr val="7030A0"/>
                </a:solidFill>
              </a:rPr>
              <a:t>fields </a:t>
            </a:r>
            <a:r>
              <a:rPr lang="en-GB" sz="3600" i="1" dirty="0">
                <a:solidFill>
                  <a:srgbClr val="FF0000"/>
                </a:solidFill>
              </a:rPr>
              <a:t>must</a:t>
            </a:r>
            <a:r>
              <a:rPr lang="en-GB" sz="3600" dirty="0">
                <a:solidFill>
                  <a:srgbClr val="7030A0"/>
                </a:solidFill>
              </a:rPr>
              <a:t> be</a:t>
            </a:r>
            <a:r>
              <a:rPr lang="en-GB" sz="3600" dirty="0"/>
              <a:t> </a:t>
            </a:r>
            <a:r>
              <a:rPr lang="en-GB" sz="3600" dirty="0">
                <a:solidFill>
                  <a:srgbClr val="FF0000"/>
                </a:solidFill>
              </a:rPr>
              <a:t>grouped</a:t>
            </a:r>
            <a:r>
              <a:rPr lang="en-GB" sz="3600" dirty="0"/>
              <a:t> </a:t>
            </a:r>
            <a:r>
              <a:rPr lang="en-GB" sz="3600" dirty="0">
                <a:solidFill>
                  <a:srgbClr val="7030A0"/>
                </a:solidFill>
              </a:rPr>
              <a:t>or</a:t>
            </a:r>
            <a:r>
              <a:rPr lang="en-GB" sz="3600" dirty="0"/>
              <a:t> </a:t>
            </a:r>
            <a:r>
              <a:rPr lang="en-GB" sz="3600" dirty="0">
                <a:solidFill>
                  <a:srgbClr val="FF0000"/>
                </a:solidFill>
              </a:rPr>
              <a:t>aggregate</a:t>
            </a:r>
            <a:r>
              <a:rPr lang="en-GB" sz="3600" dirty="0"/>
              <a:t> </a:t>
            </a:r>
            <a:r>
              <a:rPr lang="en-GB" sz="3600" dirty="0">
                <a:solidFill>
                  <a:srgbClr val="7030A0"/>
                </a:solidFill>
              </a:rPr>
              <a:t>functions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2585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Multiple columns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DESC</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Tree>
    <p:extLst>
      <p:ext uri="{BB962C8B-B14F-4D97-AF65-F5344CB8AC3E}">
        <p14:creationId xmlns:p14="http://schemas.microsoft.com/office/powerpoint/2010/main" val="21976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GROUP BY (fields)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GROUP BY</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169607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10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10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wipe(left)">
                                      <p:cBhvr>
                                        <p:cTn id="52" dur="10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wipe(left)">
                                      <p:cBhvr>
                                        <p:cTn id="57" dur="10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wipe(left)">
                                      <p:cBhvr>
                                        <p:cTn id="62"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GROUP BY field(s)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416525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a:xfrm>
            <a:off x="838200" y="365125"/>
            <a:ext cx="10515600" cy="1325563"/>
          </a:xfrm>
        </p:spPr>
        <p:txBody>
          <a:bodyPr/>
          <a:lstStyle/>
          <a:p>
            <a:r>
              <a:rPr lang="en-GB" dirty="0"/>
              <a:t>Order of Operations (7)</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type, COUNT(*)</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6</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GROUP BY </a:t>
            </a:r>
            <a:r>
              <a:rPr lang="en-US" altLang="en-US" sz="2000" dirty="0">
                <a:solidFill>
                  <a:srgbClr val="000000"/>
                </a:solidFill>
                <a:latin typeface="Consolas" panose="020B0609020204030204" pitchFamily="49" charset="0"/>
              </a:rPr>
              <a:t>type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1147564"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8761790" y="490161"/>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GROUP BY</a:t>
            </a:r>
          </a:p>
          <a:p>
            <a:pPr lvl="1"/>
            <a:r>
              <a:rPr lang="en-GB" sz="2800" dirty="0">
                <a:solidFill>
                  <a:srgbClr val="7030A0"/>
                </a:solidFill>
              </a:rPr>
              <a:t>4.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477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3164897"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3772015341"/>
              </p:ext>
            </p:extLst>
          </p:nvPr>
        </p:nvGraphicFramePr>
        <p:xfrm>
          <a:off x="1233287"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3975199719"/>
              </p:ext>
            </p:extLst>
          </p:nvPr>
        </p:nvGraphicFramePr>
        <p:xfrm>
          <a:off x="383778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132649392"/>
              </p:ext>
            </p:extLst>
          </p:nvPr>
        </p:nvGraphicFramePr>
        <p:xfrm>
          <a:off x="9046154" y="3412595"/>
          <a:ext cx="1898015" cy="129540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854243258"/>
                    </a:ext>
                  </a:extLst>
                </a:gridCol>
                <a:gridCol w="111061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COUNT(*)</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105524168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Rabbit</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637339003"/>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7197032" y="2450683"/>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331854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8539574" y="39333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823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316466" y="2906861"/>
            <a:ext cx="960176" cy="369332"/>
          </a:xfrm>
          <a:prstGeom prst="rect">
            <a:avLst/>
          </a:prstGeom>
          <a:noFill/>
        </p:spPr>
        <p:txBody>
          <a:bodyPr wrap="square" rtlCol="0">
            <a:spAutoFit/>
          </a:bodyPr>
          <a:lstStyle/>
          <a:p>
            <a:pPr algn="ctr"/>
            <a:r>
              <a:rPr lang="en-GB" b="1" dirty="0"/>
              <a:t>Output</a:t>
            </a:r>
          </a:p>
        </p:txBody>
      </p:sp>
      <p:sp>
        <p:nvSpPr>
          <p:cNvPr id="35" name="Group By - Arrow">
            <a:extLst>
              <a:ext uri="{FF2B5EF4-FFF2-40B4-BE49-F238E27FC236}">
                <a16:creationId xmlns:a16="http://schemas.microsoft.com/office/drawing/2014/main" id="{570E26B8-2533-45CC-B630-78104B4BF6E3}"/>
              </a:ext>
            </a:extLst>
          </p:cNvPr>
          <p:cNvSpPr/>
          <p:nvPr/>
        </p:nvSpPr>
        <p:spPr>
          <a:xfrm>
            <a:off x="154554" y="235559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elect - Arrow">
            <a:extLst>
              <a:ext uri="{FF2B5EF4-FFF2-40B4-BE49-F238E27FC236}">
                <a16:creationId xmlns:a16="http://schemas.microsoft.com/office/drawing/2014/main" id="{74743580-1BBD-44D1-9B4B-3FCD69A573CA}"/>
              </a:ext>
            </a:extLst>
          </p:cNvPr>
          <p:cNvCxnSpPr>
            <a:cxnSpLocks/>
            <a:stCxn id="25" idx="2"/>
            <a:endCxn id="29" idx="0"/>
          </p:cNvCxnSpPr>
          <p:nvPr/>
        </p:nvCxnSpPr>
        <p:spPr>
          <a:xfrm>
            <a:off x="7622512" y="2820015"/>
            <a:ext cx="0" cy="531997"/>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6" name="Group - Table">
            <a:extLst>
              <a:ext uri="{FF2B5EF4-FFF2-40B4-BE49-F238E27FC236}">
                <a16:creationId xmlns:a16="http://schemas.microsoft.com/office/drawing/2014/main" id="{4F27B0EB-B143-43F2-BFD3-AEE124AF9F91}"/>
              </a:ext>
            </a:extLst>
          </p:cNvPr>
          <p:cNvGraphicFramePr>
            <a:graphicFrameLocks noGrp="1"/>
          </p:cNvGraphicFramePr>
          <p:nvPr>
            <p:extLst>
              <p:ext uri="{D42A27DB-BD31-4B8C-83A1-F6EECF244321}">
                <p14:modId xmlns:p14="http://schemas.microsoft.com/office/powerpoint/2010/main" val="1559626656"/>
              </p:ext>
            </p:extLst>
          </p:nvPr>
        </p:nvGraphicFramePr>
        <p:xfrm>
          <a:off x="6432198" y="3415751"/>
          <a:ext cx="2042287" cy="19431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err="1">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6</a:t>
                      </a: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Minnie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1" name="Group - Arrow">
            <a:extLst>
              <a:ext uri="{FF2B5EF4-FFF2-40B4-BE49-F238E27FC236}">
                <a16:creationId xmlns:a16="http://schemas.microsoft.com/office/drawing/2014/main" id="{FFFD03AB-D625-498E-9D39-B561473F8A17}"/>
              </a:ext>
            </a:extLst>
          </p:cNvPr>
          <p:cNvSpPr/>
          <p:nvPr/>
        </p:nvSpPr>
        <p:spPr>
          <a:xfrm>
            <a:off x="5918077"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Group - Dog">
            <a:extLst>
              <a:ext uri="{FF2B5EF4-FFF2-40B4-BE49-F238E27FC236}">
                <a16:creationId xmlns:a16="http://schemas.microsoft.com/office/drawing/2014/main" id="{BFC38AA1-E80C-489B-A065-69A3BEC2FC35}"/>
              </a:ext>
            </a:extLst>
          </p:cNvPr>
          <p:cNvSpPr/>
          <p:nvPr/>
        </p:nvSpPr>
        <p:spPr>
          <a:xfrm>
            <a:off x="6390814" y="3736726"/>
            <a:ext cx="2124000" cy="648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Group - Mouse">
            <a:extLst>
              <a:ext uri="{FF2B5EF4-FFF2-40B4-BE49-F238E27FC236}">
                <a16:creationId xmlns:a16="http://schemas.microsoft.com/office/drawing/2014/main" id="{BABA6689-7DBF-4BCE-87BB-7559475F170C}"/>
              </a:ext>
            </a:extLst>
          </p:cNvPr>
          <p:cNvSpPr/>
          <p:nvPr/>
        </p:nvSpPr>
        <p:spPr>
          <a:xfrm>
            <a:off x="6390817" y="4409827"/>
            <a:ext cx="2124000" cy="61200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Group - Rabbit">
            <a:extLst>
              <a:ext uri="{FF2B5EF4-FFF2-40B4-BE49-F238E27FC236}">
                <a16:creationId xmlns:a16="http://schemas.microsoft.com/office/drawing/2014/main" id="{C3B965A4-596D-48CF-B623-7B982A3EAD7A}"/>
              </a:ext>
            </a:extLst>
          </p:cNvPr>
          <p:cNvSpPr/>
          <p:nvPr/>
        </p:nvSpPr>
        <p:spPr>
          <a:xfrm>
            <a:off x="6390818" y="5053291"/>
            <a:ext cx="2124000" cy="324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ype - Column">
            <a:extLst>
              <a:ext uri="{FF2B5EF4-FFF2-40B4-BE49-F238E27FC236}">
                <a16:creationId xmlns:a16="http://schemas.microsoft.com/office/drawing/2014/main" id="{9CFD6623-90F9-8CA0-585A-959ADF79ADE1}"/>
              </a:ext>
            </a:extLst>
          </p:cNvPr>
          <p:cNvSpPr/>
          <p:nvPr/>
        </p:nvSpPr>
        <p:spPr>
          <a:xfrm>
            <a:off x="7226512" y="3352012"/>
            <a:ext cx="792000" cy="2088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Group By">
            <a:extLst>
              <a:ext uri="{FF2B5EF4-FFF2-40B4-BE49-F238E27FC236}">
                <a16:creationId xmlns:a16="http://schemas.microsoft.com/office/drawing/2014/main" id="{32D80D9D-A915-458D-9FB9-52D0A8801C46}"/>
              </a:ext>
            </a:extLst>
          </p:cNvPr>
          <p:cNvSpPr txBox="1"/>
          <p:nvPr/>
        </p:nvSpPr>
        <p:spPr>
          <a:xfrm>
            <a:off x="5547374" y="2904664"/>
            <a:ext cx="1201329" cy="369332"/>
          </a:xfrm>
          <a:prstGeom prst="rect">
            <a:avLst/>
          </a:prstGeom>
          <a:noFill/>
        </p:spPr>
        <p:txBody>
          <a:bodyPr wrap="square" rtlCol="0">
            <a:spAutoFit/>
          </a:bodyPr>
          <a:lstStyle/>
          <a:p>
            <a:pPr algn="ctr"/>
            <a:r>
              <a:rPr lang="en-GB" b="1" dirty="0"/>
              <a:t>GROUP BY</a:t>
            </a:r>
          </a:p>
        </p:txBody>
      </p:sp>
      <p:sp>
        <p:nvSpPr>
          <p:cNvPr id="53" name="Where - Arrow">
            <a:extLst>
              <a:ext uri="{FF2B5EF4-FFF2-40B4-BE49-F238E27FC236}">
                <a16:creationId xmlns:a16="http://schemas.microsoft.com/office/drawing/2014/main" id="{9063E975-6FF7-4CE9-A82F-833F290AEBDD}"/>
              </a:ext>
            </a:extLst>
          </p:cNvPr>
          <p:cNvSpPr/>
          <p:nvPr/>
        </p:nvSpPr>
        <p:spPr>
          <a:xfrm>
            <a:off x="152948" y="204450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Minnie - Row">
            <a:extLst>
              <a:ext uri="{FF2B5EF4-FFF2-40B4-BE49-F238E27FC236}">
                <a16:creationId xmlns:a16="http://schemas.microsoft.com/office/drawing/2014/main" id="{22183285-BE31-4A6B-9D42-D99695E6A45F}"/>
              </a:ext>
            </a:extLst>
          </p:cNvPr>
          <p:cNvSpPr/>
          <p:nvPr/>
        </p:nvSpPr>
        <p:spPr>
          <a:xfrm>
            <a:off x="3794077" y="503442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Minnie - Purple">
            <a:extLst>
              <a:ext uri="{FF2B5EF4-FFF2-40B4-BE49-F238E27FC236}">
                <a16:creationId xmlns:a16="http://schemas.microsoft.com/office/drawing/2014/main" id="{2DCC5A50-1613-401C-8B96-ACAB5F94810D}"/>
              </a:ext>
            </a:extLst>
          </p:cNvPr>
          <p:cNvSpPr/>
          <p:nvPr/>
        </p:nvSpPr>
        <p:spPr>
          <a:xfrm>
            <a:off x="5440271" y="5030327"/>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Cindy - Row">
            <a:extLst>
              <a:ext uri="{FF2B5EF4-FFF2-40B4-BE49-F238E27FC236}">
                <a16:creationId xmlns:a16="http://schemas.microsoft.com/office/drawing/2014/main" id="{5298AA5D-FC31-4352-980F-7D95697682B5}"/>
              </a:ext>
            </a:extLst>
          </p:cNvPr>
          <p:cNvSpPr/>
          <p:nvPr/>
        </p:nvSpPr>
        <p:spPr>
          <a:xfrm>
            <a:off x="3791880" y="40624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Cindy - Purple">
            <a:extLst>
              <a:ext uri="{FF2B5EF4-FFF2-40B4-BE49-F238E27FC236}">
                <a16:creationId xmlns:a16="http://schemas.microsoft.com/office/drawing/2014/main" id="{C876FE33-042F-49D1-82EA-405FE3A9841A}"/>
              </a:ext>
            </a:extLst>
          </p:cNvPr>
          <p:cNvSpPr/>
          <p:nvPr/>
        </p:nvSpPr>
        <p:spPr>
          <a:xfrm>
            <a:off x="5438074" y="4058311"/>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oger - Row">
            <a:extLst>
              <a:ext uri="{FF2B5EF4-FFF2-40B4-BE49-F238E27FC236}">
                <a16:creationId xmlns:a16="http://schemas.microsoft.com/office/drawing/2014/main" id="{AF4F5B4A-5119-461B-A730-C2CFC05AD5F2}"/>
              </a:ext>
            </a:extLst>
          </p:cNvPr>
          <p:cNvSpPr/>
          <p:nvPr/>
        </p:nvSpPr>
        <p:spPr>
          <a:xfrm>
            <a:off x="3795055" y="6010699"/>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ger - Purple">
            <a:extLst>
              <a:ext uri="{FF2B5EF4-FFF2-40B4-BE49-F238E27FC236}">
                <a16:creationId xmlns:a16="http://schemas.microsoft.com/office/drawing/2014/main" id="{27C6C047-109C-467B-AB6F-03A4260007C7}"/>
              </a:ext>
            </a:extLst>
          </p:cNvPr>
          <p:cNvSpPr/>
          <p:nvPr/>
        </p:nvSpPr>
        <p:spPr>
          <a:xfrm>
            <a:off x="5441249" y="6006606"/>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Mickey - Row">
            <a:extLst>
              <a:ext uri="{FF2B5EF4-FFF2-40B4-BE49-F238E27FC236}">
                <a16:creationId xmlns:a16="http://schemas.microsoft.com/office/drawing/2014/main" id="{598695F8-35C9-451B-9533-C0CC8FD292AA}"/>
              </a:ext>
            </a:extLst>
          </p:cNvPr>
          <p:cNvSpPr/>
          <p:nvPr/>
        </p:nvSpPr>
        <p:spPr>
          <a:xfrm>
            <a:off x="3792733" y="4695576"/>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Mickey - Purple">
            <a:extLst>
              <a:ext uri="{FF2B5EF4-FFF2-40B4-BE49-F238E27FC236}">
                <a16:creationId xmlns:a16="http://schemas.microsoft.com/office/drawing/2014/main" id="{E3CEE837-8FB8-457D-AFCE-B6E66C733969}"/>
              </a:ext>
            </a:extLst>
          </p:cNvPr>
          <p:cNvSpPr/>
          <p:nvPr/>
        </p:nvSpPr>
        <p:spPr>
          <a:xfrm>
            <a:off x="5438927" y="4694658"/>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Bonzo - Row">
            <a:extLst>
              <a:ext uri="{FF2B5EF4-FFF2-40B4-BE49-F238E27FC236}">
                <a16:creationId xmlns:a16="http://schemas.microsoft.com/office/drawing/2014/main" id="{4EB6B2D9-23CF-433D-B07E-A73EABDFD6CD}"/>
              </a:ext>
            </a:extLst>
          </p:cNvPr>
          <p:cNvSpPr/>
          <p:nvPr/>
        </p:nvSpPr>
        <p:spPr>
          <a:xfrm>
            <a:off x="3783110" y="56895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Bonzo - Purple">
            <a:extLst>
              <a:ext uri="{FF2B5EF4-FFF2-40B4-BE49-F238E27FC236}">
                <a16:creationId xmlns:a16="http://schemas.microsoft.com/office/drawing/2014/main" id="{81AAEF91-8D6C-41AE-9495-8BB163EF2292}"/>
              </a:ext>
            </a:extLst>
          </p:cNvPr>
          <p:cNvSpPr/>
          <p:nvPr/>
        </p:nvSpPr>
        <p:spPr>
          <a:xfrm>
            <a:off x="5429304" y="5685459"/>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1500"/>
                                        <p:tgtEl>
                                          <p:spTgt spid="6">
                                            <p:txEl>
                                              <p:pRg st="0" end="0"/>
                                            </p:tx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1500"/>
                                        <p:tgtEl>
                                          <p:spTgt spid="6">
                                            <p:txEl>
                                              <p:pRg st="1" end="1"/>
                                            </p:txEl>
                                          </p:spTgt>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1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ipe(left)">
                                      <p:cBhvr>
                                        <p:cTn id="75" dur="1000"/>
                                        <p:tgtEl>
                                          <p:spTgt spid="5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wipe(left)">
                                      <p:cBhvr>
                                        <p:cTn id="80" dur="500"/>
                                        <p:tgtEl>
                                          <p:spTgt spid="59"/>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left)">
                                      <p:cBhvr>
                                        <p:cTn id="84" dur="1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ipe(left)">
                                      <p:cBhvr>
                                        <p:cTn id="89" dur="500"/>
                                        <p:tgtEl>
                                          <p:spTgt spid="67"/>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wipe(left)">
                                      <p:cBhvr>
                                        <p:cTn id="93" dur="1500"/>
                                        <p:tgtEl>
                                          <p:spTgt spid="65"/>
                                        </p:tgtEl>
                                      </p:cBhvr>
                                    </p:animEffect>
                                  </p:childTnLst>
                                </p:cTn>
                              </p:par>
                            </p:childTnLst>
                          </p:cTn>
                        </p:par>
                        <p:par>
                          <p:cTn id="94" fill="hold">
                            <p:stCondLst>
                              <p:cond delay="2000"/>
                            </p:stCondLst>
                            <p:childTnLst>
                              <p:par>
                                <p:cTn id="95" presetID="22" presetClass="entr" presetSubtype="8" fill="hold" grpId="0" nodeType="after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left)">
                                      <p:cBhvr>
                                        <p:cTn id="97" dur="500"/>
                                        <p:tgtEl>
                                          <p:spTgt spid="56"/>
                                        </p:tgtEl>
                                      </p:cBhvr>
                                    </p:animEffect>
                                  </p:childTnLst>
                                </p:cTn>
                              </p:par>
                            </p:childTnLst>
                          </p:cTn>
                        </p:par>
                        <p:par>
                          <p:cTn id="98" fill="hold">
                            <p:stCondLst>
                              <p:cond delay="2500"/>
                            </p:stCondLst>
                            <p:childTnLst>
                              <p:par>
                                <p:cTn id="99" presetID="22" presetClass="entr" presetSubtype="8"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left)">
                                      <p:cBhvr>
                                        <p:cTn id="101" dur="1500"/>
                                        <p:tgtEl>
                                          <p:spTgt spid="54"/>
                                        </p:tgtEl>
                                      </p:cBhvr>
                                    </p:animEffect>
                                  </p:childTnLst>
                                </p:cTn>
                              </p:par>
                            </p:childTnLst>
                          </p:cTn>
                        </p:par>
                        <p:par>
                          <p:cTn id="102" fill="hold">
                            <p:stCondLst>
                              <p:cond delay="4000"/>
                            </p:stCondLst>
                            <p:childTnLst>
                              <p:par>
                                <p:cTn id="103" presetID="22" presetClass="entr" presetSubtype="8" fill="hold" grpId="0" nodeType="afterEffect">
                                  <p:stCondLst>
                                    <p:cond delay="0"/>
                                  </p:stCondLst>
                                  <p:childTnLst>
                                    <p:set>
                                      <p:cBhvr>
                                        <p:cTn id="104" dur="1" fill="hold">
                                          <p:stCondLst>
                                            <p:cond delay="0"/>
                                          </p:stCondLst>
                                        </p:cTn>
                                        <p:tgtEl>
                                          <p:spTgt spid="73"/>
                                        </p:tgtEl>
                                        <p:attrNameLst>
                                          <p:attrName>style.visibility</p:attrName>
                                        </p:attrNameLst>
                                      </p:cBhvr>
                                      <p:to>
                                        <p:strVal val="visible"/>
                                      </p:to>
                                    </p:set>
                                    <p:animEffect transition="in" filter="wipe(left)">
                                      <p:cBhvr>
                                        <p:cTn id="105" dur="500"/>
                                        <p:tgtEl>
                                          <p:spTgt spid="73"/>
                                        </p:tgtEl>
                                      </p:cBhvr>
                                    </p:animEffect>
                                  </p:childTnLst>
                                </p:cTn>
                              </p:par>
                            </p:childTnLst>
                          </p:cTn>
                        </p:par>
                        <p:par>
                          <p:cTn id="106" fill="hold">
                            <p:stCondLst>
                              <p:cond delay="4500"/>
                            </p:stCondLst>
                            <p:childTnLst>
                              <p:par>
                                <p:cTn id="107" presetID="22" presetClass="entr" presetSubtype="8" fill="hold" grpId="0" nodeType="after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wipe(left)">
                                      <p:cBhvr>
                                        <p:cTn id="109" dur="1500"/>
                                        <p:tgtEl>
                                          <p:spTgt spid="72"/>
                                        </p:tgtEl>
                                      </p:cBhvr>
                                    </p:animEffect>
                                  </p:childTnLst>
                                </p:cTn>
                              </p:par>
                            </p:childTnLst>
                          </p:cTn>
                        </p:par>
                        <p:par>
                          <p:cTn id="110" fill="hold">
                            <p:stCondLst>
                              <p:cond delay="6000"/>
                            </p:stCondLst>
                            <p:childTnLst>
                              <p:par>
                                <p:cTn id="111" presetID="22" presetClass="entr" presetSubtype="8" fill="hold" grpId="0" nodeType="after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wipe(left)">
                                      <p:cBhvr>
                                        <p:cTn id="113" dur="500"/>
                                        <p:tgtEl>
                                          <p:spTgt spid="64"/>
                                        </p:tgtEl>
                                      </p:cBhvr>
                                    </p:animEffect>
                                  </p:childTnLst>
                                </p:cTn>
                              </p:par>
                            </p:childTnLst>
                          </p:cTn>
                        </p:par>
                        <p:par>
                          <p:cTn id="114" fill="hold">
                            <p:stCondLst>
                              <p:cond delay="6500"/>
                            </p:stCondLst>
                            <p:childTnLst>
                              <p:par>
                                <p:cTn id="115" presetID="22" presetClass="entr" presetSubtype="8" fill="hold" grpId="0" nodeType="after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wipe(left)">
                                      <p:cBhvr>
                                        <p:cTn id="117" dur="1500"/>
                                        <p:tgtEl>
                                          <p:spTgt spid="6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8" fill="hold" grpId="1" nodeType="clickEffect">
                                  <p:stCondLst>
                                    <p:cond delay="0"/>
                                  </p:stCondLst>
                                  <p:childTnLst>
                                    <p:animEffect transition="out" filter="wipe(left)">
                                      <p:cBhvr>
                                        <p:cTn id="121" dur="500"/>
                                        <p:tgtEl>
                                          <p:spTgt spid="53"/>
                                        </p:tgtEl>
                                      </p:cBhvr>
                                    </p:animEffect>
                                    <p:set>
                                      <p:cBhvr>
                                        <p:cTn id="122" dur="1" fill="hold">
                                          <p:stCondLst>
                                            <p:cond delay="499"/>
                                          </p:stCondLst>
                                        </p:cTn>
                                        <p:tgtEl>
                                          <p:spTgt spid="53"/>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left)">
                                      <p:cBhvr>
                                        <p:cTn id="126" dur="10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wipe(left)">
                                      <p:cBhvr>
                                        <p:cTn id="131" dur="500"/>
                                        <p:tgtEl>
                                          <p:spTgt spid="49"/>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wipe(left)">
                                      <p:cBhvr>
                                        <p:cTn id="135" dur="1000"/>
                                        <p:tgtEl>
                                          <p:spTgt spid="41"/>
                                        </p:tgtEl>
                                      </p:cBhvr>
                                    </p:animEffec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wipe(left)">
                                      <p:cBhvr>
                                        <p:cTn id="139" dur="2000"/>
                                        <p:tgtEl>
                                          <p:spTgt spid="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wipe(left)">
                                      <p:cBhvr>
                                        <p:cTn id="144" dur="1500"/>
                                        <p:tgtEl>
                                          <p:spTgt spid="46"/>
                                        </p:tgtEl>
                                      </p:cBhvr>
                                    </p:animEffect>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wipe(left)">
                                      <p:cBhvr>
                                        <p:cTn id="148" dur="1500"/>
                                        <p:tgtEl>
                                          <p:spTgt spid="47"/>
                                        </p:tgtEl>
                                      </p:cBhvr>
                                    </p:animEffect>
                                  </p:childTnLst>
                                </p:cTn>
                              </p:par>
                            </p:childTnLst>
                          </p:cTn>
                        </p:par>
                        <p:par>
                          <p:cTn id="149" fill="hold">
                            <p:stCondLst>
                              <p:cond delay="3000"/>
                            </p:stCondLst>
                            <p:childTnLst>
                              <p:par>
                                <p:cTn id="150" presetID="22" presetClass="entr" presetSubtype="8" fill="hold" grpId="0" nodeType="after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wipe(left)">
                                      <p:cBhvr>
                                        <p:cTn id="152" dur="1500"/>
                                        <p:tgtEl>
                                          <p:spTgt spid="48"/>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xit" presetSubtype="8" fill="hold" grpId="1" nodeType="clickEffect">
                                  <p:stCondLst>
                                    <p:cond delay="0"/>
                                  </p:stCondLst>
                                  <p:childTnLst>
                                    <p:animEffect transition="out" filter="wipe(left)">
                                      <p:cBhvr>
                                        <p:cTn id="156" dur="500"/>
                                        <p:tgtEl>
                                          <p:spTgt spid="35"/>
                                        </p:tgtEl>
                                      </p:cBhvr>
                                    </p:animEffect>
                                    <p:set>
                                      <p:cBhvr>
                                        <p:cTn id="157" dur="1" fill="hold">
                                          <p:stCondLst>
                                            <p:cond delay="499"/>
                                          </p:stCondLst>
                                        </p:cTn>
                                        <p:tgtEl>
                                          <p:spTgt spid="35"/>
                                        </p:tgtEl>
                                        <p:attrNameLst>
                                          <p:attrName>style.visibility</p:attrName>
                                        </p:attrNameLst>
                                      </p:cBhvr>
                                      <p:to>
                                        <p:strVal val="hidden"/>
                                      </p:to>
                                    </p:se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wipe(left)">
                                      <p:cBhvr>
                                        <p:cTn id="161" dur="1000"/>
                                        <p:tgtEl>
                                          <p:spTgt spid="31"/>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25"/>
                                        </p:tgtEl>
                                        <p:attrNameLst>
                                          <p:attrName>style.visibility</p:attrName>
                                        </p:attrNameLst>
                                      </p:cBhvr>
                                      <p:to>
                                        <p:strVal val="visible"/>
                                      </p:to>
                                    </p:set>
                                    <p:animEffect transition="in" filter="wipe(left)">
                                      <p:cBhvr>
                                        <p:cTn id="166" dur="500"/>
                                        <p:tgtEl>
                                          <p:spTgt spid="25"/>
                                        </p:tgtEl>
                                      </p:cBhvr>
                                    </p:animEffect>
                                  </p:childTnLst>
                                </p:cTn>
                              </p:par>
                            </p:childTnLst>
                          </p:cTn>
                        </p:par>
                        <p:par>
                          <p:cTn id="167" fill="hold">
                            <p:stCondLst>
                              <p:cond delay="500"/>
                            </p:stCondLst>
                            <p:childTnLst>
                              <p:par>
                                <p:cTn id="168" presetID="22" presetClass="entr" presetSubtype="1" fill="hold" nodeType="afterEffect">
                                  <p:stCondLst>
                                    <p:cond delay="0"/>
                                  </p:stCondLst>
                                  <p:childTnLst>
                                    <p:set>
                                      <p:cBhvr>
                                        <p:cTn id="169" dur="1" fill="hold">
                                          <p:stCondLst>
                                            <p:cond delay="0"/>
                                          </p:stCondLst>
                                        </p:cTn>
                                        <p:tgtEl>
                                          <p:spTgt spid="5"/>
                                        </p:tgtEl>
                                        <p:attrNameLst>
                                          <p:attrName>style.visibility</p:attrName>
                                        </p:attrNameLst>
                                      </p:cBhvr>
                                      <p:to>
                                        <p:strVal val="visible"/>
                                      </p:to>
                                    </p:set>
                                    <p:animEffect transition="in" filter="wipe(up)">
                                      <p:cBhvr>
                                        <p:cTn id="170" dur="500"/>
                                        <p:tgtEl>
                                          <p:spTgt spid="5"/>
                                        </p:tgtEl>
                                      </p:cBhvr>
                                    </p:animEffect>
                                  </p:childTnLst>
                                </p:cTn>
                              </p:par>
                            </p:childTnLst>
                          </p:cTn>
                        </p:par>
                        <p:par>
                          <p:cTn id="171" fill="hold">
                            <p:stCondLst>
                              <p:cond delay="1000"/>
                            </p:stCondLst>
                            <p:childTnLst>
                              <p:par>
                                <p:cTn id="172" presetID="22" presetClass="entr" presetSubtype="1" fill="hold" grpId="0" nodeType="afterEffect">
                                  <p:stCondLst>
                                    <p:cond delay="0"/>
                                  </p:stCondLst>
                                  <p:childTnLst>
                                    <p:set>
                                      <p:cBhvr>
                                        <p:cTn id="173" dur="1" fill="hold">
                                          <p:stCondLst>
                                            <p:cond delay="0"/>
                                          </p:stCondLst>
                                        </p:cTn>
                                        <p:tgtEl>
                                          <p:spTgt spid="29"/>
                                        </p:tgtEl>
                                        <p:attrNameLst>
                                          <p:attrName>style.visibility</p:attrName>
                                        </p:attrNameLst>
                                      </p:cBhvr>
                                      <p:to>
                                        <p:strVal val="visible"/>
                                      </p:to>
                                    </p:set>
                                    <p:animEffect transition="in" filter="wipe(up)">
                                      <p:cBhvr>
                                        <p:cTn id="174" dur="1500"/>
                                        <p:tgtEl>
                                          <p:spTgt spid="2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xit" presetSubtype="8" fill="hold" grpId="1" nodeType="clickEffect">
                                  <p:stCondLst>
                                    <p:cond delay="0"/>
                                  </p:stCondLst>
                                  <p:childTnLst>
                                    <p:animEffect transition="out" filter="wipe(left)">
                                      <p:cBhvr>
                                        <p:cTn id="178" dur="500"/>
                                        <p:tgtEl>
                                          <p:spTgt spid="31"/>
                                        </p:tgtEl>
                                      </p:cBhvr>
                                    </p:animEffect>
                                    <p:set>
                                      <p:cBhvr>
                                        <p:cTn id="179" dur="1" fill="hold">
                                          <p:stCondLst>
                                            <p:cond delay="499"/>
                                          </p:stCondLst>
                                        </p:cTn>
                                        <p:tgtEl>
                                          <p:spTgt spid="31"/>
                                        </p:tgtEl>
                                        <p:attrNameLst>
                                          <p:attrName>style.visibility</p:attrName>
                                        </p:attrNameLst>
                                      </p:cBhvr>
                                      <p:to>
                                        <p:strVal val="hidden"/>
                                      </p:to>
                                    </p:set>
                                  </p:childTnLst>
                                </p:cTn>
                              </p:par>
                            </p:childTnLst>
                          </p:cTn>
                        </p:par>
                        <p:par>
                          <p:cTn id="180" fill="hold">
                            <p:stCondLst>
                              <p:cond delay="500"/>
                            </p:stCondLst>
                            <p:childTnLst>
                              <p:par>
                                <p:cTn id="181" presetID="22" presetClass="exit" presetSubtype="1" fill="hold" nodeType="afterEffect">
                                  <p:stCondLst>
                                    <p:cond delay="0"/>
                                  </p:stCondLst>
                                  <p:childTnLst>
                                    <p:animEffect transition="out" filter="wipe(up)">
                                      <p:cBhvr>
                                        <p:cTn id="182" dur="500"/>
                                        <p:tgtEl>
                                          <p:spTgt spid="5"/>
                                        </p:tgtEl>
                                      </p:cBhvr>
                                    </p:animEffect>
                                    <p:set>
                                      <p:cBhvr>
                                        <p:cTn id="183" dur="1" fill="hold">
                                          <p:stCondLst>
                                            <p:cond delay="499"/>
                                          </p:stCondLst>
                                        </p:cTn>
                                        <p:tgtEl>
                                          <p:spTgt spid="5"/>
                                        </p:tgtEl>
                                        <p:attrNameLst>
                                          <p:attrName>style.visibility</p:attrName>
                                        </p:attrNameLst>
                                      </p:cBhvr>
                                      <p:to>
                                        <p:strVal val="hidden"/>
                                      </p:to>
                                    </p:set>
                                  </p:childTnLst>
                                </p:cTn>
                              </p:par>
                            </p:childTnLst>
                          </p:cTn>
                        </p:par>
                        <p:par>
                          <p:cTn id="184" fill="hold">
                            <p:stCondLst>
                              <p:cond delay="1000"/>
                            </p:stCondLst>
                            <p:childTnLst>
                              <p:par>
                                <p:cTn id="185" presetID="22" presetClass="exit" presetSubtype="1" fill="hold" grpId="1" nodeType="afterEffect">
                                  <p:stCondLst>
                                    <p:cond delay="0"/>
                                  </p:stCondLst>
                                  <p:childTnLst>
                                    <p:animEffect transition="out" filter="wipe(up)">
                                      <p:cBhvr>
                                        <p:cTn id="186" dur="500"/>
                                        <p:tgtEl>
                                          <p:spTgt spid="29"/>
                                        </p:tgtEl>
                                      </p:cBhvr>
                                    </p:animEffect>
                                    <p:set>
                                      <p:cBhvr>
                                        <p:cTn id="187" dur="1" fill="hold">
                                          <p:stCondLst>
                                            <p:cond delay="499"/>
                                          </p:stCondLst>
                                        </p:cTn>
                                        <p:tgtEl>
                                          <p:spTgt spid="29"/>
                                        </p:tgtEl>
                                        <p:attrNameLst>
                                          <p:attrName>style.visibility</p:attrName>
                                        </p:attrNameLst>
                                      </p:cBhvr>
                                      <p:to>
                                        <p:strVal val="hidden"/>
                                      </p:to>
                                    </p:set>
                                  </p:childTnLst>
                                </p:cTn>
                              </p:par>
                            </p:childTnLst>
                          </p:cTn>
                        </p:par>
                        <p:par>
                          <p:cTn id="188" fill="hold">
                            <p:stCondLst>
                              <p:cond delay="1500"/>
                            </p:stCondLst>
                            <p:childTnLst>
                              <p:par>
                                <p:cTn id="189" presetID="22" presetClass="entr" presetSubtype="8" fill="hold" grpId="0" nodeType="after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wipe(left)">
                                      <p:cBhvr>
                                        <p:cTn id="191" dur="500"/>
                                        <p:tgtEl>
                                          <p:spTgt spid="32"/>
                                        </p:tgtEl>
                                      </p:cBhvr>
                                    </p:animEffect>
                                  </p:childTnLst>
                                </p:cTn>
                              </p:par>
                            </p:childTnLst>
                          </p:cTn>
                        </p:par>
                        <p:par>
                          <p:cTn id="192" fill="hold">
                            <p:stCondLst>
                              <p:cond delay="2000"/>
                            </p:stCondLst>
                            <p:childTnLst>
                              <p:par>
                                <p:cTn id="193" presetID="22" presetClass="entr" presetSubtype="8" fill="hold" grpId="0" nodeType="after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wipe(left)">
                                      <p:cBhvr>
                                        <p:cTn id="195" dur="1000"/>
                                        <p:tgtEl>
                                          <p:spTgt spid="28"/>
                                        </p:tgtEl>
                                      </p:cBhvr>
                                    </p:animEffect>
                                  </p:childTnLst>
                                </p:cTn>
                              </p:par>
                            </p:childTnLst>
                          </p:cTn>
                        </p:par>
                        <p:par>
                          <p:cTn id="196" fill="hold">
                            <p:stCondLst>
                              <p:cond delay="3000"/>
                            </p:stCondLst>
                            <p:childTnLst>
                              <p:par>
                                <p:cTn id="197" presetID="22" presetClass="entr" presetSubtype="8" fill="hold" nodeType="afterEffect">
                                  <p:stCondLst>
                                    <p:cond delay="0"/>
                                  </p:stCondLst>
                                  <p:childTnLst>
                                    <p:set>
                                      <p:cBhvr>
                                        <p:cTn id="198" dur="1" fill="hold">
                                          <p:stCondLst>
                                            <p:cond delay="0"/>
                                          </p:stCondLst>
                                        </p:cTn>
                                        <p:tgtEl>
                                          <p:spTgt spid="24"/>
                                        </p:tgtEl>
                                        <p:attrNameLst>
                                          <p:attrName>style.visibility</p:attrName>
                                        </p:attrNameLst>
                                      </p:cBhvr>
                                      <p:to>
                                        <p:strVal val="visible"/>
                                      </p:to>
                                    </p:set>
                                    <p:animEffect transition="in" filter="wipe(left)">
                                      <p:cBhvr>
                                        <p:cTn id="19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31" grpId="0" animBg="1"/>
      <p:bldP spid="31" grpId="1" animBg="1"/>
      <p:bldP spid="32" grpId="0"/>
      <p:bldP spid="35" grpId="0" animBg="1"/>
      <p:bldP spid="35" grpId="1" animBg="1"/>
      <p:bldP spid="41" grpId="0" animBg="1"/>
      <p:bldP spid="46" grpId="0" animBg="1"/>
      <p:bldP spid="47" grpId="0" animBg="1"/>
      <p:bldP spid="48" grpId="0" animBg="1"/>
      <p:bldP spid="29" grpId="0" animBg="1"/>
      <p:bldP spid="29" grpId="1" animBg="1"/>
      <p:bldP spid="49" grpId="0"/>
      <p:bldP spid="53" grpId="0" animBg="1"/>
      <p:bldP spid="53" grpId="1" animBg="1"/>
      <p:bldP spid="54" grpId="0" animBg="1"/>
      <p:bldP spid="56" grpId="0" animBg="1"/>
      <p:bldP spid="57" grpId="0" animBg="1"/>
      <p:bldP spid="59" grpId="0" animBg="1"/>
      <p:bldP spid="62" grpId="0" animBg="1"/>
      <p:bldP spid="64" grpId="0" animBg="1"/>
      <p:bldP spid="65" grpId="0" animBg="1"/>
      <p:bldP spid="67" grpId="0" animBg="1"/>
      <p:bldP spid="72" grpId="0" animBg="1"/>
      <p:bldP spid="73"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a:xfrm>
            <a:off x="838200" y="365125"/>
            <a:ext cx="10515600" cy="1325563"/>
          </a:xfrm>
        </p:spPr>
        <p:txBody>
          <a:bodyPr/>
          <a:lstStyle/>
          <a:p>
            <a:r>
              <a:rPr lang="en-GB" dirty="0"/>
              <a:t>Order of Operations (7)</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type, COUNT(*)</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6</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GROUP BY </a:t>
            </a:r>
            <a:r>
              <a:rPr lang="en-US" altLang="en-US" sz="2000" dirty="0">
                <a:solidFill>
                  <a:srgbClr val="000000"/>
                </a:solidFill>
                <a:latin typeface="Consolas" panose="020B0609020204030204" pitchFamily="49" charset="0"/>
              </a:rPr>
              <a:t>type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1147564"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8761790" y="490161"/>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1233287"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383778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9046154" y="3412595"/>
          <a:ext cx="1898015" cy="129540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854243258"/>
                    </a:ext>
                  </a:extLst>
                </a:gridCol>
                <a:gridCol w="111061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COUNT(*)</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105524168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Rabbit</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637339003"/>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331854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8539574" y="39333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elect - Arrow">
            <a:extLst>
              <a:ext uri="{FF2B5EF4-FFF2-40B4-BE49-F238E27FC236}">
                <a16:creationId xmlns:a16="http://schemas.microsoft.com/office/drawing/2014/main" id="{74743580-1BBD-44D1-9B4B-3FCD69A573CA}"/>
              </a:ext>
            </a:extLst>
          </p:cNvPr>
          <p:cNvCxnSpPr>
            <a:cxnSpLocks/>
            <a:endCxn id="29" idx="0"/>
          </p:cNvCxnSpPr>
          <p:nvPr/>
        </p:nvCxnSpPr>
        <p:spPr>
          <a:xfrm>
            <a:off x="7622512" y="2820015"/>
            <a:ext cx="0" cy="531997"/>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6" name="Group - Table">
            <a:extLst>
              <a:ext uri="{FF2B5EF4-FFF2-40B4-BE49-F238E27FC236}">
                <a16:creationId xmlns:a16="http://schemas.microsoft.com/office/drawing/2014/main" id="{4F27B0EB-B143-43F2-BFD3-AEE124AF9F91}"/>
              </a:ext>
            </a:extLst>
          </p:cNvPr>
          <p:cNvGraphicFramePr>
            <a:graphicFrameLocks noGrp="1"/>
          </p:cNvGraphicFramePr>
          <p:nvPr/>
        </p:nvGraphicFramePr>
        <p:xfrm>
          <a:off x="6432198" y="3415751"/>
          <a:ext cx="2042287" cy="19431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err="1">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6</a:t>
                      </a: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Minnie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1" name="Group - Arrow">
            <a:extLst>
              <a:ext uri="{FF2B5EF4-FFF2-40B4-BE49-F238E27FC236}">
                <a16:creationId xmlns:a16="http://schemas.microsoft.com/office/drawing/2014/main" id="{FFFD03AB-D625-498E-9D39-B561473F8A17}"/>
              </a:ext>
            </a:extLst>
          </p:cNvPr>
          <p:cNvSpPr/>
          <p:nvPr/>
        </p:nvSpPr>
        <p:spPr>
          <a:xfrm>
            <a:off x="5918077"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Group - Dog">
            <a:extLst>
              <a:ext uri="{FF2B5EF4-FFF2-40B4-BE49-F238E27FC236}">
                <a16:creationId xmlns:a16="http://schemas.microsoft.com/office/drawing/2014/main" id="{BFC38AA1-E80C-489B-A065-69A3BEC2FC35}"/>
              </a:ext>
            </a:extLst>
          </p:cNvPr>
          <p:cNvSpPr/>
          <p:nvPr/>
        </p:nvSpPr>
        <p:spPr>
          <a:xfrm>
            <a:off x="6390814" y="3736726"/>
            <a:ext cx="2124000" cy="648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Group - Mouse">
            <a:extLst>
              <a:ext uri="{FF2B5EF4-FFF2-40B4-BE49-F238E27FC236}">
                <a16:creationId xmlns:a16="http://schemas.microsoft.com/office/drawing/2014/main" id="{BABA6689-7DBF-4BCE-87BB-7559475F170C}"/>
              </a:ext>
            </a:extLst>
          </p:cNvPr>
          <p:cNvSpPr/>
          <p:nvPr/>
        </p:nvSpPr>
        <p:spPr>
          <a:xfrm>
            <a:off x="6390817" y="4409827"/>
            <a:ext cx="2124000" cy="61200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Group - Rabbit">
            <a:extLst>
              <a:ext uri="{FF2B5EF4-FFF2-40B4-BE49-F238E27FC236}">
                <a16:creationId xmlns:a16="http://schemas.microsoft.com/office/drawing/2014/main" id="{C3B965A4-596D-48CF-B623-7B982A3EAD7A}"/>
              </a:ext>
            </a:extLst>
          </p:cNvPr>
          <p:cNvSpPr/>
          <p:nvPr/>
        </p:nvSpPr>
        <p:spPr>
          <a:xfrm>
            <a:off x="6390818" y="5053291"/>
            <a:ext cx="2124000" cy="324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ype - Column">
            <a:extLst>
              <a:ext uri="{FF2B5EF4-FFF2-40B4-BE49-F238E27FC236}">
                <a16:creationId xmlns:a16="http://schemas.microsoft.com/office/drawing/2014/main" id="{9CFD6623-90F9-8CA0-585A-959ADF79ADE1}"/>
              </a:ext>
            </a:extLst>
          </p:cNvPr>
          <p:cNvSpPr/>
          <p:nvPr/>
        </p:nvSpPr>
        <p:spPr>
          <a:xfrm>
            <a:off x="7226512" y="3352012"/>
            <a:ext cx="792000" cy="2088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Minnie - Row">
            <a:extLst>
              <a:ext uri="{FF2B5EF4-FFF2-40B4-BE49-F238E27FC236}">
                <a16:creationId xmlns:a16="http://schemas.microsoft.com/office/drawing/2014/main" id="{22183285-BE31-4A6B-9D42-D99695E6A45F}"/>
              </a:ext>
            </a:extLst>
          </p:cNvPr>
          <p:cNvSpPr/>
          <p:nvPr/>
        </p:nvSpPr>
        <p:spPr>
          <a:xfrm>
            <a:off x="3794077" y="503442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Minnie - Purple">
            <a:extLst>
              <a:ext uri="{FF2B5EF4-FFF2-40B4-BE49-F238E27FC236}">
                <a16:creationId xmlns:a16="http://schemas.microsoft.com/office/drawing/2014/main" id="{2DCC5A50-1613-401C-8B96-ACAB5F94810D}"/>
              </a:ext>
            </a:extLst>
          </p:cNvPr>
          <p:cNvSpPr/>
          <p:nvPr/>
        </p:nvSpPr>
        <p:spPr>
          <a:xfrm>
            <a:off x="5440271" y="5030327"/>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Cindy - Row">
            <a:extLst>
              <a:ext uri="{FF2B5EF4-FFF2-40B4-BE49-F238E27FC236}">
                <a16:creationId xmlns:a16="http://schemas.microsoft.com/office/drawing/2014/main" id="{5298AA5D-FC31-4352-980F-7D95697682B5}"/>
              </a:ext>
            </a:extLst>
          </p:cNvPr>
          <p:cNvSpPr/>
          <p:nvPr/>
        </p:nvSpPr>
        <p:spPr>
          <a:xfrm>
            <a:off x="3791880" y="40624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Cindy - Purple">
            <a:extLst>
              <a:ext uri="{FF2B5EF4-FFF2-40B4-BE49-F238E27FC236}">
                <a16:creationId xmlns:a16="http://schemas.microsoft.com/office/drawing/2014/main" id="{C876FE33-042F-49D1-82EA-405FE3A9841A}"/>
              </a:ext>
            </a:extLst>
          </p:cNvPr>
          <p:cNvSpPr/>
          <p:nvPr/>
        </p:nvSpPr>
        <p:spPr>
          <a:xfrm>
            <a:off x="5438074" y="4058311"/>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oger - Row">
            <a:extLst>
              <a:ext uri="{FF2B5EF4-FFF2-40B4-BE49-F238E27FC236}">
                <a16:creationId xmlns:a16="http://schemas.microsoft.com/office/drawing/2014/main" id="{AF4F5B4A-5119-461B-A730-C2CFC05AD5F2}"/>
              </a:ext>
            </a:extLst>
          </p:cNvPr>
          <p:cNvSpPr/>
          <p:nvPr/>
        </p:nvSpPr>
        <p:spPr>
          <a:xfrm>
            <a:off x="3795055" y="6010699"/>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ger - Purple">
            <a:extLst>
              <a:ext uri="{FF2B5EF4-FFF2-40B4-BE49-F238E27FC236}">
                <a16:creationId xmlns:a16="http://schemas.microsoft.com/office/drawing/2014/main" id="{27C6C047-109C-467B-AB6F-03A4260007C7}"/>
              </a:ext>
            </a:extLst>
          </p:cNvPr>
          <p:cNvSpPr/>
          <p:nvPr/>
        </p:nvSpPr>
        <p:spPr>
          <a:xfrm>
            <a:off x="5441249" y="6006606"/>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Mickey - Row">
            <a:extLst>
              <a:ext uri="{FF2B5EF4-FFF2-40B4-BE49-F238E27FC236}">
                <a16:creationId xmlns:a16="http://schemas.microsoft.com/office/drawing/2014/main" id="{598695F8-35C9-451B-9533-C0CC8FD292AA}"/>
              </a:ext>
            </a:extLst>
          </p:cNvPr>
          <p:cNvSpPr/>
          <p:nvPr/>
        </p:nvSpPr>
        <p:spPr>
          <a:xfrm>
            <a:off x="3792733" y="4695576"/>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Mickey - Purple">
            <a:extLst>
              <a:ext uri="{FF2B5EF4-FFF2-40B4-BE49-F238E27FC236}">
                <a16:creationId xmlns:a16="http://schemas.microsoft.com/office/drawing/2014/main" id="{E3CEE837-8FB8-457D-AFCE-B6E66C733969}"/>
              </a:ext>
            </a:extLst>
          </p:cNvPr>
          <p:cNvSpPr/>
          <p:nvPr/>
        </p:nvSpPr>
        <p:spPr>
          <a:xfrm>
            <a:off x="5438927" y="4691483"/>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Bonzo - Row">
            <a:extLst>
              <a:ext uri="{FF2B5EF4-FFF2-40B4-BE49-F238E27FC236}">
                <a16:creationId xmlns:a16="http://schemas.microsoft.com/office/drawing/2014/main" id="{4EB6B2D9-23CF-433D-B07E-A73EABDFD6CD}"/>
              </a:ext>
            </a:extLst>
          </p:cNvPr>
          <p:cNvSpPr/>
          <p:nvPr/>
        </p:nvSpPr>
        <p:spPr>
          <a:xfrm>
            <a:off x="3783110" y="56895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Bonzo - Purple">
            <a:extLst>
              <a:ext uri="{FF2B5EF4-FFF2-40B4-BE49-F238E27FC236}">
                <a16:creationId xmlns:a16="http://schemas.microsoft.com/office/drawing/2014/main" id="{81AAEF91-8D6C-41AE-9495-8BB163EF2292}"/>
              </a:ext>
            </a:extLst>
          </p:cNvPr>
          <p:cNvSpPr/>
          <p:nvPr/>
        </p:nvSpPr>
        <p:spPr>
          <a:xfrm>
            <a:off x="5429304" y="5685459"/>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7851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9C3A-A6F0-6A47-0FA8-325C285BA925}"/>
              </a:ext>
            </a:extLst>
          </p:cNvPr>
          <p:cNvSpPr>
            <a:spLocks noGrp="1"/>
          </p:cNvSpPr>
          <p:nvPr>
            <p:ph type="title"/>
          </p:nvPr>
        </p:nvSpPr>
        <p:spPr/>
        <p:txBody>
          <a:bodyPr/>
          <a:lstStyle/>
          <a:p>
            <a:r>
              <a:rPr lang="en-GB" dirty="0"/>
              <a:t>GROUP BY – Example</a:t>
            </a:r>
          </a:p>
        </p:txBody>
      </p:sp>
      <p:graphicFrame>
        <p:nvGraphicFramePr>
          <p:cNvPr id="3" name="Table 2">
            <a:extLst>
              <a:ext uri="{FF2B5EF4-FFF2-40B4-BE49-F238E27FC236}">
                <a16:creationId xmlns:a16="http://schemas.microsoft.com/office/drawing/2014/main" id="{101BDBD7-AA23-4AC9-94B1-A7B6B7AC14B5}"/>
              </a:ext>
            </a:extLst>
          </p:cNvPr>
          <p:cNvGraphicFramePr>
            <a:graphicFrameLocks noGrp="1"/>
          </p:cNvGraphicFramePr>
          <p:nvPr>
            <p:extLst>
              <p:ext uri="{D42A27DB-BD31-4B8C-83A1-F6EECF244321}">
                <p14:modId xmlns:p14="http://schemas.microsoft.com/office/powerpoint/2010/main" val="4012072039"/>
              </p:ext>
            </p:extLst>
          </p:nvPr>
        </p:nvGraphicFramePr>
        <p:xfrm>
          <a:off x="838200"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Spectre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4063073802"/>
                  </a:ext>
                </a:extLst>
              </a:tr>
              <a:tr h="0">
                <a:tc>
                  <a:txBody>
                    <a:bodyPr/>
                    <a:lstStyle/>
                    <a:p>
                      <a:pPr algn="l"/>
                      <a:r>
                        <a:rPr lang="en-GB" sz="1800" b="0">
                          <a:solidFill>
                            <a:schemeClr val="tx1"/>
                          </a:solidFill>
                          <a:effectLst/>
                          <a:latin typeface="+mn-lt"/>
                        </a:rPr>
                        <a:t>2</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232141973"/>
                  </a:ext>
                </a:extLst>
              </a:tr>
              <a:tr h="0">
                <a:tc>
                  <a:txBody>
                    <a:bodyPr/>
                    <a:lstStyle/>
                    <a:p>
                      <a:pPr algn="l"/>
                      <a:r>
                        <a:rPr lang="en-GB" sz="1800" b="0">
                          <a:solidFill>
                            <a:schemeClr val="tx1"/>
                          </a:solidFill>
                          <a:effectLst/>
                          <a:latin typeface="+mn-lt"/>
                        </a:rPr>
                        <a:t>3</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46353142"/>
                  </a:ext>
                </a:extLst>
              </a:tr>
              <a:tr h="0">
                <a:tc>
                  <a:txBody>
                    <a:bodyPr/>
                    <a:lstStyle/>
                    <a:p>
                      <a:pPr algn="l"/>
                      <a:r>
                        <a:rPr lang="en-GB" sz="1800" b="0">
                          <a:solidFill>
                            <a:schemeClr val="tx1"/>
                          </a:solidFill>
                          <a:effectLst/>
                          <a:latin typeface="+mn-lt"/>
                        </a:rPr>
                        <a:t>4</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Dell</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350.0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880612471"/>
                  </a:ext>
                </a:extLst>
              </a:tr>
              <a:tr h="0">
                <a:tc>
                  <a:txBody>
                    <a:bodyPr/>
                    <a:lstStyle/>
                    <a:p>
                      <a:pPr algn="l"/>
                      <a:r>
                        <a:rPr lang="en-GB" sz="1800" b="0">
                          <a:solidFill>
                            <a:schemeClr val="tx1"/>
                          </a:solidFill>
                          <a:effectLst/>
                          <a:latin typeface="+mn-lt"/>
                        </a:rPr>
                        <a:t>5</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531399705"/>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Apple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a:solidFill>
                            <a:schemeClr val="tx1"/>
                          </a:solidFill>
                          <a:effectLst/>
                          <a:latin typeface="+mn-lt"/>
                        </a:rPr>
                        <a:t>7</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57449937"/>
                  </a:ext>
                </a:extLst>
              </a:tr>
              <a:tr h="0">
                <a:tc>
                  <a:txBody>
                    <a:bodyPr/>
                    <a:lstStyle/>
                    <a:p>
                      <a:pPr algn="l"/>
                      <a:r>
                        <a:rPr lang="en-GB" sz="1800" b="0">
                          <a:solidFill>
                            <a:schemeClr val="tx1"/>
                          </a:solidFill>
                          <a:effectLst/>
                          <a:latin typeface="+mn-lt"/>
                        </a:rPr>
                        <a:t>8</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11998839"/>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506707579"/>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082629249"/>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Latitude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916729631"/>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7676196"/>
                  </a:ext>
                </a:extLst>
              </a:tr>
            </a:tbl>
          </a:graphicData>
        </a:graphic>
      </p:graphicFrame>
      <p:sp>
        <p:nvSpPr>
          <p:cNvPr id="4" name="Rectangle 1">
            <a:extLst>
              <a:ext uri="{FF2B5EF4-FFF2-40B4-BE49-F238E27FC236}">
                <a16:creationId xmlns:a16="http://schemas.microsoft.com/office/drawing/2014/main" id="{E5870479-DC4B-89DD-6014-9CC89A52ED37}"/>
              </a:ext>
            </a:extLst>
          </p:cNvPr>
          <p:cNvSpPr>
            <a:spLocks noChangeArrowheads="1"/>
          </p:cNvSpPr>
          <p:nvPr/>
        </p:nvSpPr>
        <p:spPr bwMode="auto">
          <a:xfrm>
            <a:off x="838200" y="1497781"/>
            <a:ext cx="30973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2B2B2"/>
                </a:solidFill>
                <a:effectLst/>
                <a:latin typeface="Consolas" panose="020B0609020204030204" pitchFamily="49" charset="0"/>
              </a:rPr>
              <a:t>1 </a:t>
            </a:r>
            <a:r>
              <a:rPr kumimoji="0" lang="en-US" altLang="en-US" b="0" i="0" u="none" strike="noStrike" cap="none" normalizeH="0" baseline="0" dirty="0">
                <a:ln>
                  <a:noFill/>
                </a:ln>
                <a:solidFill>
                  <a:srgbClr val="A71D5D"/>
                </a:solidFill>
                <a:effectLst/>
                <a:latin typeface="Consolas" panose="020B0609020204030204" pitchFamily="49" charset="0"/>
              </a:rPr>
              <a:t>SELECT</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000000"/>
                </a:solidFill>
                <a:latin typeface="Consolas" panose="020B0609020204030204" pitchFamily="49" charset="0"/>
              </a:rPr>
              <a:t>make, COUNT(*)</a:t>
            </a:r>
            <a:endParaRPr kumimoji="0" lang="en-US" altLang="en-US" b="0" i="0" u="none" strike="noStrike" cap="none" normalizeH="0" baseline="0" dirty="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en-US" altLang="en-US" b="0" i="0" u="none" strike="noStrike" cap="none" normalizeH="0" baseline="0" dirty="0">
                <a:ln>
                  <a:noFill/>
                </a:ln>
                <a:solidFill>
                  <a:srgbClr val="B2B2B2"/>
                </a:solidFill>
                <a:effectLst/>
                <a:latin typeface="Consolas" panose="020B0609020204030204" pitchFamily="49" charset="0"/>
              </a:rPr>
              <a:t>2 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FROM</a:t>
            </a:r>
            <a:r>
              <a:rPr kumimoji="0" lang="en-US" altLang="en-US" b="0" i="0" u="none" strike="noStrike" cap="none" normalizeH="0" baseline="0" dirty="0">
                <a:ln>
                  <a:noFill/>
                </a:ln>
                <a:solidFill>
                  <a:srgbClr val="000000"/>
                </a:solidFill>
                <a:effectLst/>
                <a:latin typeface="Consolas" panose="020B0609020204030204" pitchFamily="49" charset="0"/>
              </a:rPr>
              <a:t> Laptop</a:t>
            </a: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GROUP BY</a:t>
            </a:r>
            <a:r>
              <a:rPr lang="en-US" altLang="en-US" dirty="0">
                <a:solidFill>
                  <a:srgbClr val="000000"/>
                </a:solidFill>
                <a:latin typeface="Consolas" panose="020B0609020204030204" pitchFamily="49" charset="0"/>
              </a:rPr>
              <a:t> make;</a:t>
            </a:r>
            <a:endParaRPr lang="en-US" altLang="en-US"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A2CD0D12-F55D-2CC8-C1DB-E06546BBAC38}"/>
              </a:ext>
            </a:extLst>
          </p:cNvPr>
          <p:cNvGraphicFramePr>
            <a:graphicFrameLocks noGrp="1"/>
          </p:cNvGraphicFramePr>
          <p:nvPr>
            <p:extLst>
              <p:ext uri="{D42A27DB-BD31-4B8C-83A1-F6EECF244321}">
                <p14:modId xmlns:p14="http://schemas.microsoft.com/office/powerpoint/2010/main" val="1145448175"/>
              </p:ext>
            </p:extLst>
          </p:nvPr>
        </p:nvGraphicFramePr>
        <p:xfrm>
          <a:off x="6455282"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Apple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dirty="0">
                          <a:solidFill>
                            <a:schemeClr val="tx1"/>
                          </a:solidFill>
                          <a:effectLst/>
                          <a:latin typeface="+mn-lt"/>
                        </a:rPr>
                        <a:t>2</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04647142"/>
                  </a:ext>
                </a:extLst>
              </a:tr>
              <a:tr h="0">
                <a:tc>
                  <a:txBody>
                    <a:bodyPr/>
                    <a:lstStyle/>
                    <a:p>
                      <a:pPr algn="l"/>
                      <a:r>
                        <a:rPr lang="en-GB" sz="1800" b="0" dirty="0">
                          <a:solidFill>
                            <a:schemeClr val="tx1"/>
                          </a:solidFill>
                          <a:effectLst/>
                          <a:latin typeface="+mn-lt"/>
                        </a:rPr>
                        <a:t>4</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450.0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996779865"/>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59839310"/>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385799640"/>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Spectre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17216029"/>
                  </a:ext>
                </a:extLst>
              </a:tr>
              <a:tr h="0">
                <a:tc>
                  <a:txBody>
                    <a:bodyPr/>
                    <a:lstStyle/>
                    <a:p>
                      <a:pPr algn="l"/>
                      <a:r>
                        <a:rPr lang="en-GB" sz="1800" b="0" dirty="0">
                          <a:solidFill>
                            <a:schemeClr val="tx1"/>
                          </a:solidFill>
                          <a:effectLst/>
                          <a:latin typeface="+mn-lt"/>
                        </a:rPr>
                        <a:t>7</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047840998"/>
                  </a:ext>
                </a:extLst>
              </a:tr>
              <a:tr h="0">
                <a:tc>
                  <a:txBody>
                    <a:bodyPr/>
                    <a:lstStyle/>
                    <a:p>
                      <a:pPr algn="l"/>
                      <a:r>
                        <a:rPr lang="en-GB" sz="1800" b="0" dirty="0">
                          <a:solidFill>
                            <a:schemeClr val="tx1"/>
                          </a:solidFill>
                          <a:effectLst/>
                          <a:latin typeface="+mn-lt"/>
                        </a:rPr>
                        <a:t>3</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3282835673"/>
                  </a:ext>
                </a:extLst>
              </a:tr>
              <a:tr h="0">
                <a:tc>
                  <a:txBody>
                    <a:bodyPr/>
                    <a:lstStyle/>
                    <a:p>
                      <a:pPr algn="l"/>
                      <a:r>
                        <a:rPr lang="en-GB" sz="1800" b="0" dirty="0">
                          <a:solidFill>
                            <a:schemeClr val="tx1"/>
                          </a:solidFill>
                          <a:effectLst/>
                          <a:latin typeface="+mn-lt"/>
                        </a:rPr>
                        <a:t>5</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58997875"/>
                  </a:ext>
                </a:extLst>
              </a:tr>
              <a:tr h="0">
                <a:tc>
                  <a:txBody>
                    <a:bodyPr/>
                    <a:lstStyle/>
                    <a:p>
                      <a:pPr algn="l"/>
                      <a:r>
                        <a:rPr lang="en-GB" sz="1800" b="0" dirty="0">
                          <a:solidFill>
                            <a:schemeClr val="tx1"/>
                          </a:solidFill>
                          <a:effectLst/>
                          <a:latin typeface="+mn-lt"/>
                        </a:rPr>
                        <a:t>8</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74876902"/>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 Pro</a:t>
                      </a: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63666839"/>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08196089"/>
                  </a:ext>
                </a:extLst>
              </a:tr>
            </a:tbl>
          </a:graphicData>
        </a:graphic>
      </p:graphicFrame>
      <p:sp>
        <p:nvSpPr>
          <p:cNvPr id="6" name="TextBox 5">
            <a:extLst>
              <a:ext uri="{FF2B5EF4-FFF2-40B4-BE49-F238E27FC236}">
                <a16:creationId xmlns:a16="http://schemas.microsoft.com/office/drawing/2014/main" id="{6A000952-B354-22AB-5E3C-40BD9EFC1768}"/>
              </a:ext>
            </a:extLst>
          </p:cNvPr>
          <p:cNvSpPr txBox="1"/>
          <p:nvPr/>
        </p:nvSpPr>
        <p:spPr>
          <a:xfrm>
            <a:off x="781122" y="2536987"/>
            <a:ext cx="1771650" cy="369332"/>
          </a:xfrm>
          <a:prstGeom prst="rect">
            <a:avLst/>
          </a:prstGeom>
          <a:noFill/>
        </p:spPr>
        <p:txBody>
          <a:bodyPr wrap="square" rtlCol="0">
            <a:spAutoFit/>
          </a:bodyPr>
          <a:lstStyle/>
          <a:p>
            <a:r>
              <a:rPr lang="en-GB" b="1" dirty="0"/>
              <a:t>Table: Laptop</a:t>
            </a:r>
          </a:p>
        </p:txBody>
      </p:sp>
      <p:sp>
        <p:nvSpPr>
          <p:cNvPr id="7" name="Rectangle 6">
            <a:extLst>
              <a:ext uri="{FF2B5EF4-FFF2-40B4-BE49-F238E27FC236}">
                <a16:creationId xmlns:a16="http://schemas.microsoft.com/office/drawing/2014/main" id="{8BF49693-EDF0-BFD8-9E36-1EE54837DB7F}"/>
              </a:ext>
            </a:extLst>
          </p:cNvPr>
          <p:cNvSpPr/>
          <p:nvPr/>
        </p:nvSpPr>
        <p:spPr>
          <a:xfrm>
            <a:off x="6384162" y="3154680"/>
            <a:ext cx="5040000"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05EF893-4D00-17E8-E2F6-14708A1FB533}"/>
              </a:ext>
            </a:extLst>
          </p:cNvPr>
          <p:cNvSpPr/>
          <p:nvPr/>
        </p:nvSpPr>
        <p:spPr>
          <a:xfrm>
            <a:off x="6384162" y="3474788"/>
            <a:ext cx="5040000" cy="1128642"/>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51D59B1-C794-964C-1718-12EA778DEE39}"/>
              </a:ext>
            </a:extLst>
          </p:cNvPr>
          <p:cNvSpPr/>
          <p:nvPr/>
        </p:nvSpPr>
        <p:spPr>
          <a:xfrm>
            <a:off x="6384162" y="4623750"/>
            <a:ext cx="5040000" cy="576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83F86E8-E916-562E-D4E1-A2CABAEFE58B}"/>
              </a:ext>
            </a:extLst>
          </p:cNvPr>
          <p:cNvSpPr/>
          <p:nvPr/>
        </p:nvSpPr>
        <p:spPr>
          <a:xfrm>
            <a:off x="6384162" y="5222240"/>
            <a:ext cx="5040000" cy="1476000"/>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9">
            <a:extLst>
              <a:ext uri="{FF2B5EF4-FFF2-40B4-BE49-F238E27FC236}">
                <a16:creationId xmlns:a16="http://schemas.microsoft.com/office/drawing/2014/main" id="{64FF9BBB-E6BC-7BCD-BC80-7611848F5C74}"/>
              </a:ext>
            </a:extLst>
          </p:cNvPr>
          <p:cNvSpPr/>
          <p:nvPr/>
        </p:nvSpPr>
        <p:spPr>
          <a:xfrm>
            <a:off x="5863716" y="465009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0CDEF5F-2C8F-7C27-5298-FE52DB4AAD40}"/>
              </a:ext>
            </a:extLst>
          </p:cNvPr>
          <p:cNvSpPr/>
          <p:nvPr/>
        </p:nvSpPr>
        <p:spPr>
          <a:xfrm>
            <a:off x="7098454" y="2796153"/>
            <a:ext cx="1100666" cy="3971925"/>
          </a:xfrm>
          <a:prstGeom prst="rect">
            <a:avLst/>
          </a:prstGeom>
          <a:noFill/>
          <a:ln w="28575">
            <a:solidFill>
              <a:srgbClr val="7030A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EC0439F8-64CE-A07F-D4D9-C1A345299400}"/>
              </a:ext>
            </a:extLst>
          </p:cNvPr>
          <p:cNvGraphicFramePr>
            <a:graphicFrameLocks noGrp="1"/>
          </p:cNvGraphicFramePr>
          <p:nvPr>
            <p:extLst>
              <p:ext uri="{D42A27DB-BD31-4B8C-83A1-F6EECF244321}">
                <p14:modId xmlns:p14="http://schemas.microsoft.com/office/powerpoint/2010/main" val="1019508825"/>
              </p:ext>
            </p:extLst>
          </p:nvPr>
        </p:nvGraphicFramePr>
        <p:xfrm>
          <a:off x="9103360" y="650454"/>
          <a:ext cx="2250440" cy="1619250"/>
        </p:xfrm>
        <a:graphic>
          <a:graphicData uri="http://schemas.openxmlformats.org/drawingml/2006/table">
            <a:tbl>
              <a:tblPr firstRow="1" bandRow="1">
                <a:tableStyleId>{5C22544A-7EE6-4342-B048-85BDC9FD1C3A}</a:tableStyleId>
              </a:tblPr>
              <a:tblGrid>
                <a:gridCol w="1075436">
                  <a:extLst>
                    <a:ext uri="{9D8B030D-6E8A-4147-A177-3AD203B41FA5}">
                      <a16:colId xmlns:a16="http://schemas.microsoft.com/office/drawing/2014/main" val="1685519844"/>
                    </a:ext>
                  </a:extLst>
                </a:gridCol>
                <a:gridCol w="1175004">
                  <a:extLst>
                    <a:ext uri="{9D8B030D-6E8A-4147-A177-3AD203B41FA5}">
                      <a16:colId xmlns:a16="http://schemas.microsoft.com/office/drawing/2014/main" val="4003051366"/>
                    </a:ext>
                  </a:extLst>
                </a:gridCol>
              </a:tblGrid>
              <a:tr h="0">
                <a:tc>
                  <a:txBody>
                    <a:bodyPr/>
                    <a:lstStyle/>
                    <a:p>
                      <a:pPr algn="l"/>
                      <a:r>
                        <a:rPr lang="en-GB" sz="2000" b="0" i="0" dirty="0">
                          <a:solidFill>
                            <a:srgbClr val="F0F0F0"/>
                          </a:solidFill>
                          <a:effectLst/>
                          <a:latin typeface="+mn-lt"/>
                        </a:rPr>
                        <a:t>make</a:t>
                      </a:r>
                    </a:p>
                  </a:txBody>
                  <a:tcPr marL="9525" marR="9525" marT="9525" marB="9525" anchor="ctr"/>
                </a:tc>
                <a:tc>
                  <a:txBody>
                    <a:bodyPr/>
                    <a:lstStyle/>
                    <a:p>
                      <a:pPr algn="r"/>
                      <a:r>
                        <a:rPr lang="en-GB" sz="2000" b="0" i="0" dirty="0">
                          <a:solidFill>
                            <a:srgbClr val="F0F0F0"/>
                          </a:solidFill>
                          <a:effectLst/>
                          <a:latin typeface="+mn-lt"/>
                        </a:rPr>
                        <a:t>COUNT(*)</a:t>
                      </a:r>
                    </a:p>
                  </a:txBody>
                  <a:tcPr marL="9525" marR="9525" marT="9525" marB="9525" anchor="ctr"/>
                </a:tc>
                <a:extLst>
                  <a:ext uri="{0D108BD9-81ED-4DB2-BD59-A6C34878D82A}">
                    <a16:rowId xmlns:a16="http://schemas.microsoft.com/office/drawing/2014/main" val="1005830642"/>
                  </a:ext>
                </a:extLst>
              </a:tr>
              <a:tr h="0">
                <a:tc>
                  <a:txBody>
                    <a:bodyPr/>
                    <a:lstStyle/>
                    <a:p>
                      <a:pPr algn="l"/>
                      <a:r>
                        <a:rPr lang="en-GB" sz="2000" b="0" dirty="0">
                          <a:solidFill>
                            <a:schemeClr val="tx1"/>
                          </a:solidFill>
                          <a:effectLst/>
                          <a:latin typeface="+mn-lt"/>
                        </a:rPr>
                        <a:t>Apple</a:t>
                      </a:r>
                      <a:endParaRPr lang="en-GB" sz="2000" b="0" i="0" dirty="0">
                        <a:solidFill>
                          <a:schemeClr val="tx1"/>
                        </a:solidFill>
                        <a:effectLst/>
                        <a:latin typeface="+mn-lt"/>
                      </a:endParaRPr>
                    </a:p>
                  </a:txBody>
                  <a:tcPr marL="9525" marR="9525" marT="9525" marB="9525" anchor="ctr"/>
                </a:tc>
                <a:tc>
                  <a:txBody>
                    <a:bodyPr/>
                    <a:lstStyle/>
                    <a:p>
                      <a:pPr algn="r"/>
                      <a:r>
                        <a:rPr lang="en-GB" sz="2000" b="0" dirty="0">
                          <a:solidFill>
                            <a:schemeClr val="tx1"/>
                          </a:solidFill>
                          <a:effectLst/>
                          <a:latin typeface="+mn-lt"/>
                        </a:rPr>
                        <a:t>1</a:t>
                      </a: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3331619444"/>
                  </a:ext>
                </a:extLst>
              </a:tr>
              <a:tr h="0">
                <a:tc>
                  <a:txBody>
                    <a:bodyPr/>
                    <a:lstStyle/>
                    <a:p>
                      <a:pPr algn="l"/>
                      <a:r>
                        <a:rPr lang="en-GB" sz="2000" b="0" dirty="0">
                          <a:solidFill>
                            <a:schemeClr val="tx1"/>
                          </a:solidFill>
                          <a:effectLst/>
                          <a:latin typeface="+mn-lt"/>
                        </a:rPr>
                        <a:t>Dell</a:t>
                      </a:r>
                      <a:endParaRPr lang="en-GB" sz="2000" b="0" i="0" dirty="0">
                        <a:solidFill>
                          <a:schemeClr val="tx1"/>
                        </a:solidFill>
                        <a:effectLst/>
                        <a:latin typeface="+mn-lt"/>
                      </a:endParaRPr>
                    </a:p>
                  </a:txBody>
                  <a:tcPr marL="9525" marR="9525" marT="9525" marB="9525" anchor="ctr"/>
                </a:tc>
                <a:tc>
                  <a:txBody>
                    <a:bodyPr/>
                    <a:lstStyle/>
                    <a:p>
                      <a:pPr algn="r"/>
                      <a:r>
                        <a:rPr lang="en-GB" sz="2000" b="0" i="0" dirty="0">
                          <a:solidFill>
                            <a:schemeClr val="tx1"/>
                          </a:solidFill>
                          <a:effectLst/>
                          <a:latin typeface="+mn-lt"/>
                        </a:rPr>
                        <a:t>4</a:t>
                      </a:r>
                    </a:p>
                  </a:txBody>
                  <a:tcPr marL="9525" marR="9525" marT="9525" marB="9525" anchor="ctr"/>
                </a:tc>
                <a:extLst>
                  <a:ext uri="{0D108BD9-81ED-4DB2-BD59-A6C34878D82A}">
                    <a16:rowId xmlns:a16="http://schemas.microsoft.com/office/drawing/2014/main" val="2271403973"/>
                  </a:ext>
                </a:extLst>
              </a:tr>
              <a:tr h="0">
                <a:tc>
                  <a:txBody>
                    <a:bodyPr/>
                    <a:lstStyle/>
                    <a:p>
                      <a:pPr algn="l"/>
                      <a:r>
                        <a:rPr lang="en-GB" sz="2000" b="0">
                          <a:solidFill>
                            <a:schemeClr val="tx1"/>
                          </a:solidFill>
                          <a:effectLst/>
                          <a:latin typeface="+mn-lt"/>
                        </a:rPr>
                        <a:t>HP</a:t>
                      </a:r>
                      <a:endParaRPr lang="en-GB" sz="2000" b="0" i="0">
                        <a:solidFill>
                          <a:schemeClr val="tx1"/>
                        </a:solidFill>
                        <a:effectLst/>
                        <a:latin typeface="+mn-lt"/>
                      </a:endParaRPr>
                    </a:p>
                  </a:txBody>
                  <a:tcPr marL="9525" marR="9525" marT="9525" marB="9525" anchor="ctr"/>
                </a:tc>
                <a:tc>
                  <a:txBody>
                    <a:bodyPr/>
                    <a:lstStyle/>
                    <a:p>
                      <a:pPr algn="r"/>
                      <a:r>
                        <a:rPr lang="en-GB" sz="2000" b="0" dirty="0">
                          <a:solidFill>
                            <a:schemeClr val="tx1"/>
                          </a:solidFill>
                          <a:effectLst/>
                          <a:latin typeface="+mn-lt"/>
                        </a:rPr>
                        <a:t>2</a:t>
                      </a: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545716863"/>
                  </a:ext>
                </a:extLst>
              </a:tr>
              <a:tr h="0">
                <a:tc>
                  <a:txBody>
                    <a:bodyPr/>
                    <a:lstStyle/>
                    <a:p>
                      <a:pPr algn="l"/>
                      <a:r>
                        <a:rPr lang="en-GB" sz="2000" b="0" dirty="0">
                          <a:solidFill>
                            <a:schemeClr val="tx1"/>
                          </a:solidFill>
                          <a:effectLst/>
                          <a:latin typeface="+mn-lt"/>
                        </a:rPr>
                        <a:t>Microsoft</a:t>
                      </a:r>
                      <a:endParaRPr lang="en-GB" sz="2000" b="0" i="0" dirty="0">
                        <a:solidFill>
                          <a:schemeClr val="tx1"/>
                        </a:solidFill>
                        <a:effectLst/>
                        <a:latin typeface="+mn-lt"/>
                      </a:endParaRPr>
                    </a:p>
                  </a:txBody>
                  <a:tcPr marL="9525" marR="9525" marT="9525" marB="9525" anchor="ctr"/>
                </a:tc>
                <a:tc>
                  <a:txBody>
                    <a:bodyPr/>
                    <a:lstStyle/>
                    <a:p>
                      <a:pPr algn="r"/>
                      <a:r>
                        <a:rPr lang="en-GB" sz="2000" b="0" i="0" dirty="0">
                          <a:solidFill>
                            <a:schemeClr val="tx1"/>
                          </a:solidFill>
                          <a:effectLst/>
                          <a:latin typeface="+mn-lt"/>
                        </a:rPr>
                        <a:t>5</a:t>
                      </a:r>
                    </a:p>
                  </a:txBody>
                  <a:tcPr marL="9525" marR="9525" marT="9525" marB="9525" anchor="ctr"/>
                </a:tc>
                <a:extLst>
                  <a:ext uri="{0D108BD9-81ED-4DB2-BD59-A6C34878D82A}">
                    <a16:rowId xmlns:a16="http://schemas.microsoft.com/office/drawing/2014/main" val="2578011961"/>
                  </a:ext>
                </a:extLst>
              </a:tr>
            </a:tbl>
          </a:graphicData>
        </a:graphic>
      </p:graphicFrame>
      <p:sp>
        <p:nvSpPr>
          <p:cNvPr id="16" name="Right Arrow 9">
            <a:extLst>
              <a:ext uri="{FF2B5EF4-FFF2-40B4-BE49-F238E27FC236}">
                <a16:creationId xmlns:a16="http://schemas.microsoft.com/office/drawing/2014/main" id="{1BECEBE5-599B-7661-BE97-C0ED003726F3}"/>
              </a:ext>
            </a:extLst>
          </p:cNvPr>
          <p:cNvSpPr/>
          <p:nvPr/>
        </p:nvSpPr>
        <p:spPr>
          <a:xfrm rot="16200000">
            <a:off x="10066658" y="241694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05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4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4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2000"/>
                                        <p:tgtEl>
                                          <p:spTgt spid="7"/>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2000"/>
                                        <p:tgtEl>
                                          <p:spTgt spid="8"/>
                                        </p:tgtEl>
                                      </p:cBhvr>
                                    </p:animEffect>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2000"/>
                                        <p:tgtEl>
                                          <p:spTgt spid="9"/>
                                        </p:tgtEl>
                                      </p:cBhvr>
                                    </p:animEffect>
                                  </p:childTnLst>
                                </p:cTn>
                              </p:par>
                            </p:childTnLst>
                          </p:cTn>
                        </p:par>
                        <p:par>
                          <p:cTn id="39" fill="hold">
                            <p:stCondLst>
                              <p:cond delay="60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1000"/>
                                        <p:tgtEl>
                                          <p:spTgt spid="1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animBg="1"/>
      <p:bldP spid="10" grpId="0" animBg="1"/>
      <p:bldP spid="11" grpId="0" animBg="1"/>
      <p:bldP spid="12"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9C3A-A6F0-6A47-0FA8-325C285BA925}"/>
              </a:ext>
            </a:extLst>
          </p:cNvPr>
          <p:cNvSpPr>
            <a:spLocks noGrp="1"/>
          </p:cNvSpPr>
          <p:nvPr>
            <p:ph type="title"/>
          </p:nvPr>
        </p:nvSpPr>
        <p:spPr/>
        <p:txBody>
          <a:bodyPr/>
          <a:lstStyle/>
          <a:p>
            <a:r>
              <a:rPr lang="en-GB" dirty="0"/>
              <a:t>GROUP BY – Example</a:t>
            </a:r>
          </a:p>
        </p:txBody>
      </p:sp>
      <p:graphicFrame>
        <p:nvGraphicFramePr>
          <p:cNvPr id="3" name="Table 2">
            <a:extLst>
              <a:ext uri="{FF2B5EF4-FFF2-40B4-BE49-F238E27FC236}">
                <a16:creationId xmlns:a16="http://schemas.microsoft.com/office/drawing/2014/main" id="{101BDBD7-AA23-4AC9-94B1-A7B6B7AC14B5}"/>
              </a:ext>
            </a:extLst>
          </p:cNvPr>
          <p:cNvGraphicFramePr>
            <a:graphicFrameLocks noGrp="1"/>
          </p:cNvGraphicFramePr>
          <p:nvPr/>
        </p:nvGraphicFramePr>
        <p:xfrm>
          <a:off x="838200"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Spectre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4063073802"/>
                  </a:ext>
                </a:extLst>
              </a:tr>
              <a:tr h="0">
                <a:tc>
                  <a:txBody>
                    <a:bodyPr/>
                    <a:lstStyle/>
                    <a:p>
                      <a:pPr algn="l"/>
                      <a:r>
                        <a:rPr lang="en-GB" sz="1800" b="0">
                          <a:solidFill>
                            <a:schemeClr val="tx1"/>
                          </a:solidFill>
                          <a:effectLst/>
                          <a:latin typeface="+mn-lt"/>
                        </a:rPr>
                        <a:t>2</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232141973"/>
                  </a:ext>
                </a:extLst>
              </a:tr>
              <a:tr h="0">
                <a:tc>
                  <a:txBody>
                    <a:bodyPr/>
                    <a:lstStyle/>
                    <a:p>
                      <a:pPr algn="l"/>
                      <a:r>
                        <a:rPr lang="en-GB" sz="1800" b="0">
                          <a:solidFill>
                            <a:schemeClr val="tx1"/>
                          </a:solidFill>
                          <a:effectLst/>
                          <a:latin typeface="+mn-lt"/>
                        </a:rPr>
                        <a:t>3</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46353142"/>
                  </a:ext>
                </a:extLst>
              </a:tr>
              <a:tr h="0">
                <a:tc>
                  <a:txBody>
                    <a:bodyPr/>
                    <a:lstStyle/>
                    <a:p>
                      <a:pPr algn="l"/>
                      <a:r>
                        <a:rPr lang="en-GB" sz="1800" b="0">
                          <a:solidFill>
                            <a:schemeClr val="tx1"/>
                          </a:solidFill>
                          <a:effectLst/>
                          <a:latin typeface="+mn-lt"/>
                        </a:rPr>
                        <a:t>4</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Dell</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350.0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880612471"/>
                  </a:ext>
                </a:extLst>
              </a:tr>
              <a:tr h="0">
                <a:tc>
                  <a:txBody>
                    <a:bodyPr/>
                    <a:lstStyle/>
                    <a:p>
                      <a:pPr algn="l"/>
                      <a:r>
                        <a:rPr lang="en-GB" sz="1800" b="0">
                          <a:solidFill>
                            <a:schemeClr val="tx1"/>
                          </a:solidFill>
                          <a:effectLst/>
                          <a:latin typeface="+mn-lt"/>
                        </a:rPr>
                        <a:t>5</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531399705"/>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Apple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a:solidFill>
                            <a:schemeClr val="tx1"/>
                          </a:solidFill>
                          <a:effectLst/>
                          <a:latin typeface="+mn-lt"/>
                        </a:rPr>
                        <a:t>7</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57449937"/>
                  </a:ext>
                </a:extLst>
              </a:tr>
              <a:tr h="0">
                <a:tc>
                  <a:txBody>
                    <a:bodyPr/>
                    <a:lstStyle/>
                    <a:p>
                      <a:pPr algn="l"/>
                      <a:r>
                        <a:rPr lang="en-GB" sz="1800" b="0">
                          <a:solidFill>
                            <a:schemeClr val="tx1"/>
                          </a:solidFill>
                          <a:effectLst/>
                          <a:latin typeface="+mn-lt"/>
                        </a:rPr>
                        <a:t>8</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11998839"/>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506707579"/>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082629249"/>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Latitude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916729631"/>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7676196"/>
                  </a:ext>
                </a:extLst>
              </a:tr>
            </a:tbl>
          </a:graphicData>
        </a:graphic>
      </p:graphicFrame>
      <p:sp>
        <p:nvSpPr>
          <p:cNvPr id="4" name="Rectangle 1">
            <a:extLst>
              <a:ext uri="{FF2B5EF4-FFF2-40B4-BE49-F238E27FC236}">
                <a16:creationId xmlns:a16="http://schemas.microsoft.com/office/drawing/2014/main" id="{E5870479-DC4B-89DD-6014-9CC89A52ED37}"/>
              </a:ext>
            </a:extLst>
          </p:cNvPr>
          <p:cNvSpPr>
            <a:spLocks noChangeArrowheads="1"/>
          </p:cNvSpPr>
          <p:nvPr/>
        </p:nvSpPr>
        <p:spPr bwMode="auto">
          <a:xfrm>
            <a:off x="838200" y="1497781"/>
            <a:ext cx="30973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2B2B2"/>
                </a:solidFill>
                <a:effectLst/>
                <a:latin typeface="Consolas" panose="020B0609020204030204" pitchFamily="49" charset="0"/>
              </a:rPr>
              <a:t>1 </a:t>
            </a:r>
            <a:r>
              <a:rPr kumimoji="0" lang="en-US" altLang="en-US" b="0" i="0" u="none" strike="noStrike" cap="none" normalizeH="0" baseline="0" dirty="0">
                <a:ln>
                  <a:noFill/>
                </a:ln>
                <a:solidFill>
                  <a:srgbClr val="A71D5D"/>
                </a:solidFill>
                <a:effectLst/>
                <a:latin typeface="Consolas" panose="020B0609020204030204" pitchFamily="49" charset="0"/>
              </a:rPr>
              <a:t>SELECT</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000000"/>
                </a:solidFill>
                <a:latin typeface="Consolas" panose="020B0609020204030204" pitchFamily="49" charset="0"/>
              </a:rPr>
              <a:t>make, COUNT(*)</a:t>
            </a:r>
            <a:endParaRPr kumimoji="0" lang="en-US" altLang="en-US" b="0" i="0" u="none" strike="noStrike" cap="none" normalizeH="0" baseline="0" dirty="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en-US" altLang="en-US" b="0" i="0" u="none" strike="noStrike" cap="none" normalizeH="0" baseline="0" dirty="0">
                <a:ln>
                  <a:noFill/>
                </a:ln>
                <a:solidFill>
                  <a:srgbClr val="B2B2B2"/>
                </a:solidFill>
                <a:effectLst/>
                <a:latin typeface="Consolas" panose="020B0609020204030204" pitchFamily="49" charset="0"/>
              </a:rPr>
              <a:t>2 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FROM</a:t>
            </a:r>
            <a:r>
              <a:rPr kumimoji="0" lang="en-US" altLang="en-US" b="0" i="0" u="none" strike="noStrike" cap="none" normalizeH="0" baseline="0" dirty="0">
                <a:ln>
                  <a:noFill/>
                </a:ln>
                <a:solidFill>
                  <a:srgbClr val="000000"/>
                </a:solidFill>
                <a:effectLst/>
                <a:latin typeface="Consolas" panose="020B0609020204030204" pitchFamily="49" charset="0"/>
              </a:rPr>
              <a:t> Laptop</a:t>
            </a: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GROUP BY</a:t>
            </a:r>
            <a:r>
              <a:rPr lang="en-US" altLang="en-US" dirty="0">
                <a:solidFill>
                  <a:srgbClr val="000000"/>
                </a:solidFill>
                <a:latin typeface="Consolas" panose="020B0609020204030204" pitchFamily="49" charset="0"/>
              </a:rPr>
              <a:t> make;</a:t>
            </a:r>
            <a:endParaRPr lang="en-US" altLang="en-US"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A2CD0D12-F55D-2CC8-C1DB-E06546BBAC38}"/>
              </a:ext>
            </a:extLst>
          </p:cNvPr>
          <p:cNvGraphicFramePr>
            <a:graphicFrameLocks noGrp="1"/>
          </p:cNvGraphicFramePr>
          <p:nvPr/>
        </p:nvGraphicFramePr>
        <p:xfrm>
          <a:off x="6455282"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Apple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dirty="0">
                          <a:solidFill>
                            <a:schemeClr val="tx1"/>
                          </a:solidFill>
                          <a:effectLst/>
                          <a:latin typeface="+mn-lt"/>
                        </a:rPr>
                        <a:t>2</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04647142"/>
                  </a:ext>
                </a:extLst>
              </a:tr>
              <a:tr h="0">
                <a:tc>
                  <a:txBody>
                    <a:bodyPr/>
                    <a:lstStyle/>
                    <a:p>
                      <a:pPr algn="l"/>
                      <a:r>
                        <a:rPr lang="en-GB" sz="1800" b="0" dirty="0">
                          <a:solidFill>
                            <a:schemeClr val="tx1"/>
                          </a:solidFill>
                          <a:effectLst/>
                          <a:latin typeface="+mn-lt"/>
                        </a:rPr>
                        <a:t>4</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450.0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996779865"/>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59839310"/>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385799640"/>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Spectre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17216029"/>
                  </a:ext>
                </a:extLst>
              </a:tr>
              <a:tr h="0">
                <a:tc>
                  <a:txBody>
                    <a:bodyPr/>
                    <a:lstStyle/>
                    <a:p>
                      <a:pPr algn="l"/>
                      <a:r>
                        <a:rPr lang="en-GB" sz="1800" b="0" dirty="0">
                          <a:solidFill>
                            <a:schemeClr val="tx1"/>
                          </a:solidFill>
                          <a:effectLst/>
                          <a:latin typeface="+mn-lt"/>
                        </a:rPr>
                        <a:t>7</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047840998"/>
                  </a:ext>
                </a:extLst>
              </a:tr>
              <a:tr h="0">
                <a:tc>
                  <a:txBody>
                    <a:bodyPr/>
                    <a:lstStyle/>
                    <a:p>
                      <a:pPr algn="l"/>
                      <a:r>
                        <a:rPr lang="en-GB" sz="1800" b="0" dirty="0">
                          <a:solidFill>
                            <a:schemeClr val="tx1"/>
                          </a:solidFill>
                          <a:effectLst/>
                          <a:latin typeface="+mn-lt"/>
                        </a:rPr>
                        <a:t>3</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3282835673"/>
                  </a:ext>
                </a:extLst>
              </a:tr>
              <a:tr h="0">
                <a:tc>
                  <a:txBody>
                    <a:bodyPr/>
                    <a:lstStyle/>
                    <a:p>
                      <a:pPr algn="l"/>
                      <a:r>
                        <a:rPr lang="en-GB" sz="1800" b="0" dirty="0">
                          <a:solidFill>
                            <a:schemeClr val="tx1"/>
                          </a:solidFill>
                          <a:effectLst/>
                          <a:latin typeface="+mn-lt"/>
                        </a:rPr>
                        <a:t>5</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58997875"/>
                  </a:ext>
                </a:extLst>
              </a:tr>
              <a:tr h="0">
                <a:tc>
                  <a:txBody>
                    <a:bodyPr/>
                    <a:lstStyle/>
                    <a:p>
                      <a:pPr algn="l"/>
                      <a:r>
                        <a:rPr lang="en-GB" sz="1800" b="0" dirty="0">
                          <a:solidFill>
                            <a:schemeClr val="tx1"/>
                          </a:solidFill>
                          <a:effectLst/>
                          <a:latin typeface="+mn-lt"/>
                        </a:rPr>
                        <a:t>8</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74876902"/>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 Pro</a:t>
                      </a: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63666839"/>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08196089"/>
                  </a:ext>
                </a:extLst>
              </a:tr>
            </a:tbl>
          </a:graphicData>
        </a:graphic>
      </p:graphicFrame>
      <p:sp>
        <p:nvSpPr>
          <p:cNvPr id="6" name="TextBox 5">
            <a:extLst>
              <a:ext uri="{FF2B5EF4-FFF2-40B4-BE49-F238E27FC236}">
                <a16:creationId xmlns:a16="http://schemas.microsoft.com/office/drawing/2014/main" id="{6A000952-B354-22AB-5E3C-40BD9EFC1768}"/>
              </a:ext>
            </a:extLst>
          </p:cNvPr>
          <p:cNvSpPr txBox="1"/>
          <p:nvPr/>
        </p:nvSpPr>
        <p:spPr>
          <a:xfrm>
            <a:off x="781122" y="2536987"/>
            <a:ext cx="1771650" cy="369332"/>
          </a:xfrm>
          <a:prstGeom prst="rect">
            <a:avLst/>
          </a:prstGeom>
          <a:noFill/>
        </p:spPr>
        <p:txBody>
          <a:bodyPr wrap="square" rtlCol="0">
            <a:spAutoFit/>
          </a:bodyPr>
          <a:lstStyle/>
          <a:p>
            <a:r>
              <a:rPr lang="en-GB" b="1" dirty="0"/>
              <a:t>Table: Laptop</a:t>
            </a:r>
          </a:p>
        </p:txBody>
      </p:sp>
      <p:graphicFrame>
        <p:nvGraphicFramePr>
          <p:cNvPr id="13" name="Table 12">
            <a:extLst>
              <a:ext uri="{FF2B5EF4-FFF2-40B4-BE49-F238E27FC236}">
                <a16:creationId xmlns:a16="http://schemas.microsoft.com/office/drawing/2014/main" id="{EA824408-8548-D9FA-9D6C-AF268D0875E7}"/>
              </a:ext>
            </a:extLst>
          </p:cNvPr>
          <p:cNvGraphicFramePr>
            <a:graphicFrameLocks noGrp="1"/>
          </p:cNvGraphicFramePr>
          <p:nvPr>
            <p:extLst>
              <p:ext uri="{D42A27DB-BD31-4B8C-83A1-F6EECF244321}">
                <p14:modId xmlns:p14="http://schemas.microsoft.com/office/powerpoint/2010/main" val="3537749798"/>
              </p:ext>
            </p:extLst>
          </p:nvPr>
        </p:nvGraphicFramePr>
        <p:xfrm>
          <a:off x="9103360" y="650454"/>
          <a:ext cx="2250440" cy="1619250"/>
        </p:xfrm>
        <a:graphic>
          <a:graphicData uri="http://schemas.openxmlformats.org/drawingml/2006/table">
            <a:tbl>
              <a:tblPr firstRow="1" bandRow="1">
                <a:tableStyleId>{5C22544A-7EE6-4342-B048-85BDC9FD1C3A}</a:tableStyleId>
              </a:tblPr>
              <a:tblGrid>
                <a:gridCol w="1075436">
                  <a:extLst>
                    <a:ext uri="{9D8B030D-6E8A-4147-A177-3AD203B41FA5}">
                      <a16:colId xmlns:a16="http://schemas.microsoft.com/office/drawing/2014/main" val="1685519844"/>
                    </a:ext>
                  </a:extLst>
                </a:gridCol>
                <a:gridCol w="1175004">
                  <a:extLst>
                    <a:ext uri="{9D8B030D-6E8A-4147-A177-3AD203B41FA5}">
                      <a16:colId xmlns:a16="http://schemas.microsoft.com/office/drawing/2014/main" val="4003051366"/>
                    </a:ext>
                  </a:extLst>
                </a:gridCol>
              </a:tblGrid>
              <a:tr h="0">
                <a:tc>
                  <a:txBody>
                    <a:bodyPr/>
                    <a:lstStyle/>
                    <a:p>
                      <a:pPr algn="l"/>
                      <a:r>
                        <a:rPr lang="en-GB" sz="2000" b="0" i="0" dirty="0">
                          <a:solidFill>
                            <a:srgbClr val="F0F0F0"/>
                          </a:solidFill>
                          <a:effectLst/>
                          <a:latin typeface="+mn-lt"/>
                        </a:rPr>
                        <a:t>make</a:t>
                      </a:r>
                    </a:p>
                  </a:txBody>
                  <a:tcPr marL="9525" marR="9525" marT="9525" marB="9525" anchor="ctr"/>
                </a:tc>
                <a:tc>
                  <a:txBody>
                    <a:bodyPr/>
                    <a:lstStyle/>
                    <a:p>
                      <a:pPr algn="r"/>
                      <a:r>
                        <a:rPr lang="en-GB" sz="2000" b="0" i="0" dirty="0">
                          <a:solidFill>
                            <a:srgbClr val="F0F0F0"/>
                          </a:solidFill>
                          <a:effectLst/>
                          <a:latin typeface="+mn-lt"/>
                        </a:rPr>
                        <a:t>COUNT(*)</a:t>
                      </a:r>
                    </a:p>
                  </a:txBody>
                  <a:tcPr marL="9525" marR="9525" marT="9525" marB="9525" anchor="ctr"/>
                </a:tc>
                <a:extLst>
                  <a:ext uri="{0D108BD9-81ED-4DB2-BD59-A6C34878D82A}">
                    <a16:rowId xmlns:a16="http://schemas.microsoft.com/office/drawing/2014/main" val="1005830642"/>
                  </a:ext>
                </a:extLst>
              </a:tr>
              <a:tr h="0">
                <a:tc>
                  <a:txBody>
                    <a:bodyPr/>
                    <a:lstStyle/>
                    <a:p>
                      <a:pPr algn="l"/>
                      <a:r>
                        <a:rPr lang="en-GB" sz="2000" b="0" dirty="0">
                          <a:solidFill>
                            <a:schemeClr val="tx1"/>
                          </a:solidFill>
                          <a:effectLst/>
                          <a:latin typeface="+mn-lt"/>
                        </a:rPr>
                        <a:t>Apple</a:t>
                      </a:r>
                      <a:endParaRPr lang="en-GB" sz="2000" b="0" i="0" dirty="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3331619444"/>
                  </a:ext>
                </a:extLst>
              </a:tr>
              <a:tr h="0">
                <a:tc>
                  <a:txBody>
                    <a:bodyPr/>
                    <a:lstStyle/>
                    <a:p>
                      <a:pPr algn="l"/>
                      <a:r>
                        <a:rPr lang="en-GB" sz="2000" b="0" dirty="0">
                          <a:solidFill>
                            <a:schemeClr val="tx1"/>
                          </a:solidFill>
                          <a:effectLst/>
                          <a:latin typeface="+mn-lt"/>
                        </a:rPr>
                        <a:t>Dell</a:t>
                      </a:r>
                      <a:endParaRPr lang="en-GB" sz="2000" b="0" i="0" dirty="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271403973"/>
                  </a:ext>
                </a:extLst>
              </a:tr>
              <a:tr h="0">
                <a:tc>
                  <a:txBody>
                    <a:bodyPr/>
                    <a:lstStyle/>
                    <a:p>
                      <a:pPr algn="l"/>
                      <a:r>
                        <a:rPr lang="en-GB" sz="2000" b="0">
                          <a:solidFill>
                            <a:schemeClr val="tx1"/>
                          </a:solidFill>
                          <a:effectLst/>
                          <a:latin typeface="+mn-lt"/>
                        </a:rPr>
                        <a:t>HP</a:t>
                      </a:r>
                      <a:endParaRPr lang="en-GB" sz="2000" b="0" i="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545716863"/>
                  </a:ext>
                </a:extLst>
              </a:tr>
              <a:tr h="0">
                <a:tc>
                  <a:txBody>
                    <a:bodyPr/>
                    <a:lstStyle/>
                    <a:p>
                      <a:pPr algn="l"/>
                      <a:r>
                        <a:rPr lang="en-GB" sz="2000" b="0" dirty="0">
                          <a:solidFill>
                            <a:schemeClr val="tx1"/>
                          </a:solidFill>
                          <a:effectLst/>
                          <a:latin typeface="+mn-lt"/>
                        </a:rPr>
                        <a:t>Microsoft</a:t>
                      </a:r>
                      <a:endParaRPr lang="en-GB" sz="2000" b="0" i="0" dirty="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578011961"/>
                  </a:ext>
                </a:extLst>
              </a:tr>
            </a:tbl>
          </a:graphicData>
        </a:graphic>
      </p:graphicFrame>
    </p:spTree>
    <p:extLst>
      <p:ext uri="{BB962C8B-B14F-4D97-AF65-F5344CB8AC3E}">
        <p14:creationId xmlns:p14="http://schemas.microsoft.com/office/powerpoint/2010/main" val="2149083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the result of a SQL query in a second query</a:t>
            </a:r>
          </a:p>
        </p:txBody>
      </p:sp>
    </p:spTree>
    <p:extLst>
      <p:ext uri="{BB962C8B-B14F-4D97-AF65-F5344CB8AC3E}">
        <p14:creationId xmlns:p14="http://schemas.microsoft.com/office/powerpoint/2010/main" val="697983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normAutofit/>
          </a:bodyPr>
          <a:lstStyle/>
          <a:p>
            <a:r>
              <a:rPr lang="en-GB" dirty="0"/>
              <a:t>SELECT – Oldest Pupils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 </a:t>
            </a:r>
            <a:r>
              <a:rPr lang="en-US" altLang="en-US" sz="4000" dirty="0">
                <a:solidFill>
                  <a:srgbClr val="A71D5D"/>
                </a:solidFill>
                <a:latin typeface="Consolas" panose="020B0609020204030204" pitchFamily="49" charset="0"/>
              </a:rPr>
              <a:t>MAX</a:t>
            </a:r>
            <a:r>
              <a:rPr lang="en-US" altLang="en-US" sz="4000" dirty="0">
                <a:solidFill>
                  <a:srgbClr val="000000"/>
                </a:solidFill>
                <a:latin typeface="Consolas" panose="020B0609020204030204" pitchFamily="49" charset="0"/>
              </a:rPr>
              <a:t>(age);</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Multiplication Sign 3">
            <a:extLst>
              <a:ext uri="{FF2B5EF4-FFF2-40B4-BE49-F238E27FC236}">
                <a16:creationId xmlns:a16="http://schemas.microsoft.com/office/drawing/2014/main" id="{79D26489-9181-4BDD-93E2-3D095B7FF8AC}"/>
              </a:ext>
            </a:extLst>
          </p:cNvPr>
          <p:cNvSpPr/>
          <p:nvPr/>
        </p:nvSpPr>
        <p:spPr>
          <a:xfrm>
            <a:off x="7997131" y="2530474"/>
            <a:ext cx="3600000" cy="3600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5D044451-93CB-45DD-AA35-ACF5D4B8964C}"/>
              </a:ext>
            </a:extLst>
          </p:cNvPr>
          <p:cNvSpPr txBox="1"/>
          <p:nvPr/>
        </p:nvSpPr>
        <p:spPr>
          <a:xfrm>
            <a:off x="1028841" y="4622800"/>
            <a:ext cx="6703245" cy="523220"/>
          </a:xfrm>
          <a:prstGeom prst="rect">
            <a:avLst/>
          </a:prstGeom>
          <a:noFill/>
        </p:spPr>
        <p:txBody>
          <a:bodyPr wrap="none" rtlCol="0">
            <a:spAutoFit/>
          </a:bodyPr>
          <a:lstStyle/>
          <a:p>
            <a:r>
              <a:rPr lang="en-GB" sz="2800" b="1" dirty="0">
                <a:solidFill>
                  <a:srgbClr val="FF0000"/>
                </a:solidFill>
              </a:rPr>
              <a:t>Invalid syntax: misuse of aggregate function</a:t>
            </a:r>
          </a:p>
        </p:txBody>
      </p:sp>
      <p:sp>
        <p:nvSpPr>
          <p:cNvPr id="6" name="TextBox 5">
            <a:extLst>
              <a:ext uri="{FF2B5EF4-FFF2-40B4-BE49-F238E27FC236}">
                <a16:creationId xmlns:a16="http://schemas.microsoft.com/office/drawing/2014/main" id="{25AFD6C5-1D6E-4880-A9FA-6A33E0E7093E}"/>
              </a:ext>
            </a:extLst>
          </p:cNvPr>
          <p:cNvSpPr txBox="1"/>
          <p:nvPr/>
        </p:nvSpPr>
        <p:spPr>
          <a:xfrm>
            <a:off x="2773351" y="5376637"/>
            <a:ext cx="2924198" cy="523220"/>
          </a:xfrm>
          <a:prstGeom prst="rect">
            <a:avLst/>
          </a:prstGeom>
          <a:noFill/>
        </p:spPr>
        <p:txBody>
          <a:bodyPr wrap="none" rtlCol="0">
            <a:spAutoFit/>
          </a:bodyPr>
          <a:lstStyle/>
          <a:p>
            <a:pPr algn="ctr"/>
            <a:r>
              <a:rPr lang="en-GB" sz="2800" b="1" dirty="0"/>
              <a:t>Subquery needed!</a:t>
            </a:r>
          </a:p>
        </p:txBody>
      </p:sp>
    </p:spTree>
    <p:extLst>
      <p:ext uri="{BB962C8B-B14F-4D97-AF65-F5344CB8AC3E}">
        <p14:creationId xmlns:p14="http://schemas.microsoft.com/office/powerpoint/2010/main" val="3705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indent="0">
              <a:lnSpc>
                <a:spcPct val="120000"/>
              </a:lnSpc>
              <a:buNone/>
            </a:pPr>
            <a:r>
              <a:rPr lang="en-GB" sz="4200" dirty="0">
                <a:latin typeface="Consolas" panose="020B0609020204030204" pitchFamily="49" charset="0"/>
              </a:rPr>
              <a:t>1 Calculate and store the value</a:t>
            </a:r>
          </a:p>
          <a:p>
            <a:pPr marL="0" indent="0">
              <a:lnSpc>
                <a:spcPct val="120000"/>
              </a:lnSpc>
              <a:buNone/>
            </a:pPr>
            <a:r>
              <a:rPr lang="en-GB" sz="4200" dirty="0">
                <a:latin typeface="Consolas" panose="020B0609020204030204" pitchFamily="49" charset="0"/>
              </a:rPr>
              <a:t>2 Use the value</a:t>
            </a:r>
          </a:p>
          <a:p>
            <a:pPr marL="0" indent="0">
              <a:buNone/>
            </a:pPr>
            <a:endParaRPr lang="en-GB" dirty="0"/>
          </a:p>
        </p:txBody>
      </p:sp>
    </p:spTree>
    <p:extLst>
      <p:ext uri="{BB962C8B-B14F-4D97-AF65-F5344CB8AC3E}">
        <p14:creationId xmlns:p14="http://schemas.microsoft.com/office/powerpoint/2010/main" val="227031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1 – Create a View</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CREATE TEMP VIEW </a:t>
            </a:r>
            <a:r>
              <a:rPr lang="en-US" altLang="en-US" sz="4000" dirty="0">
                <a:solidFill>
                  <a:srgbClr val="000000"/>
                </a:solidFill>
                <a:latin typeface="Consolas" panose="020B0609020204030204" pitchFamily="49" charset="0"/>
              </a:rPr>
              <a:t>Old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Callout: Line with No Border 4">
            <a:extLst>
              <a:ext uri="{FF2B5EF4-FFF2-40B4-BE49-F238E27FC236}">
                <a16:creationId xmlns:a16="http://schemas.microsoft.com/office/drawing/2014/main" id="{6D2EF630-5AF1-4974-BD56-0BD5A45FB059}"/>
              </a:ext>
            </a:extLst>
          </p:cNvPr>
          <p:cNvSpPr/>
          <p:nvPr/>
        </p:nvSpPr>
        <p:spPr>
          <a:xfrm>
            <a:off x="6006768" y="3455617"/>
            <a:ext cx="1371601" cy="1377640"/>
          </a:xfrm>
          <a:prstGeom prst="callout1">
            <a:avLst>
              <a:gd name="adj1" fmla="val 599"/>
              <a:gd name="adj2" fmla="val 49609"/>
              <a:gd name="adj3" fmla="val -77486"/>
              <a:gd name="adj4" fmla="val 4976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rgbClr val="7030A0"/>
                </a:solidFill>
              </a:rPr>
              <a:t>Name</a:t>
            </a:r>
          </a:p>
          <a:p>
            <a:pPr algn="ctr"/>
            <a:r>
              <a:rPr lang="en-GB" sz="2800" b="1" dirty="0">
                <a:solidFill>
                  <a:srgbClr val="7030A0"/>
                </a:solidFill>
              </a:rPr>
              <a:t>of view</a:t>
            </a:r>
          </a:p>
        </p:txBody>
      </p:sp>
      <p:sp>
        <p:nvSpPr>
          <p:cNvPr id="7" name="Rectangle 6">
            <a:extLst>
              <a:ext uri="{FF2B5EF4-FFF2-40B4-BE49-F238E27FC236}">
                <a16:creationId xmlns:a16="http://schemas.microsoft.com/office/drawing/2014/main" id="{607135EA-02F8-474E-AA7E-06DCCB57BD7C}"/>
              </a:ext>
            </a:extLst>
          </p:cNvPr>
          <p:cNvSpPr/>
          <p:nvPr/>
        </p:nvSpPr>
        <p:spPr>
          <a:xfrm>
            <a:off x="1947333" y="5124863"/>
            <a:ext cx="8297333" cy="523220"/>
          </a:xfrm>
          <a:prstGeom prst="rect">
            <a:avLst/>
          </a:prstGeom>
        </p:spPr>
        <p:txBody>
          <a:bodyPr wrap="square">
            <a:spAutoFit/>
          </a:bodyPr>
          <a:lstStyle/>
          <a:p>
            <a:pPr algn="ctr"/>
            <a:r>
              <a:rPr lang="en-GB" sz="2800" b="1" dirty="0">
                <a:solidFill>
                  <a:srgbClr val="7030A0"/>
                </a:solidFill>
              </a:rPr>
              <a:t>Creates a view to store the result of SELECT statement</a:t>
            </a:r>
          </a:p>
        </p:txBody>
      </p:sp>
      <p:sp>
        <p:nvSpPr>
          <p:cNvPr id="8" name="Callout: Line with No Border 7">
            <a:extLst>
              <a:ext uri="{FF2B5EF4-FFF2-40B4-BE49-F238E27FC236}">
                <a16:creationId xmlns:a16="http://schemas.microsoft.com/office/drawing/2014/main" id="{4E063AD4-6ECC-084B-CBC7-7B0DFA360F57}"/>
              </a:ext>
            </a:extLst>
          </p:cNvPr>
          <p:cNvSpPr/>
          <p:nvPr/>
        </p:nvSpPr>
        <p:spPr>
          <a:xfrm>
            <a:off x="7627120" y="3455617"/>
            <a:ext cx="1825378" cy="1377640"/>
          </a:xfrm>
          <a:prstGeom prst="callout1">
            <a:avLst>
              <a:gd name="adj1" fmla="val 599"/>
              <a:gd name="adj2" fmla="val 49609"/>
              <a:gd name="adj3" fmla="val -73798"/>
              <a:gd name="adj4" fmla="val 4957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rgbClr val="7030A0"/>
                </a:solidFill>
              </a:rPr>
              <a:t>Name</a:t>
            </a:r>
          </a:p>
          <a:p>
            <a:pPr algn="ctr"/>
            <a:r>
              <a:rPr lang="en-GB" sz="2800" b="1" dirty="0">
                <a:solidFill>
                  <a:srgbClr val="7030A0"/>
                </a:solidFill>
              </a:rPr>
              <a:t>of field</a:t>
            </a:r>
          </a:p>
        </p:txBody>
      </p:sp>
      <p:sp>
        <p:nvSpPr>
          <p:cNvPr id="4" name="Rectangle 3">
            <a:extLst>
              <a:ext uri="{FF2B5EF4-FFF2-40B4-BE49-F238E27FC236}">
                <a16:creationId xmlns:a16="http://schemas.microsoft.com/office/drawing/2014/main" id="{18209E76-511B-8593-E056-8BB623981B3A}"/>
              </a:ext>
            </a:extLst>
          </p:cNvPr>
          <p:cNvSpPr/>
          <p:nvPr/>
        </p:nvSpPr>
        <p:spPr>
          <a:xfrm>
            <a:off x="1562947" y="5901029"/>
            <a:ext cx="9066107" cy="523220"/>
          </a:xfrm>
          <a:prstGeom prst="rect">
            <a:avLst/>
          </a:prstGeom>
        </p:spPr>
        <p:txBody>
          <a:bodyPr wrap="square">
            <a:spAutoFit/>
          </a:bodyPr>
          <a:lstStyle/>
          <a:p>
            <a:pPr algn="ctr"/>
            <a:r>
              <a:rPr lang="en-GB" sz="2800" b="1" i="1">
                <a:solidFill>
                  <a:srgbClr val="7030A0"/>
                </a:solidFill>
              </a:rPr>
              <a:t>The temporary </a:t>
            </a:r>
            <a:r>
              <a:rPr lang="en-GB" sz="2800" b="1" i="1" dirty="0">
                <a:solidFill>
                  <a:srgbClr val="7030A0"/>
                </a:solidFill>
              </a:rPr>
              <a:t>view is deleted when the database is closed</a:t>
            </a:r>
          </a:p>
        </p:txBody>
      </p:sp>
    </p:spTree>
    <p:extLst>
      <p:ext uri="{BB962C8B-B14F-4D97-AF65-F5344CB8AC3E}">
        <p14:creationId xmlns:p14="http://schemas.microsoft.com/office/powerpoint/2010/main" val="34798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p:bldP spid="8" grpId="0" animBg="1"/>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1 – Create a View</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CREATE TEMP VIEW </a:t>
            </a:r>
            <a:r>
              <a:rPr lang="en-US" altLang="en-US" sz="4000" dirty="0">
                <a:solidFill>
                  <a:srgbClr val="000000"/>
                </a:solidFill>
                <a:latin typeface="Consolas" panose="020B0609020204030204" pitchFamily="49" charset="0"/>
              </a:rPr>
              <a:t>Old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Rectangle 3">
            <a:extLst>
              <a:ext uri="{FF2B5EF4-FFF2-40B4-BE49-F238E27FC236}">
                <a16:creationId xmlns:a16="http://schemas.microsoft.com/office/drawing/2014/main" id="{74A6396D-FB07-420B-ABDA-2CAC658A2AAA}"/>
              </a:ext>
            </a:extLst>
          </p:cNvPr>
          <p:cNvSpPr/>
          <p:nvPr/>
        </p:nvSpPr>
        <p:spPr>
          <a:xfrm>
            <a:off x="1562947" y="5901029"/>
            <a:ext cx="9066107" cy="523220"/>
          </a:xfrm>
          <a:prstGeom prst="rect">
            <a:avLst/>
          </a:prstGeom>
        </p:spPr>
        <p:txBody>
          <a:bodyPr wrap="square">
            <a:spAutoFit/>
          </a:bodyPr>
          <a:lstStyle/>
          <a:p>
            <a:pPr algn="ctr"/>
            <a:r>
              <a:rPr lang="en-GB" sz="2800" b="1" i="1">
                <a:solidFill>
                  <a:srgbClr val="7030A0"/>
                </a:solidFill>
              </a:rPr>
              <a:t>The temporary </a:t>
            </a:r>
            <a:r>
              <a:rPr lang="en-GB" sz="2800" b="1" i="1" dirty="0">
                <a:solidFill>
                  <a:srgbClr val="7030A0"/>
                </a:solidFill>
              </a:rPr>
              <a:t>view is deleted when the database is closed</a:t>
            </a:r>
          </a:p>
        </p:txBody>
      </p:sp>
    </p:spTree>
    <p:extLst>
      <p:ext uri="{BB962C8B-B14F-4D97-AF65-F5344CB8AC3E}">
        <p14:creationId xmlns:p14="http://schemas.microsoft.com/office/powerpoint/2010/main" val="398782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2 – Use the View Result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 Old</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8" name="Callout: Bent Line with No Border 8">
            <a:extLst>
              <a:ext uri="{FF2B5EF4-FFF2-40B4-BE49-F238E27FC236}">
                <a16:creationId xmlns:a16="http://schemas.microsoft.com/office/drawing/2014/main" id="{CFABE92C-5953-4861-B81B-63B50ED26AC8}"/>
              </a:ext>
            </a:extLst>
          </p:cNvPr>
          <p:cNvSpPr/>
          <p:nvPr/>
        </p:nvSpPr>
        <p:spPr>
          <a:xfrm>
            <a:off x="2524760" y="4105309"/>
            <a:ext cx="2929823" cy="862642"/>
          </a:xfrm>
          <a:prstGeom prst="callout2">
            <a:avLst>
              <a:gd name="adj1" fmla="val 48750"/>
              <a:gd name="adj2" fmla="val 104056"/>
              <a:gd name="adj3" fmla="val 48226"/>
              <a:gd name="adj4" fmla="val 122007"/>
              <a:gd name="adj5" fmla="val -33704"/>
              <a:gd name="adj6" fmla="val 1291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from view</a:t>
            </a:r>
          </a:p>
        </p:txBody>
      </p:sp>
      <p:sp>
        <p:nvSpPr>
          <p:cNvPr id="9" name="Callout: Bent Line with No Border 8">
            <a:extLst>
              <a:ext uri="{FF2B5EF4-FFF2-40B4-BE49-F238E27FC236}">
                <a16:creationId xmlns:a16="http://schemas.microsoft.com/office/drawing/2014/main" id="{B512F120-344F-4640-B3E2-359F2279C62B}"/>
              </a:ext>
            </a:extLst>
          </p:cNvPr>
          <p:cNvSpPr/>
          <p:nvPr/>
        </p:nvSpPr>
        <p:spPr>
          <a:xfrm>
            <a:off x="7133271" y="2374202"/>
            <a:ext cx="3424861" cy="862642"/>
          </a:xfrm>
          <a:prstGeom prst="callout2">
            <a:avLst>
              <a:gd name="adj1" fmla="val 48750"/>
              <a:gd name="adj2" fmla="val -189"/>
              <a:gd name="adj3" fmla="val 49141"/>
              <a:gd name="adj4" fmla="val -16482"/>
              <a:gd name="adj5" fmla="val 49515"/>
              <a:gd name="adj6" fmla="val -2562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view (query)</a:t>
            </a:r>
          </a:p>
        </p:txBody>
      </p:sp>
    </p:spTree>
    <p:extLst>
      <p:ext uri="{BB962C8B-B14F-4D97-AF65-F5344CB8AC3E}">
        <p14:creationId xmlns:p14="http://schemas.microsoft.com/office/powerpoint/2010/main" val="347028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82639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2 – Use the View Result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 Old</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Tree>
    <p:extLst>
      <p:ext uri="{BB962C8B-B14F-4D97-AF65-F5344CB8AC3E}">
        <p14:creationId xmlns:p14="http://schemas.microsoft.com/office/powerpoint/2010/main" val="1825196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SELECT – SQL (Subquery)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SELECT AVG</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grpSp>
        <p:nvGrpSpPr>
          <p:cNvPr id="4" name="Group 3">
            <a:extLst>
              <a:ext uri="{FF2B5EF4-FFF2-40B4-BE49-F238E27FC236}">
                <a16:creationId xmlns:a16="http://schemas.microsoft.com/office/drawing/2014/main" id="{A049784C-5158-4573-8557-B98D0E7BE67A}"/>
              </a:ext>
            </a:extLst>
          </p:cNvPr>
          <p:cNvGrpSpPr/>
          <p:nvPr/>
        </p:nvGrpSpPr>
        <p:grpSpPr>
          <a:xfrm>
            <a:off x="7107113" y="3538201"/>
            <a:ext cx="3658045" cy="1360432"/>
            <a:chOff x="7849189" y="3641230"/>
            <a:chExt cx="3658045" cy="1360432"/>
          </a:xfrm>
        </p:grpSpPr>
        <p:sp>
          <p:nvSpPr>
            <p:cNvPr id="5" name="Right Brace 4">
              <a:extLst>
                <a:ext uri="{FF2B5EF4-FFF2-40B4-BE49-F238E27FC236}">
                  <a16:creationId xmlns:a16="http://schemas.microsoft.com/office/drawing/2014/main" id="{02A073A4-B472-486A-8250-E7087A6708B0}"/>
                </a:ext>
              </a:extLst>
            </p:cNvPr>
            <p:cNvSpPr/>
            <p:nvPr/>
          </p:nvSpPr>
          <p:spPr>
            <a:xfrm>
              <a:off x="7849189" y="3641230"/>
              <a:ext cx="375584" cy="1360432"/>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64A5943E-0126-4586-BC78-158051C3F95D}"/>
                </a:ext>
              </a:extLst>
            </p:cNvPr>
            <p:cNvSpPr txBox="1"/>
            <p:nvPr/>
          </p:nvSpPr>
          <p:spPr>
            <a:xfrm>
              <a:off x="8315127" y="3860023"/>
              <a:ext cx="3192107" cy="954107"/>
            </a:xfrm>
            <a:prstGeom prst="rect">
              <a:avLst/>
            </a:prstGeom>
            <a:noFill/>
          </p:spPr>
          <p:txBody>
            <a:bodyPr wrap="square" rtlCol="0">
              <a:spAutoFit/>
            </a:bodyPr>
            <a:lstStyle/>
            <a:p>
              <a:r>
                <a:rPr lang="en-GB" sz="2800" b="1" dirty="0"/>
                <a:t>Subquery executed first</a:t>
              </a:r>
            </a:p>
          </p:txBody>
        </p:sp>
      </p:grpSp>
      <p:sp>
        <p:nvSpPr>
          <p:cNvPr id="7" name="Callout: Bent Line with No Border 8">
            <a:extLst>
              <a:ext uri="{FF2B5EF4-FFF2-40B4-BE49-F238E27FC236}">
                <a16:creationId xmlns:a16="http://schemas.microsoft.com/office/drawing/2014/main" id="{6A9694D8-ACB3-45B8-9BD8-159A3806FA70}"/>
              </a:ext>
            </a:extLst>
          </p:cNvPr>
          <p:cNvSpPr/>
          <p:nvPr/>
        </p:nvSpPr>
        <p:spPr>
          <a:xfrm>
            <a:off x="1959919" y="5024061"/>
            <a:ext cx="3291840" cy="862642"/>
          </a:xfrm>
          <a:prstGeom prst="callout2">
            <a:avLst>
              <a:gd name="adj1" fmla="val 48750"/>
              <a:gd name="adj2" fmla="val -189"/>
              <a:gd name="adj3" fmla="val 49417"/>
              <a:gd name="adj4" fmla="val -16179"/>
              <a:gd name="adj5" fmla="val -87619"/>
              <a:gd name="adj6" fmla="val 1882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Subquery in brackets</a:t>
            </a:r>
          </a:p>
        </p:txBody>
      </p:sp>
    </p:spTree>
    <p:extLst>
      <p:ext uri="{BB962C8B-B14F-4D97-AF65-F5344CB8AC3E}">
        <p14:creationId xmlns:p14="http://schemas.microsoft.com/office/powerpoint/2010/main" val="34489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SELECT – SQL (Subquery)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7091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27752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 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End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8D230846-F57D-4485-815D-7C6D0FC404EC}"/>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 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1480462"/>
            <a:ext cx="5516088" cy="2681890"/>
            <a:chOff x="3337956" y="1480462"/>
            <a:chExt cx="5516088" cy="2681890"/>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340000" y="1480462"/>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select</a:t>
              </a: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1732462"/>
              <a:ext cx="2002044" cy="2429890"/>
            </a:xfrm>
            <a:prstGeom prst="curvedConnector3">
              <a:avLst>
                <a:gd name="adj1" fmla="val 27707"/>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852000" y="1732462"/>
              <a:ext cx="2002044" cy="2429890"/>
            </a:xfrm>
            <a:prstGeom prst="curvedConnector3">
              <a:avLst>
                <a:gd name="adj1" fmla="val 73380"/>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2080194"/>
            <a:ext cx="5516088" cy="2082158"/>
            <a:chOff x="3337956" y="2080194"/>
            <a:chExt cx="5516088" cy="2082158"/>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340000" y="2080194"/>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insert</a:t>
              </a: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2332194"/>
              <a:ext cx="2002044" cy="1830158"/>
            </a:xfrm>
            <a:prstGeom prst="curvedConnector3">
              <a:avLst>
                <a:gd name="adj1" fmla="val 37494"/>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852000" y="2332194"/>
              <a:ext cx="2002044" cy="1830158"/>
            </a:xfrm>
            <a:prstGeom prst="curvedConnector3">
              <a:avLst>
                <a:gd name="adj1" fmla="val 6141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2677175"/>
            <a:ext cx="5516088" cy="1485177"/>
            <a:chOff x="3337956" y="2677175"/>
            <a:chExt cx="5516088" cy="1485177"/>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354101" y="2677175"/>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update</a:t>
              </a: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flipV="1">
              <a:off x="3337956" y="2929175"/>
              <a:ext cx="2016145" cy="1233177"/>
            </a:xfrm>
            <a:prstGeom prst="curvedConnector3">
              <a:avLst>
                <a:gd name="adj1" fmla="val 4676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a:off x="6866101" y="2929175"/>
              <a:ext cx="1987943" cy="1233177"/>
            </a:xfrm>
            <a:prstGeom prst="curvedConnector3">
              <a:avLst>
                <a:gd name="adj1" fmla="val 5000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3274156"/>
            <a:ext cx="5516088" cy="888196"/>
            <a:chOff x="3337956" y="3274156"/>
            <a:chExt cx="5516088" cy="888196"/>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347051" y="3274156"/>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delete</a:t>
              </a: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flipV="1">
              <a:off x="3337956" y="3526156"/>
              <a:ext cx="2009095" cy="636196"/>
            </a:xfrm>
            <a:prstGeom prst="curvedConnector3">
              <a:avLst>
                <a:gd name="adj1" fmla="val 559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a:off x="6859051" y="3526156"/>
              <a:ext cx="1994993" cy="636196"/>
            </a:xfrm>
            <a:prstGeom prst="curvedConnector3">
              <a:avLst>
                <a:gd name="adj1" fmla="val 423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8B0E13C-CEB3-A7D3-148D-B9FFE8D85E8B}"/>
              </a:ext>
            </a:extLst>
          </p:cNvPr>
          <p:cNvGrpSpPr/>
          <p:nvPr/>
        </p:nvGrpSpPr>
        <p:grpSpPr>
          <a:xfrm>
            <a:off x="3337956" y="4171751"/>
            <a:ext cx="1936044" cy="1420063"/>
            <a:chOff x="3337956" y="4162352"/>
            <a:chExt cx="1936044" cy="1420063"/>
          </a:xfrm>
        </p:grpSpPr>
        <p:sp>
          <p:nvSpPr>
            <p:cNvPr id="27" name="Rectangle: Rounded Corners 26">
              <a:extLst>
                <a:ext uri="{FF2B5EF4-FFF2-40B4-BE49-F238E27FC236}">
                  <a16:creationId xmlns:a16="http://schemas.microsoft.com/office/drawing/2014/main" id="{70A37FAF-9873-9764-3992-64B49B6583CC}"/>
                </a:ext>
              </a:extLst>
            </p:cNvPr>
            <p:cNvSpPr/>
            <p:nvPr/>
          </p:nvSpPr>
          <p:spPr>
            <a:xfrm>
              <a:off x="3762000" y="5078415"/>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calculate</a:t>
              </a:r>
              <a:endParaRPr lang="en-GB" sz="3200" dirty="0"/>
            </a:p>
          </p:txBody>
        </p:sp>
        <p:cxnSp>
          <p:nvCxnSpPr>
            <p:cNvPr id="29" name="Straight Arrow Connector 19">
              <a:extLst>
                <a:ext uri="{FF2B5EF4-FFF2-40B4-BE49-F238E27FC236}">
                  <a16:creationId xmlns:a16="http://schemas.microsoft.com/office/drawing/2014/main" id="{B1F99470-FEDA-C024-77D3-069C838DAA7A}"/>
                </a:ext>
              </a:extLst>
            </p:cNvPr>
            <p:cNvCxnSpPr>
              <a:cxnSpLocks/>
              <a:stCxn id="5" idx="3"/>
              <a:endCxn id="27" idx="1"/>
            </p:cNvCxnSpPr>
            <p:nvPr/>
          </p:nvCxnSpPr>
          <p:spPr>
            <a:xfrm>
              <a:off x="3337956" y="4162352"/>
              <a:ext cx="424044" cy="1177462"/>
            </a:xfrm>
            <a:prstGeom prst="curvedConnector3">
              <a:avLst>
                <a:gd name="adj1" fmla="val 50000"/>
              </a:avLst>
            </a:prstGeom>
            <a:ln w="381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F6547C50-9811-10B8-7ECB-D28C02BE3197}"/>
              </a:ext>
            </a:extLst>
          </p:cNvPr>
          <p:cNvGrpSpPr/>
          <p:nvPr/>
        </p:nvGrpSpPr>
        <p:grpSpPr>
          <a:xfrm>
            <a:off x="5274000" y="4075333"/>
            <a:ext cx="3580044" cy="1264481"/>
            <a:chOff x="5274000" y="4075333"/>
            <a:chExt cx="3580044" cy="1264481"/>
          </a:xfrm>
        </p:grpSpPr>
        <p:sp>
          <p:nvSpPr>
            <p:cNvPr id="46" name="Rectangle: Rounded Corners 45">
              <a:extLst>
                <a:ext uri="{FF2B5EF4-FFF2-40B4-BE49-F238E27FC236}">
                  <a16:creationId xmlns:a16="http://schemas.microsoft.com/office/drawing/2014/main" id="{6345A6F8-1147-55DC-3291-E6D69D881649}"/>
                </a:ext>
              </a:extLst>
            </p:cNvPr>
            <p:cNvSpPr/>
            <p:nvPr/>
          </p:nvSpPr>
          <p:spPr>
            <a:xfrm>
              <a:off x="6165000" y="4075333"/>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minimum</a:t>
              </a:r>
              <a:endParaRPr lang="en-GB" sz="2800" dirty="0"/>
            </a:p>
          </p:txBody>
        </p:sp>
        <p:cxnSp>
          <p:nvCxnSpPr>
            <p:cNvPr id="75" name="Straight Arrow Connector 74">
              <a:extLst>
                <a:ext uri="{FF2B5EF4-FFF2-40B4-BE49-F238E27FC236}">
                  <a16:creationId xmlns:a16="http://schemas.microsoft.com/office/drawing/2014/main" id="{77272203-64C8-69E5-41BE-0EB0D0614B75}"/>
                </a:ext>
              </a:extLst>
            </p:cNvPr>
            <p:cNvCxnSpPr>
              <a:stCxn id="27" idx="3"/>
              <a:endCxn id="46" idx="1"/>
            </p:cNvCxnSpPr>
            <p:nvPr/>
          </p:nvCxnSpPr>
          <p:spPr>
            <a:xfrm flipV="1">
              <a:off x="5274000" y="4255333"/>
              <a:ext cx="891000" cy="1084481"/>
            </a:xfrm>
            <a:prstGeom prst="curvedConnector3">
              <a:avLst>
                <a:gd name="adj1" fmla="val 2862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A115523-3D07-FD33-F85E-03AA0C5E60B4}"/>
                </a:ext>
              </a:extLst>
            </p:cNvPr>
            <p:cNvCxnSpPr>
              <a:stCxn id="46" idx="3"/>
              <a:endCxn id="6" idx="1"/>
            </p:cNvCxnSpPr>
            <p:nvPr/>
          </p:nvCxnSpPr>
          <p:spPr>
            <a:xfrm flipV="1">
              <a:off x="7605000" y="4162352"/>
              <a:ext cx="1249044" cy="92981"/>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8EEB35E-235D-1279-021A-28057249D3EE}"/>
              </a:ext>
            </a:extLst>
          </p:cNvPr>
          <p:cNvGrpSpPr/>
          <p:nvPr/>
        </p:nvGrpSpPr>
        <p:grpSpPr>
          <a:xfrm>
            <a:off x="5274000" y="4162352"/>
            <a:ext cx="3580044" cy="1177462"/>
            <a:chOff x="5274000" y="4162352"/>
            <a:chExt cx="3580044" cy="1177462"/>
          </a:xfrm>
        </p:grpSpPr>
        <p:sp>
          <p:nvSpPr>
            <p:cNvPr id="61" name="Rectangle: Rounded Corners 60">
              <a:extLst>
                <a:ext uri="{FF2B5EF4-FFF2-40B4-BE49-F238E27FC236}">
                  <a16:creationId xmlns:a16="http://schemas.microsoft.com/office/drawing/2014/main" id="{D29C9A3C-0C3E-30F3-54DF-52F56D00291F}"/>
                </a:ext>
              </a:extLst>
            </p:cNvPr>
            <p:cNvSpPr/>
            <p:nvPr/>
          </p:nvSpPr>
          <p:spPr>
            <a:xfrm>
              <a:off x="6165000" y="4527722"/>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maximum</a:t>
              </a:r>
              <a:endParaRPr lang="en-GB" sz="2800" dirty="0"/>
            </a:p>
          </p:txBody>
        </p:sp>
        <p:cxnSp>
          <p:nvCxnSpPr>
            <p:cNvPr id="77" name="Straight Arrow Connector 76">
              <a:extLst>
                <a:ext uri="{FF2B5EF4-FFF2-40B4-BE49-F238E27FC236}">
                  <a16:creationId xmlns:a16="http://schemas.microsoft.com/office/drawing/2014/main" id="{7020987A-A955-CAC4-E30D-3EACCC8734A5}"/>
                </a:ext>
              </a:extLst>
            </p:cNvPr>
            <p:cNvCxnSpPr>
              <a:stCxn id="27" idx="3"/>
              <a:endCxn id="61" idx="1"/>
            </p:cNvCxnSpPr>
            <p:nvPr/>
          </p:nvCxnSpPr>
          <p:spPr>
            <a:xfrm flipV="1">
              <a:off x="5274000" y="4707722"/>
              <a:ext cx="891000" cy="632092"/>
            </a:xfrm>
            <a:prstGeom prst="curvedConnector3">
              <a:avLst>
                <a:gd name="adj1" fmla="val 3717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0E8EAF6-8B17-ADB8-25CA-65C3E624ABD4}"/>
                </a:ext>
              </a:extLst>
            </p:cNvPr>
            <p:cNvCxnSpPr>
              <a:cxnSpLocks/>
              <a:stCxn id="61" idx="3"/>
              <a:endCxn id="6" idx="1"/>
            </p:cNvCxnSpPr>
            <p:nvPr/>
          </p:nvCxnSpPr>
          <p:spPr>
            <a:xfrm flipV="1">
              <a:off x="7605000" y="4162352"/>
              <a:ext cx="1249044" cy="545370"/>
            </a:xfrm>
            <a:prstGeom prst="curvedConnector3">
              <a:avLst>
                <a:gd name="adj1" fmla="val 5610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B6E30357-2C36-789F-C890-DCBAEC0D183B}"/>
              </a:ext>
            </a:extLst>
          </p:cNvPr>
          <p:cNvGrpSpPr/>
          <p:nvPr/>
        </p:nvGrpSpPr>
        <p:grpSpPr>
          <a:xfrm>
            <a:off x="5274000" y="4162352"/>
            <a:ext cx="3580044" cy="1177759"/>
            <a:chOff x="5274000" y="4162352"/>
            <a:chExt cx="3580044" cy="1177759"/>
          </a:xfrm>
        </p:grpSpPr>
        <p:sp>
          <p:nvSpPr>
            <p:cNvPr id="62" name="Rectangle: Rounded Corners 61">
              <a:extLst>
                <a:ext uri="{FF2B5EF4-FFF2-40B4-BE49-F238E27FC236}">
                  <a16:creationId xmlns:a16="http://schemas.microsoft.com/office/drawing/2014/main" id="{53975BEA-E5AB-264C-95E5-E73594689627}"/>
                </a:ext>
              </a:extLst>
            </p:cNvPr>
            <p:cNvSpPr/>
            <p:nvPr/>
          </p:nvSpPr>
          <p:spPr>
            <a:xfrm>
              <a:off x="6165000" y="4980111"/>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average</a:t>
              </a:r>
              <a:endParaRPr lang="en-GB" sz="2800" dirty="0"/>
            </a:p>
          </p:txBody>
        </p:sp>
        <p:cxnSp>
          <p:nvCxnSpPr>
            <p:cNvPr id="79" name="Straight Arrow Connector 78">
              <a:extLst>
                <a:ext uri="{FF2B5EF4-FFF2-40B4-BE49-F238E27FC236}">
                  <a16:creationId xmlns:a16="http://schemas.microsoft.com/office/drawing/2014/main" id="{456E1B85-B492-AE19-AE4F-2F3D31420D5D}"/>
                </a:ext>
              </a:extLst>
            </p:cNvPr>
            <p:cNvCxnSpPr>
              <a:stCxn id="27" idx="3"/>
              <a:endCxn id="62" idx="1"/>
            </p:cNvCxnSpPr>
            <p:nvPr/>
          </p:nvCxnSpPr>
          <p:spPr>
            <a:xfrm flipV="1">
              <a:off x="5274000" y="5160111"/>
              <a:ext cx="891000" cy="179703"/>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A16938-7203-3C0C-8090-F49009B95662}"/>
                </a:ext>
              </a:extLst>
            </p:cNvPr>
            <p:cNvCxnSpPr>
              <a:stCxn id="62" idx="3"/>
              <a:endCxn id="6" idx="1"/>
            </p:cNvCxnSpPr>
            <p:nvPr/>
          </p:nvCxnSpPr>
          <p:spPr>
            <a:xfrm flipV="1">
              <a:off x="7605000" y="4162352"/>
              <a:ext cx="1249044" cy="997759"/>
            </a:xfrm>
            <a:prstGeom prst="curvedConnector3">
              <a:avLst>
                <a:gd name="adj1" fmla="val 5762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2035D8E5-D794-C884-4F38-E1E7336167FC}"/>
              </a:ext>
            </a:extLst>
          </p:cNvPr>
          <p:cNvGrpSpPr/>
          <p:nvPr/>
        </p:nvGrpSpPr>
        <p:grpSpPr>
          <a:xfrm>
            <a:off x="5274000" y="4162352"/>
            <a:ext cx="3580044" cy="1630148"/>
            <a:chOff x="5274000" y="4162352"/>
            <a:chExt cx="3580044" cy="1630148"/>
          </a:xfrm>
        </p:grpSpPr>
        <p:sp>
          <p:nvSpPr>
            <p:cNvPr id="63" name="Rectangle: Rounded Corners 62">
              <a:extLst>
                <a:ext uri="{FF2B5EF4-FFF2-40B4-BE49-F238E27FC236}">
                  <a16:creationId xmlns:a16="http://schemas.microsoft.com/office/drawing/2014/main" id="{4AA3D285-404E-F355-2A5B-EF0C44E02783}"/>
                </a:ext>
              </a:extLst>
            </p:cNvPr>
            <p:cNvSpPr/>
            <p:nvPr/>
          </p:nvSpPr>
          <p:spPr>
            <a:xfrm>
              <a:off x="6165000" y="5432500"/>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number of</a:t>
              </a:r>
              <a:endParaRPr lang="en-GB" sz="2800" dirty="0"/>
            </a:p>
          </p:txBody>
        </p:sp>
        <p:cxnSp>
          <p:nvCxnSpPr>
            <p:cNvPr id="81" name="Straight Arrow Connector 80">
              <a:extLst>
                <a:ext uri="{FF2B5EF4-FFF2-40B4-BE49-F238E27FC236}">
                  <a16:creationId xmlns:a16="http://schemas.microsoft.com/office/drawing/2014/main" id="{EBCD4DC0-43B5-AB3E-672A-C412B16C731D}"/>
                </a:ext>
              </a:extLst>
            </p:cNvPr>
            <p:cNvCxnSpPr>
              <a:stCxn id="27" idx="3"/>
              <a:endCxn id="63" idx="1"/>
            </p:cNvCxnSpPr>
            <p:nvPr/>
          </p:nvCxnSpPr>
          <p:spPr>
            <a:xfrm>
              <a:off x="5274000" y="5339814"/>
              <a:ext cx="891000" cy="272686"/>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84B71A-CF20-3F7C-DFC9-AF723C1087BD}"/>
                </a:ext>
              </a:extLst>
            </p:cNvPr>
            <p:cNvCxnSpPr>
              <a:stCxn id="63" idx="3"/>
              <a:endCxn id="6" idx="1"/>
            </p:cNvCxnSpPr>
            <p:nvPr/>
          </p:nvCxnSpPr>
          <p:spPr>
            <a:xfrm flipV="1">
              <a:off x="7605000" y="4162352"/>
              <a:ext cx="1249044" cy="1450148"/>
            </a:xfrm>
            <a:prstGeom prst="curvedConnector3">
              <a:avLst>
                <a:gd name="adj1" fmla="val 6271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CDA0C4E4-611C-BBDA-46CB-8356798A1C7B}"/>
              </a:ext>
            </a:extLst>
          </p:cNvPr>
          <p:cNvGrpSpPr/>
          <p:nvPr/>
        </p:nvGrpSpPr>
        <p:grpSpPr>
          <a:xfrm>
            <a:off x="5274000" y="4162352"/>
            <a:ext cx="3580044" cy="2082537"/>
            <a:chOff x="5274000" y="4162352"/>
            <a:chExt cx="3580044" cy="2082537"/>
          </a:xfrm>
        </p:grpSpPr>
        <p:sp>
          <p:nvSpPr>
            <p:cNvPr id="64" name="Rectangle: Rounded Corners 63">
              <a:extLst>
                <a:ext uri="{FF2B5EF4-FFF2-40B4-BE49-F238E27FC236}">
                  <a16:creationId xmlns:a16="http://schemas.microsoft.com/office/drawing/2014/main" id="{97B3155C-EF30-04C4-7517-CD5CB4C24262}"/>
                </a:ext>
              </a:extLst>
            </p:cNvPr>
            <p:cNvSpPr/>
            <p:nvPr/>
          </p:nvSpPr>
          <p:spPr>
            <a:xfrm>
              <a:off x="6165000" y="5884889"/>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total</a:t>
              </a:r>
              <a:endParaRPr lang="en-GB" sz="2800" dirty="0"/>
            </a:p>
          </p:txBody>
        </p:sp>
        <p:cxnSp>
          <p:nvCxnSpPr>
            <p:cNvPr id="83" name="Straight Arrow Connector 82">
              <a:extLst>
                <a:ext uri="{FF2B5EF4-FFF2-40B4-BE49-F238E27FC236}">
                  <a16:creationId xmlns:a16="http://schemas.microsoft.com/office/drawing/2014/main" id="{22050E1F-6DA8-D7E4-BA93-DAFA6A6549D8}"/>
                </a:ext>
              </a:extLst>
            </p:cNvPr>
            <p:cNvCxnSpPr>
              <a:stCxn id="27" idx="3"/>
              <a:endCxn id="64" idx="1"/>
            </p:cNvCxnSpPr>
            <p:nvPr/>
          </p:nvCxnSpPr>
          <p:spPr>
            <a:xfrm>
              <a:off x="5274000" y="5339814"/>
              <a:ext cx="891000" cy="725075"/>
            </a:xfrm>
            <a:prstGeom prst="curvedConnector3">
              <a:avLst>
                <a:gd name="adj1" fmla="val 47149"/>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B9FE22B-8FC7-E8A0-90B4-924F612B38E7}"/>
                </a:ext>
              </a:extLst>
            </p:cNvPr>
            <p:cNvCxnSpPr>
              <a:stCxn id="64" idx="3"/>
              <a:endCxn id="6" idx="1"/>
            </p:cNvCxnSpPr>
            <p:nvPr/>
          </p:nvCxnSpPr>
          <p:spPr>
            <a:xfrm flipV="1">
              <a:off x="7605000" y="4162352"/>
              <a:ext cx="1249044" cy="1902537"/>
            </a:xfrm>
            <a:prstGeom prst="curvedConnector3">
              <a:avLst>
                <a:gd name="adj1" fmla="val 6830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B04578F-D2C5-4B41-6BAC-8B5AB93F438A}"/>
              </a:ext>
            </a:extLst>
          </p:cNvPr>
          <p:cNvGrpSpPr/>
          <p:nvPr/>
        </p:nvGrpSpPr>
        <p:grpSpPr>
          <a:xfrm>
            <a:off x="5274000" y="4162352"/>
            <a:ext cx="3580044" cy="2534924"/>
            <a:chOff x="5274000" y="4162352"/>
            <a:chExt cx="3580044" cy="2534924"/>
          </a:xfrm>
        </p:grpSpPr>
        <p:sp>
          <p:nvSpPr>
            <p:cNvPr id="73" name="Rectangle: Rounded Corners 72">
              <a:extLst>
                <a:ext uri="{FF2B5EF4-FFF2-40B4-BE49-F238E27FC236}">
                  <a16:creationId xmlns:a16="http://schemas.microsoft.com/office/drawing/2014/main" id="{6BCE907D-1BC1-42F3-A5F7-ADEA0D81E628}"/>
                </a:ext>
              </a:extLst>
            </p:cNvPr>
            <p:cNvSpPr/>
            <p:nvPr/>
          </p:nvSpPr>
          <p:spPr>
            <a:xfrm>
              <a:off x="6165000" y="6337276"/>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formula</a:t>
              </a:r>
              <a:endParaRPr lang="en-GB" sz="2800" dirty="0"/>
            </a:p>
          </p:txBody>
        </p:sp>
        <p:cxnSp>
          <p:nvCxnSpPr>
            <p:cNvPr id="85" name="Straight Arrow Connector 84">
              <a:extLst>
                <a:ext uri="{FF2B5EF4-FFF2-40B4-BE49-F238E27FC236}">
                  <a16:creationId xmlns:a16="http://schemas.microsoft.com/office/drawing/2014/main" id="{53576EEC-F26B-2996-8D8F-485309FB2A82}"/>
                </a:ext>
              </a:extLst>
            </p:cNvPr>
            <p:cNvCxnSpPr>
              <a:stCxn id="27" idx="3"/>
              <a:endCxn id="73" idx="1"/>
            </p:cNvCxnSpPr>
            <p:nvPr/>
          </p:nvCxnSpPr>
          <p:spPr>
            <a:xfrm>
              <a:off x="5274000" y="5339814"/>
              <a:ext cx="891000" cy="1177462"/>
            </a:xfrm>
            <a:prstGeom prst="curvedConnector3">
              <a:avLst>
                <a:gd name="adj1" fmla="val 3432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2E15993-0C68-C291-F9E9-A5879FB5D831}"/>
                </a:ext>
              </a:extLst>
            </p:cNvPr>
            <p:cNvCxnSpPr>
              <a:stCxn id="73" idx="3"/>
              <a:endCxn id="6" idx="1"/>
            </p:cNvCxnSpPr>
            <p:nvPr/>
          </p:nvCxnSpPr>
          <p:spPr>
            <a:xfrm flipV="1">
              <a:off x="7605000" y="4162352"/>
              <a:ext cx="1249044" cy="2354924"/>
            </a:xfrm>
            <a:prstGeom prst="curvedConnector3">
              <a:avLst>
                <a:gd name="adj1" fmla="val 7338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E299012B-36FF-4C40-BC4C-CA27CD69D30C}"/>
              </a:ext>
            </a:extLst>
          </p:cNvPr>
          <p:cNvSpPr txBox="1"/>
          <p:nvPr/>
        </p:nvSpPr>
        <p:spPr>
          <a:xfrm>
            <a:off x="10215120" y="5591814"/>
            <a:ext cx="1628652" cy="954107"/>
          </a:xfrm>
          <a:prstGeom prst="rect">
            <a:avLst/>
          </a:prstGeom>
          <a:noFill/>
        </p:spPr>
        <p:txBody>
          <a:bodyPr wrap="square">
            <a:spAutoFit/>
          </a:bodyPr>
          <a:lstStyle/>
          <a:p>
            <a:pPr algn="ctr"/>
            <a:r>
              <a:rPr lang="en-GB" sz="2800" dirty="0">
                <a:solidFill>
                  <a:srgbClr val="7030A0"/>
                </a:solidFill>
              </a:rPr>
              <a:t>Technical language</a:t>
            </a:r>
          </a:p>
        </p:txBody>
      </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wipe(left)">
                                      <p:cBhvr>
                                        <p:cTn id="42" dur="2000"/>
                                        <p:tgtEl>
                                          <p:spTgt spid="1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wipe(left)">
                                      <p:cBhvr>
                                        <p:cTn id="47" dur="2000"/>
                                        <p:tgtEl>
                                          <p:spTgt spid="1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9"/>
                                        </p:tgtEl>
                                        <p:attrNameLst>
                                          <p:attrName>style.visibility</p:attrName>
                                        </p:attrNameLst>
                                      </p:cBhvr>
                                      <p:to>
                                        <p:strVal val="visible"/>
                                      </p:to>
                                    </p:set>
                                    <p:animEffect transition="in" filter="wipe(left)">
                                      <p:cBhvr>
                                        <p:cTn id="52" dur="2000"/>
                                        <p:tgtEl>
                                          <p:spTgt spid="1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wipe(left)">
                                      <p:cBhvr>
                                        <p:cTn id="57" dur="2000"/>
                                        <p:tgtEl>
                                          <p:spTgt spid="1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1"/>
                                        </p:tgtEl>
                                        <p:attrNameLst>
                                          <p:attrName>style.visibility</p:attrName>
                                        </p:attrNameLst>
                                      </p:cBhvr>
                                      <p:to>
                                        <p:strVal val="visible"/>
                                      </p:to>
                                    </p:set>
                                    <p:animEffect transition="in" filter="wipe(left)">
                                      <p:cBhvr>
                                        <p:cTn id="62" dur="2000"/>
                                        <p:tgtEl>
                                          <p:spTgt spid="1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wipe(left)">
                                      <p:cBhvr>
                                        <p:cTn id="67" dur="2000"/>
                                        <p:tgtEl>
                                          <p:spTgt spid="1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left)">
                                      <p:cBhvr>
                                        <p:cTn id="72" dur="1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8"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1480462"/>
            <a:ext cx="5516088" cy="2681890"/>
            <a:chOff x="3337956" y="1480462"/>
            <a:chExt cx="5516088" cy="2681890"/>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340000" y="1480462"/>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1732462"/>
              <a:ext cx="2002044" cy="2429890"/>
            </a:xfrm>
            <a:prstGeom prst="curvedConnector3">
              <a:avLst>
                <a:gd name="adj1" fmla="val 27707"/>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852000" y="1732462"/>
              <a:ext cx="2002044" cy="2429890"/>
            </a:xfrm>
            <a:prstGeom prst="curvedConnector3">
              <a:avLst>
                <a:gd name="adj1" fmla="val 73380"/>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2080194"/>
            <a:ext cx="5516088" cy="2082158"/>
            <a:chOff x="3337956" y="2080194"/>
            <a:chExt cx="5516088" cy="2082158"/>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340000" y="2080194"/>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2332194"/>
              <a:ext cx="2002044" cy="1830158"/>
            </a:xfrm>
            <a:prstGeom prst="curvedConnector3">
              <a:avLst>
                <a:gd name="adj1" fmla="val 37494"/>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852000" y="2332194"/>
              <a:ext cx="2002044" cy="1830158"/>
            </a:xfrm>
            <a:prstGeom prst="curvedConnector3">
              <a:avLst>
                <a:gd name="adj1" fmla="val 6141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2677175"/>
            <a:ext cx="5516088" cy="1485177"/>
            <a:chOff x="3337956" y="2677175"/>
            <a:chExt cx="5516088" cy="1485177"/>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354101" y="2677175"/>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flipV="1">
              <a:off x="3337956" y="2929175"/>
              <a:ext cx="2016145" cy="1233177"/>
            </a:xfrm>
            <a:prstGeom prst="curvedConnector3">
              <a:avLst>
                <a:gd name="adj1" fmla="val 4676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a:off x="6866101" y="2929175"/>
              <a:ext cx="1987943" cy="1233177"/>
            </a:xfrm>
            <a:prstGeom prst="curvedConnector3">
              <a:avLst>
                <a:gd name="adj1" fmla="val 5000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3274156"/>
            <a:ext cx="5516088" cy="888196"/>
            <a:chOff x="3337956" y="3274156"/>
            <a:chExt cx="5516088" cy="888196"/>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347051" y="3274156"/>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flipV="1">
              <a:off x="3337956" y="3526156"/>
              <a:ext cx="2009095" cy="636196"/>
            </a:xfrm>
            <a:prstGeom prst="curvedConnector3">
              <a:avLst>
                <a:gd name="adj1" fmla="val 559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a:off x="6859051" y="3526156"/>
              <a:ext cx="1994993" cy="636196"/>
            </a:xfrm>
            <a:prstGeom prst="curvedConnector3">
              <a:avLst>
                <a:gd name="adj1" fmla="val 423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8B0E13C-CEB3-A7D3-148D-B9FFE8D85E8B}"/>
              </a:ext>
            </a:extLst>
          </p:cNvPr>
          <p:cNvGrpSpPr/>
          <p:nvPr/>
        </p:nvGrpSpPr>
        <p:grpSpPr>
          <a:xfrm>
            <a:off x="3337956" y="4171751"/>
            <a:ext cx="1936044" cy="1420063"/>
            <a:chOff x="3337956" y="4162352"/>
            <a:chExt cx="1936044" cy="1420063"/>
          </a:xfrm>
        </p:grpSpPr>
        <p:sp>
          <p:nvSpPr>
            <p:cNvPr id="27" name="Rectangle: Rounded Corners 26">
              <a:extLst>
                <a:ext uri="{FF2B5EF4-FFF2-40B4-BE49-F238E27FC236}">
                  <a16:creationId xmlns:a16="http://schemas.microsoft.com/office/drawing/2014/main" id="{70A37FAF-9873-9764-3992-64B49B6583CC}"/>
                </a:ext>
              </a:extLst>
            </p:cNvPr>
            <p:cNvSpPr/>
            <p:nvPr/>
          </p:nvSpPr>
          <p:spPr>
            <a:xfrm>
              <a:off x="3762000" y="5078415"/>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9" name="Straight Arrow Connector 19">
              <a:extLst>
                <a:ext uri="{FF2B5EF4-FFF2-40B4-BE49-F238E27FC236}">
                  <a16:creationId xmlns:a16="http://schemas.microsoft.com/office/drawing/2014/main" id="{B1F99470-FEDA-C024-77D3-069C838DAA7A}"/>
                </a:ext>
              </a:extLst>
            </p:cNvPr>
            <p:cNvCxnSpPr>
              <a:cxnSpLocks/>
              <a:stCxn id="5" idx="3"/>
              <a:endCxn id="27" idx="1"/>
            </p:cNvCxnSpPr>
            <p:nvPr/>
          </p:nvCxnSpPr>
          <p:spPr>
            <a:xfrm>
              <a:off x="3337956" y="4162352"/>
              <a:ext cx="424044" cy="1177462"/>
            </a:xfrm>
            <a:prstGeom prst="curvedConnector3">
              <a:avLst>
                <a:gd name="adj1" fmla="val 50000"/>
              </a:avLst>
            </a:prstGeom>
            <a:ln w="381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F6547C50-9811-10B8-7ECB-D28C02BE3197}"/>
              </a:ext>
            </a:extLst>
          </p:cNvPr>
          <p:cNvGrpSpPr/>
          <p:nvPr/>
        </p:nvGrpSpPr>
        <p:grpSpPr>
          <a:xfrm>
            <a:off x="5274000" y="4075333"/>
            <a:ext cx="3580044" cy="1264481"/>
            <a:chOff x="5274000" y="4075333"/>
            <a:chExt cx="3580044" cy="1264481"/>
          </a:xfrm>
        </p:grpSpPr>
        <p:sp>
          <p:nvSpPr>
            <p:cNvPr id="46" name="Rectangle: Rounded Corners 45">
              <a:extLst>
                <a:ext uri="{FF2B5EF4-FFF2-40B4-BE49-F238E27FC236}">
                  <a16:creationId xmlns:a16="http://schemas.microsoft.com/office/drawing/2014/main" id="{6345A6F8-1147-55DC-3291-E6D69D881649}"/>
                </a:ext>
              </a:extLst>
            </p:cNvPr>
            <p:cNvSpPr/>
            <p:nvPr/>
          </p:nvSpPr>
          <p:spPr>
            <a:xfrm>
              <a:off x="6165000" y="4075333"/>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minimum</a:t>
              </a:r>
              <a:endParaRPr lang="en-GB" sz="2800" dirty="0"/>
            </a:p>
          </p:txBody>
        </p:sp>
        <p:cxnSp>
          <p:nvCxnSpPr>
            <p:cNvPr id="75" name="Straight Arrow Connector 74">
              <a:extLst>
                <a:ext uri="{FF2B5EF4-FFF2-40B4-BE49-F238E27FC236}">
                  <a16:creationId xmlns:a16="http://schemas.microsoft.com/office/drawing/2014/main" id="{77272203-64C8-69E5-41BE-0EB0D0614B75}"/>
                </a:ext>
              </a:extLst>
            </p:cNvPr>
            <p:cNvCxnSpPr>
              <a:stCxn id="27" idx="3"/>
              <a:endCxn id="46" idx="1"/>
            </p:cNvCxnSpPr>
            <p:nvPr/>
          </p:nvCxnSpPr>
          <p:spPr>
            <a:xfrm flipV="1">
              <a:off x="5274000" y="4255333"/>
              <a:ext cx="891000" cy="1084481"/>
            </a:xfrm>
            <a:prstGeom prst="curvedConnector3">
              <a:avLst>
                <a:gd name="adj1" fmla="val 2862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A115523-3D07-FD33-F85E-03AA0C5E60B4}"/>
                </a:ext>
              </a:extLst>
            </p:cNvPr>
            <p:cNvCxnSpPr>
              <a:stCxn id="46" idx="3"/>
              <a:endCxn id="6" idx="1"/>
            </p:cNvCxnSpPr>
            <p:nvPr/>
          </p:nvCxnSpPr>
          <p:spPr>
            <a:xfrm flipV="1">
              <a:off x="7605000" y="4162352"/>
              <a:ext cx="1249044" cy="92981"/>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8EEB35E-235D-1279-021A-28057249D3EE}"/>
              </a:ext>
            </a:extLst>
          </p:cNvPr>
          <p:cNvGrpSpPr/>
          <p:nvPr/>
        </p:nvGrpSpPr>
        <p:grpSpPr>
          <a:xfrm>
            <a:off x="5274000" y="4162352"/>
            <a:ext cx="3580044" cy="1177462"/>
            <a:chOff x="5274000" y="4162352"/>
            <a:chExt cx="3580044" cy="1177462"/>
          </a:xfrm>
        </p:grpSpPr>
        <p:sp>
          <p:nvSpPr>
            <p:cNvPr id="61" name="Rectangle: Rounded Corners 60">
              <a:extLst>
                <a:ext uri="{FF2B5EF4-FFF2-40B4-BE49-F238E27FC236}">
                  <a16:creationId xmlns:a16="http://schemas.microsoft.com/office/drawing/2014/main" id="{D29C9A3C-0C3E-30F3-54DF-52F56D00291F}"/>
                </a:ext>
              </a:extLst>
            </p:cNvPr>
            <p:cNvSpPr/>
            <p:nvPr/>
          </p:nvSpPr>
          <p:spPr>
            <a:xfrm>
              <a:off x="6165000" y="4527722"/>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maximum</a:t>
              </a:r>
              <a:endParaRPr lang="en-GB" sz="2800" dirty="0"/>
            </a:p>
          </p:txBody>
        </p:sp>
        <p:cxnSp>
          <p:nvCxnSpPr>
            <p:cNvPr id="77" name="Straight Arrow Connector 76">
              <a:extLst>
                <a:ext uri="{FF2B5EF4-FFF2-40B4-BE49-F238E27FC236}">
                  <a16:creationId xmlns:a16="http://schemas.microsoft.com/office/drawing/2014/main" id="{7020987A-A955-CAC4-E30D-3EACCC8734A5}"/>
                </a:ext>
              </a:extLst>
            </p:cNvPr>
            <p:cNvCxnSpPr>
              <a:stCxn id="27" idx="3"/>
              <a:endCxn id="61" idx="1"/>
            </p:cNvCxnSpPr>
            <p:nvPr/>
          </p:nvCxnSpPr>
          <p:spPr>
            <a:xfrm flipV="1">
              <a:off x="5274000" y="4707722"/>
              <a:ext cx="891000" cy="632092"/>
            </a:xfrm>
            <a:prstGeom prst="curvedConnector3">
              <a:avLst>
                <a:gd name="adj1" fmla="val 3717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0E8EAF6-8B17-ADB8-25CA-65C3E624ABD4}"/>
                </a:ext>
              </a:extLst>
            </p:cNvPr>
            <p:cNvCxnSpPr>
              <a:cxnSpLocks/>
              <a:stCxn id="61" idx="3"/>
              <a:endCxn id="6" idx="1"/>
            </p:cNvCxnSpPr>
            <p:nvPr/>
          </p:nvCxnSpPr>
          <p:spPr>
            <a:xfrm flipV="1">
              <a:off x="7605000" y="4162352"/>
              <a:ext cx="1249044" cy="545370"/>
            </a:xfrm>
            <a:prstGeom prst="curvedConnector3">
              <a:avLst>
                <a:gd name="adj1" fmla="val 5610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B6E30357-2C36-789F-C890-DCBAEC0D183B}"/>
              </a:ext>
            </a:extLst>
          </p:cNvPr>
          <p:cNvGrpSpPr/>
          <p:nvPr/>
        </p:nvGrpSpPr>
        <p:grpSpPr>
          <a:xfrm>
            <a:off x="5274000" y="4162352"/>
            <a:ext cx="3580044" cy="1177759"/>
            <a:chOff x="5274000" y="4162352"/>
            <a:chExt cx="3580044" cy="1177759"/>
          </a:xfrm>
        </p:grpSpPr>
        <p:sp>
          <p:nvSpPr>
            <p:cNvPr id="62" name="Rectangle: Rounded Corners 61">
              <a:extLst>
                <a:ext uri="{FF2B5EF4-FFF2-40B4-BE49-F238E27FC236}">
                  <a16:creationId xmlns:a16="http://schemas.microsoft.com/office/drawing/2014/main" id="{53975BEA-E5AB-264C-95E5-E73594689627}"/>
                </a:ext>
              </a:extLst>
            </p:cNvPr>
            <p:cNvSpPr/>
            <p:nvPr/>
          </p:nvSpPr>
          <p:spPr>
            <a:xfrm>
              <a:off x="6165000" y="4980111"/>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average</a:t>
              </a:r>
              <a:endParaRPr lang="en-GB" sz="2800" dirty="0"/>
            </a:p>
          </p:txBody>
        </p:sp>
        <p:cxnSp>
          <p:nvCxnSpPr>
            <p:cNvPr id="79" name="Straight Arrow Connector 78">
              <a:extLst>
                <a:ext uri="{FF2B5EF4-FFF2-40B4-BE49-F238E27FC236}">
                  <a16:creationId xmlns:a16="http://schemas.microsoft.com/office/drawing/2014/main" id="{456E1B85-B492-AE19-AE4F-2F3D31420D5D}"/>
                </a:ext>
              </a:extLst>
            </p:cNvPr>
            <p:cNvCxnSpPr>
              <a:stCxn id="27" idx="3"/>
              <a:endCxn id="62" idx="1"/>
            </p:cNvCxnSpPr>
            <p:nvPr/>
          </p:nvCxnSpPr>
          <p:spPr>
            <a:xfrm flipV="1">
              <a:off x="5274000" y="5160111"/>
              <a:ext cx="891000" cy="179703"/>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A16938-7203-3C0C-8090-F49009B95662}"/>
                </a:ext>
              </a:extLst>
            </p:cNvPr>
            <p:cNvCxnSpPr>
              <a:stCxn id="62" idx="3"/>
              <a:endCxn id="6" idx="1"/>
            </p:cNvCxnSpPr>
            <p:nvPr/>
          </p:nvCxnSpPr>
          <p:spPr>
            <a:xfrm flipV="1">
              <a:off x="7605000" y="4162352"/>
              <a:ext cx="1249044" cy="997759"/>
            </a:xfrm>
            <a:prstGeom prst="curvedConnector3">
              <a:avLst>
                <a:gd name="adj1" fmla="val 5762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2035D8E5-D794-C884-4F38-E1E7336167FC}"/>
              </a:ext>
            </a:extLst>
          </p:cNvPr>
          <p:cNvGrpSpPr/>
          <p:nvPr/>
        </p:nvGrpSpPr>
        <p:grpSpPr>
          <a:xfrm>
            <a:off x="5274000" y="4162352"/>
            <a:ext cx="3580044" cy="1630148"/>
            <a:chOff x="5274000" y="4162352"/>
            <a:chExt cx="3580044" cy="1630148"/>
          </a:xfrm>
        </p:grpSpPr>
        <p:sp>
          <p:nvSpPr>
            <p:cNvPr id="63" name="Rectangle: Rounded Corners 62">
              <a:extLst>
                <a:ext uri="{FF2B5EF4-FFF2-40B4-BE49-F238E27FC236}">
                  <a16:creationId xmlns:a16="http://schemas.microsoft.com/office/drawing/2014/main" id="{4AA3D285-404E-F355-2A5B-EF0C44E02783}"/>
                </a:ext>
              </a:extLst>
            </p:cNvPr>
            <p:cNvSpPr/>
            <p:nvPr/>
          </p:nvSpPr>
          <p:spPr>
            <a:xfrm>
              <a:off x="6165000" y="5432500"/>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number of</a:t>
              </a:r>
              <a:endParaRPr lang="en-GB" sz="2800" dirty="0"/>
            </a:p>
          </p:txBody>
        </p:sp>
        <p:cxnSp>
          <p:nvCxnSpPr>
            <p:cNvPr id="81" name="Straight Arrow Connector 80">
              <a:extLst>
                <a:ext uri="{FF2B5EF4-FFF2-40B4-BE49-F238E27FC236}">
                  <a16:creationId xmlns:a16="http://schemas.microsoft.com/office/drawing/2014/main" id="{EBCD4DC0-43B5-AB3E-672A-C412B16C731D}"/>
                </a:ext>
              </a:extLst>
            </p:cNvPr>
            <p:cNvCxnSpPr>
              <a:stCxn id="27" idx="3"/>
              <a:endCxn id="63" idx="1"/>
            </p:cNvCxnSpPr>
            <p:nvPr/>
          </p:nvCxnSpPr>
          <p:spPr>
            <a:xfrm>
              <a:off x="5274000" y="5339814"/>
              <a:ext cx="891000" cy="272686"/>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84B71A-CF20-3F7C-DFC9-AF723C1087BD}"/>
                </a:ext>
              </a:extLst>
            </p:cNvPr>
            <p:cNvCxnSpPr>
              <a:stCxn id="63" idx="3"/>
              <a:endCxn id="6" idx="1"/>
            </p:cNvCxnSpPr>
            <p:nvPr/>
          </p:nvCxnSpPr>
          <p:spPr>
            <a:xfrm flipV="1">
              <a:off x="7605000" y="4162352"/>
              <a:ext cx="1249044" cy="1450148"/>
            </a:xfrm>
            <a:prstGeom prst="curvedConnector3">
              <a:avLst>
                <a:gd name="adj1" fmla="val 6271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CDA0C4E4-611C-BBDA-46CB-8356798A1C7B}"/>
              </a:ext>
            </a:extLst>
          </p:cNvPr>
          <p:cNvGrpSpPr/>
          <p:nvPr/>
        </p:nvGrpSpPr>
        <p:grpSpPr>
          <a:xfrm>
            <a:off x="5274000" y="4162352"/>
            <a:ext cx="3580044" cy="2082537"/>
            <a:chOff x="5274000" y="4162352"/>
            <a:chExt cx="3580044" cy="2082537"/>
          </a:xfrm>
        </p:grpSpPr>
        <p:sp>
          <p:nvSpPr>
            <p:cNvPr id="64" name="Rectangle: Rounded Corners 63">
              <a:extLst>
                <a:ext uri="{FF2B5EF4-FFF2-40B4-BE49-F238E27FC236}">
                  <a16:creationId xmlns:a16="http://schemas.microsoft.com/office/drawing/2014/main" id="{97B3155C-EF30-04C4-7517-CD5CB4C24262}"/>
                </a:ext>
              </a:extLst>
            </p:cNvPr>
            <p:cNvSpPr/>
            <p:nvPr/>
          </p:nvSpPr>
          <p:spPr>
            <a:xfrm>
              <a:off x="6165000" y="5884889"/>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total</a:t>
              </a:r>
              <a:endParaRPr lang="en-GB" sz="2800" dirty="0"/>
            </a:p>
          </p:txBody>
        </p:sp>
        <p:cxnSp>
          <p:nvCxnSpPr>
            <p:cNvPr id="83" name="Straight Arrow Connector 82">
              <a:extLst>
                <a:ext uri="{FF2B5EF4-FFF2-40B4-BE49-F238E27FC236}">
                  <a16:creationId xmlns:a16="http://schemas.microsoft.com/office/drawing/2014/main" id="{22050E1F-6DA8-D7E4-BA93-DAFA6A6549D8}"/>
                </a:ext>
              </a:extLst>
            </p:cNvPr>
            <p:cNvCxnSpPr>
              <a:stCxn id="27" idx="3"/>
              <a:endCxn id="64" idx="1"/>
            </p:cNvCxnSpPr>
            <p:nvPr/>
          </p:nvCxnSpPr>
          <p:spPr>
            <a:xfrm>
              <a:off x="5274000" y="5339814"/>
              <a:ext cx="891000" cy="725075"/>
            </a:xfrm>
            <a:prstGeom prst="curvedConnector3">
              <a:avLst>
                <a:gd name="adj1" fmla="val 47149"/>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B9FE22B-8FC7-E8A0-90B4-924F612B38E7}"/>
                </a:ext>
              </a:extLst>
            </p:cNvPr>
            <p:cNvCxnSpPr>
              <a:stCxn id="64" idx="3"/>
              <a:endCxn id="6" idx="1"/>
            </p:cNvCxnSpPr>
            <p:nvPr/>
          </p:nvCxnSpPr>
          <p:spPr>
            <a:xfrm flipV="1">
              <a:off x="7605000" y="4162352"/>
              <a:ext cx="1249044" cy="1902537"/>
            </a:xfrm>
            <a:prstGeom prst="curvedConnector3">
              <a:avLst>
                <a:gd name="adj1" fmla="val 6830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B04578F-D2C5-4B41-6BAC-8B5AB93F438A}"/>
              </a:ext>
            </a:extLst>
          </p:cNvPr>
          <p:cNvGrpSpPr/>
          <p:nvPr/>
        </p:nvGrpSpPr>
        <p:grpSpPr>
          <a:xfrm>
            <a:off x="5274000" y="4162352"/>
            <a:ext cx="3580044" cy="2534924"/>
            <a:chOff x="5274000" y="4162352"/>
            <a:chExt cx="3580044" cy="2534924"/>
          </a:xfrm>
        </p:grpSpPr>
        <p:sp>
          <p:nvSpPr>
            <p:cNvPr id="73" name="Rectangle: Rounded Corners 72">
              <a:extLst>
                <a:ext uri="{FF2B5EF4-FFF2-40B4-BE49-F238E27FC236}">
                  <a16:creationId xmlns:a16="http://schemas.microsoft.com/office/drawing/2014/main" id="{6BCE907D-1BC1-42F3-A5F7-ADEA0D81E628}"/>
                </a:ext>
              </a:extLst>
            </p:cNvPr>
            <p:cNvSpPr/>
            <p:nvPr/>
          </p:nvSpPr>
          <p:spPr>
            <a:xfrm>
              <a:off x="6165000" y="6337276"/>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formula</a:t>
              </a:r>
              <a:endParaRPr lang="en-GB" sz="2800" dirty="0"/>
            </a:p>
          </p:txBody>
        </p:sp>
        <p:cxnSp>
          <p:nvCxnSpPr>
            <p:cNvPr id="85" name="Straight Arrow Connector 84">
              <a:extLst>
                <a:ext uri="{FF2B5EF4-FFF2-40B4-BE49-F238E27FC236}">
                  <a16:creationId xmlns:a16="http://schemas.microsoft.com/office/drawing/2014/main" id="{53576EEC-F26B-2996-8D8F-485309FB2A82}"/>
                </a:ext>
              </a:extLst>
            </p:cNvPr>
            <p:cNvCxnSpPr>
              <a:stCxn id="27" idx="3"/>
              <a:endCxn id="73" idx="1"/>
            </p:cNvCxnSpPr>
            <p:nvPr/>
          </p:nvCxnSpPr>
          <p:spPr>
            <a:xfrm>
              <a:off x="5274000" y="5339814"/>
              <a:ext cx="891000" cy="1177462"/>
            </a:xfrm>
            <a:prstGeom prst="curvedConnector3">
              <a:avLst>
                <a:gd name="adj1" fmla="val 3432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2E15993-0C68-C291-F9E9-A5879FB5D831}"/>
                </a:ext>
              </a:extLst>
            </p:cNvPr>
            <p:cNvCxnSpPr>
              <a:stCxn id="73" idx="3"/>
              <a:endCxn id="6" idx="1"/>
            </p:cNvCxnSpPr>
            <p:nvPr/>
          </p:nvCxnSpPr>
          <p:spPr>
            <a:xfrm flipV="1">
              <a:off x="7605000" y="4162352"/>
              <a:ext cx="1249044" cy="2354924"/>
            </a:xfrm>
            <a:prstGeom prst="curvedConnector3">
              <a:avLst>
                <a:gd name="adj1" fmla="val 7338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4317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exemplify an entity-occurrence diagram</a:t>
            </a:r>
          </a:p>
        </p:txBody>
      </p:sp>
    </p:spTree>
    <p:extLst>
      <p:ext uri="{BB962C8B-B14F-4D97-AF65-F5344CB8AC3E}">
        <p14:creationId xmlns:p14="http://schemas.microsoft.com/office/powerpoint/2010/main" val="280814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aliases</a:t>
            </a:r>
          </a:p>
        </p:txBody>
      </p:sp>
    </p:spTree>
    <p:extLst>
      <p:ext uri="{BB962C8B-B14F-4D97-AF65-F5344CB8AC3E}">
        <p14:creationId xmlns:p14="http://schemas.microsoft.com/office/powerpoint/2010/main" val="1005400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(1)</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extLst>
              <p:ext uri="{D42A27DB-BD31-4B8C-83A1-F6EECF244321}">
                <p14:modId xmlns:p14="http://schemas.microsoft.com/office/powerpoint/2010/main" val="1180174320"/>
              </p:ext>
            </p:extLst>
          </p:nvPr>
        </p:nvGraphicFramePr>
        <p:xfrm>
          <a:off x="843708" y="1996073"/>
          <a:ext cx="3395155" cy="207264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2155000">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Headteacher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92</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84</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128</a:t>
                      </a:r>
                    </a:p>
                  </a:txBody>
                  <a:tcPr anchor="ctr"/>
                </a:tc>
                <a:extLst>
                  <a:ext uri="{0D108BD9-81ED-4DB2-BD59-A6C34878D82A}">
                    <a16:rowId xmlns:a16="http://schemas.microsoft.com/office/drawing/2014/main" val="2788509373"/>
                  </a:ext>
                </a:extLst>
              </a:tr>
            </a:tbl>
          </a:graphicData>
        </a:graphic>
      </p:graphicFrame>
      <p:grpSp>
        <p:nvGrpSpPr>
          <p:cNvPr id="9" name="Group 8">
            <a:extLst>
              <a:ext uri="{FF2B5EF4-FFF2-40B4-BE49-F238E27FC236}">
                <a16:creationId xmlns:a16="http://schemas.microsoft.com/office/drawing/2014/main" id="{C35AF0A5-621C-4CF8-B38F-99F06F6343E8}"/>
              </a:ext>
            </a:extLst>
          </p:cNvPr>
          <p:cNvGrpSpPr/>
          <p:nvPr/>
        </p:nvGrpSpPr>
        <p:grpSpPr>
          <a:xfrm>
            <a:off x="5075103" y="2255050"/>
            <a:ext cx="2041793" cy="3497774"/>
            <a:chOff x="5075103" y="2255050"/>
            <a:chExt cx="2041793" cy="3497774"/>
          </a:xfrm>
        </p:grpSpPr>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IC23</a:t>
              </a:r>
            </a:p>
            <a:p>
              <a:pPr algn="ctr"/>
              <a:endParaRPr lang="en-GB" sz="2800" dirty="0">
                <a:solidFill>
                  <a:schemeClr val="tx1"/>
                </a:solidFill>
              </a:endParaRPr>
            </a:p>
            <a:p>
              <a:pPr algn="ctr"/>
              <a:r>
                <a:rPr lang="en-GB" sz="2800" dirty="0">
                  <a:solidFill>
                    <a:schemeClr val="tx1"/>
                  </a:solidFill>
                </a:rPr>
                <a:t>IC42</a:t>
              </a:r>
            </a:p>
            <a:p>
              <a:pPr algn="ctr"/>
              <a:endParaRPr lang="en-GB" sz="2800" dirty="0">
                <a:solidFill>
                  <a:schemeClr val="tx1"/>
                </a:solidFill>
              </a:endParaRPr>
            </a:p>
            <a:p>
              <a:pPr algn="ctr"/>
              <a:r>
                <a:rPr lang="en-GB" sz="2800" dirty="0">
                  <a:solidFill>
                    <a:schemeClr val="tx1"/>
                  </a:solidFill>
                </a:rPr>
                <a:t>IC57</a:t>
              </a:r>
            </a:p>
          </p:txBody>
        </p:sp>
        <p:sp>
          <p:nvSpPr>
            <p:cNvPr id="7" name="TextBox 6">
              <a:extLst>
                <a:ext uri="{FF2B5EF4-FFF2-40B4-BE49-F238E27FC236}">
                  <a16:creationId xmlns:a16="http://schemas.microsoft.com/office/drawing/2014/main" id="{63D9B717-8D10-4C1A-B8C3-2DDC0A4F4D6A}"/>
                </a:ext>
              </a:extLst>
            </p:cNvPr>
            <p:cNvSpPr txBox="1"/>
            <p:nvPr/>
          </p:nvSpPr>
          <p:spPr>
            <a:xfrm>
              <a:off x="5520360" y="2255050"/>
              <a:ext cx="1151277" cy="523220"/>
            </a:xfrm>
            <a:prstGeom prst="rect">
              <a:avLst/>
            </a:prstGeom>
            <a:noFill/>
          </p:spPr>
          <p:txBody>
            <a:bodyPr wrap="none" rtlCol="0">
              <a:spAutoFit/>
            </a:bodyPr>
            <a:lstStyle/>
            <a:p>
              <a:r>
                <a:rPr lang="en-GB" sz="2800" dirty="0"/>
                <a:t>School</a:t>
              </a:r>
            </a:p>
          </p:txBody>
        </p:sp>
      </p:grpSp>
      <p:grpSp>
        <p:nvGrpSpPr>
          <p:cNvPr id="10" name="Group 9">
            <a:extLst>
              <a:ext uri="{FF2B5EF4-FFF2-40B4-BE49-F238E27FC236}">
                <a16:creationId xmlns:a16="http://schemas.microsoft.com/office/drawing/2014/main" id="{DA5D8E01-FB30-4902-B8E8-AB6B49C05DB7}"/>
              </a:ext>
            </a:extLst>
          </p:cNvPr>
          <p:cNvGrpSpPr/>
          <p:nvPr/>
        </p:nvGrpSpPr>
        <p:grpSpPr>
          <a:xfrm>
            <a:off x="9053301" y="2255050"/>
            <a:ext cx="2057936" cy="3497774"/>
            <a:chOff x="9053301" y="2255050"/>
            <a:chExt cx="2057936" cy="3497774"/>
          </a:xfrm>
        </p:grpSpPr>
        <p:sp>
          <p:nvSpPr>
            <p:cNvPr id="6" name="Oval 5">
              <a:extLst>
                <a:ext uri="{FF2B5EF4-FFF2-40B4-BE49-F238E27FC236}">
                  <a16:creationId xmlns:a16="http://schemas.microsoft.com/office/drawing/2014/main" id="{F5F57839-3C91-41D4-891E-F2668C4F76FF}"/>
                </a:ext>
              </a:extLst>
            </p:cNvPr>
            <p:cNvSpPr/>
            <p:nvPr/>
          </p:nvSpPr>
          <p:spPr>
            <a:xfrm>
              <a:off x="906137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84</a:t>
              </a:r>
            </a:p>
            <a:p>
              <a:pPr algn="ctr"/>
              <a:endParaRPr lang="en-GB" sz="2800" dirty="0">
                <a:solidFill>
                  <a:schemeClr val="tx1"/>
                </a:solidFill>
              </a:endParaRPr>
            </a:p>
            <a:p>
              <a:pPr algn="ctr"/>
              <a:r>
                <a:rPr lang="en-GB" sz="2800" dirty="0">
                  <a:solidFill>
                    <a:schemeClr val="tx1"/>
                  </a:solidFill>
                </a:rPr>
                <a:t>92</a:t>
              </a:r>
            </a:p>
            <a:p>
              <a:pPr algn="ctr"/>
              <a:endParaRPr lang="en-GB" sz="2800" dirty="0">
                <a:solidFill>
                  <a:schemeClr val="tx1"/>
                </a:solidFill>
              </a:endParaRPr>
            </a:p>
            <a:p>
              <a:pPr algn="ctr"/>
              <a:r>
                <a:rPr lang="en-GB" sz="2800" dirty="0">
                  <a:solidFill>
                    <a:schemeClr val="tx1"/>
                  </a:solidFill>
                </a:rPr>
                <a:t>128</a:t>
              </a:r>
            </a:p>
          </p:txBody>
        </p:sp>
        <p:sp>
          <p:nvSpPr>
            <p:cNvPr id="8" name="TextBox 7">
              <a:extLst>
                <a:ext uri="{FF2B5EF4-FFF2-40B4-BE49-F238E27FC236}">
                  <a16:creationId xmlns:a16="http://schemas.microsoft.com/office/drawing/2014/main" id="{1F3D1295-BA4E-48A5-8E06-0FB956BB2492}"/>
                </a:ext>
              </a:extLst>
            </p:cNvPr>
            <p:cNvSpPr txBox="1"/>
            <p:nvPr/>
          </p:nvSpPr>
          <p:spPr>
            <a:xfrm>
              <a:off x="9053301" y="2255050"/>
              <a:ext cx="2057936" cy="523220"/>
            </a:xfrm>
            <a:prstGeom prst="rect">
              <a:avLst/>
            </a:prstGeom>
            <a:noFill/>
          </p:spPr>
          <p:txBody>
            <a:bodyPr wrap="none" rtlCol="0">
              <a:spAutoFit/>
            </a:bodyPr>
            <a:lstStyle/>
            <a:p>
              <a:r>
                <a:rPr lang="en-GB" sz="2800" dirty="0"/>
                <a:t>Headteacher</a:t>
              </a:r>
            </a:p>
          </p:txBody>
        </p:sp>
      </p:gr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flipV="1">
            <a:off x="6521986" y="4265548"/>
            <a:ext cx="3216925" cy="10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flipV="1">
            <a:off x="6521986" y="3429000"/>
            <a:ext cx="3224997" cy="169384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a:off x="6476636" y="3429000"/>
            <a:ext cx="3262275" cy="1693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ight Arrow 9">
            <a:extLst>
              <a:ext uri="{FF2B5EF4-FFF2-40B4-BE49-F238E27FC236}">
                <a16:creationId xmlns:a16="http://schemas.microsoft.com/office/drawing/2014/main" id="{47742A20-A1DC-47EB-BD35-ED01AD283E70}"/>
              </a:ext>
            </a:extLst>
          </p:cNvPr>
          <p:cNvSpPr/>
          <p:nvPr/>
        </p:nvSpPr>
        <p:spPr>
          <a:xfrm>
            <a:off x="329289" y="2646250"/>
            <a:ext cx="464567" cy="26403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9">
            <a:extLst>
              <a:ext uri="{FF2B5EF4-FFF2-40B4-BE49-F238E27FC236}">
                <a16:creationId xmlns:a16="http://schemas.microsoft.com/office/drawing/2014/main" id="{55D30500-414A-47A8-8E14-97CF8CB1F911}"/>
              </a:ext>
            </a:extLst>
          </p:cNvPr>
          <p:cNvSpPr/>
          <p:nvPr/>
        </p:nvSpPr>
        <p:spPr>
          <a:xfrm>
            <a:off x="329288" y="3164961"/>
            <a:ext cx="464567" cy="26403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9">
            <a:extLst>
              <a:ext uri="{FF2B5EF4-FFF2-40B4-BE49-F238E27FC236}">
                <a16:creationId xmlns:a16="http://schemas.microsoft.com/office/drawing/2014/main" id="{7A4D3C7A-91B4-4F1F-A3EC-BF622A7CC6F1}"/>
              </a:ext>
            </a:extLst>
          </p:cNvPr>
          <p:cNvSpPr/>
          <p:nvPr/>
        </p:nvSpPr>
        <p:spPr>
          <a:xfrm>
            <a:off x="329288" y="3683673"/>
            <a:ext cx="464567" cy="26403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024410C-76DB-4FE6-921C-6D07FD62D6A1}"/>
              </a:ext>
            </a:extLst>
          </p:cNvPr>
          <p:cNvSpPr txBox="1"/>
          <p:nvPr/>
        </p:nvSpPr>
        <p:spPr>
          <a:xfrm>
            <a:off x="6491153" y="5959392"/>
            <a:ext cx="3278590" cy="646331"/>
          </a:xfrm>
          <a:prstGeom prst="rect">
            <a:avLst/>
          </a:prstGeom>
          <a:noFill/>
        </p:spPr>
        <p:txBody>
          <a:bodyPr wrap="none" rtlCol="0">
            <a:spAutoFit/>
          </a:bodyPr>
          <a:lstStyle/>
          <a:p>
            <a:r>
              <a:rPr lang="en-GB" sz="3600" dirty="0">
                <a:solidFill>
                  <a:srgbClr val="7030A0"/>
                </a:solidFill>
              </a:rPr>
              <a:t>Cardinality is </a:t>
            </a:r>
            <a:r>
              <a:rPr lang="en-GB" sz="3600" b="1" dirty="0">
                <a:solidFill>
                  <a:srgbClr val="7030A0"/>
                </a:solidFill>
              </a:rPr>
              <a:t>1:1</a:t>
            </a:r>
          </a:p>
        </p:txBody>
      </p:sp>
    </p:spTree>
    <p:extLst>
      <p:ext uri="{BB962C8B-B14F-4D97-AF65-F5344CB8AC3E}">
        <p14:creationId xmlns:p14="http://schemas.microsoft.com/office/powerpoint/2010/main" val="16815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1000"/>
                                        <p:tgtEl>
                                          <p:spTgt spid="25"/>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1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(1)</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nvGraphicFramePr>
        <p:xfrm>
          <a:off x="843708" y="1996073"/>
          <a:ext cx="3395155" cy="207264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2155000">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Headteacher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92</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84</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128</a:t>
                      </a:r>
                    </a:p>
                  </a:txBody>
                  <a:tcPr anchor="ctr"/>
                </a:tc>
                <a:extLst>
                  <a:ext uri="{0D108BD9-81ED-4DB2-BD59-A6C34878D82A}">
                    <a16:rowId xmlns:a16="http://schemas.microsoft.com/office/drawing/2014/main" val="2788509373"/>
                  </a:ext>
                </a:extLst>
              </a:tr>
            </a:tbl>
          </a:graphicData>
        </a:graphic>
      </p:graphicFrame>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p:txBody>
      </p:sp>
      <p:sp>
        <p:nvSpPr>
          <p:cNvPr id="6" name="Oval 5">
            <a:extLst>
              <a:ext uri="{FF2B5EF4-FFF2-40B4-BE49-F238E27FC236}">
                <a16:creationId xmlns:a16="http://schemas.microsoft.com/office/drawing/2014/main" id="{F5F57839-3C91-41D4-891E-F2668C4F76FF}"/>
              </a:ext>
            </a:extLst>
          </p:cNvPr>
          <p:cNvSpPr/>
          <p:nvPr/>
        </p:nvSpPr>
        <p:spPr>
          <a:xfrm>
            <a:off x="906137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p:txBody>
      </p:sp>
    </p:spTree>
    <p:extLst>
      <p:ext uri="{BB962C8B-B14F-4D97-AF65-F5344CB8AC3E}">
        <p14:creationId xmlns:p14="http://schemas.microsoft.com/office/powerpoint/2010/main" val="347794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(2)</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extLst>
              <p:ext uri="{D42A27DB-BD31-4B8C-83A1-F6EECF244321}">
                <p14:modId xmlns:p14="http://schemas.microsoft.com/office/powerpoint/2010/main" val="251167312"/>
              </p:ext>
            </p:extLst>
          </p:nvPr>
        </p:nvGraphicFramePr>
        <p:xfrm>
          <a:off x="843708" y="1996073"/>
          <a:ext cx="2651188" cy="414528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1411033">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135</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123</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111</a:t>
                      </a:r>
                    </a:p>
                  </a:txBody>
                  <a:tcPr anchor="ctr"/>
                </a:tc>
                <a:extLst>
                  <a:ext uri="{0D108BD9-81ED-4DB2-BD59-A6C34878D82A}">
                    <a16:rowId xmlns:a16="http://schemas.microsoft.com/office/drawing/2014/main" val="2788509373"/>
                  </a:ext>
                </a:extLst>
              </a:tr>
              <a:tr h="370840">
                <a:tc>
                  <a:txBody>
                    <a:bodyPr/>
                    <a:lstStyle/>
                    <a:p>
                      <a:pPr algn="ctr"/>
                      <a:r>
                        <a:rPr lang="en-GB" sz="2800" dirty="0"/>
                        <a:t>IC23</a:t>
                      </a:r>
                    </a:p>
                  </a:txBody>
                  <a:tcPr anchor="ctr"/>
                </a:tc>
                <a:tc>
                  <a:txBody>
                    <a:bodyPr/>
                    <a:lstStyle/>
                    <a:p>
                      <a:pPr algn="ctr"/>
                      <a:r>
                        <a:rPr lang="en-GB" sz="2800" dirty="0"/>
                        <a:t>184</a:t>
                      </a:r>
                    </a:p>
                  </a:txBody>
                  <a:tcPr anchor="ctr"/>
                </a:tc>
                <a:extLst>
                  <a:ext uri="{0D108BD9-81ED-4DB2-BD59-A6C34878D82A}">
                    <a16:rowId xmlns:a16="http://schemas.microsoft.com/office/drawing/2014/main" val="268199048"/>
                  </a:ext>
                </a:extLst>
              </a:tr>
              <a:tr h="370840">
                <a:tc>
                  <a:txBody>
                    <a:bodyPr/>
                    <a:lstStyle/>
                    <a:p>
                      <a:pPr algn="ctr"/>
                      <a:r>
                        <a:rPr lang="en-GB" sz="2800" dirty="0"/>
                        <a:t>IC57</a:t>
                      </a:r>
                    </a:p>
                  </a:txBody>
                  <a:tcPr anchor="ctr"/>
                </a:tc>
                <a:tc>
                  <a:txBody>
                    <a:bodyPr/>
                    <a:lstStyle/>
                    <a:p>
                      <a:pPr algn="ctr"/>
                      <a:r>
                        <a:rPr lang="en-GB" sz="2800" dirty="0"/>
                        <a:t>77</a:t>
                      </a:r>
                    </a:p>
                  </a:txBody>
                  <a:tcPr anchor="ctr"/>
                </a:tc>
                <a:extLst>
                  <a:ext uri="{0D108BD9-81ED-4DB2-BD59-A6C34878D82A}">
                    <a16:rowId xmlns:a16="http://schemas.microsoft.com/office/drawing/2014/main" val="2607101158"/>
                  </a:ext>
                </a:extLst>
              </a:tr>
              <a:tr h="370840">
                <a:tc>
                  <a:txBody>
                    <a:bodyPr/>
                    <a:lstStyle/>
                    <a:p>
                      <a:pPr algn="ctr"/>
                      <a:r>
                        <a:rPr lang="en-GB" sz="2800" dirty="0"/>
                        <a:t>IC57</a:t>
                      </a:r>
                    </a:p>
                  </a:txBody>
                  <a:tcPr anchor="ctr"/>
                </a:tc>
                <a:tc>
                  <a:txBody>
                    <a:bodyPr/>
                    <a:lstStyle/>
                    <a:p>
                      <a:pPr algn="ctr"/>
                      <a:r>
                        <a:rPr lang="en-GB" sz="2800" dirty="0"/>
                        <a:t>295</a:t>
                      </a:r>
                    </a:p>
                  </a:txBody>
                  <a:tcPr anchor="ctr"/>
                </a:tc>
                <a:extLst>
                  <a:ext uri="{0D108BD9-81ED-4DB2-BD59-A6C34878D82A}">
                    <a16:rowId xmlns:a16="http://schemas.microsoft.com/office/drawing/2014/main" val="518457521"/>
                  </a:ext>
                </a:extLst>
              </a:tr>
              <a:tr h="370840">
                <a:tc>
                  <a:txBody>
                    <a:bodyPr/>
                    <a:lstStyle/>
                    <a:p>
                      <a:pPr algn="ctr"/>
                      <a:r>
                        <a:rPr lang="en-GB" sz="2800" dirty="0"/>
                        <a:t>IC23</a:t>
                      </a:r>
                    </a:p>
                  </a:txBody>
                  <a:tcPr anchor="ctr"/>
                </a:tc>
                <a:tc>
                  <a:txBody>
                    <a:bodyPr/>
                    <a:lstStyle/>
                    <a:p>
                      <a:pPr algn="ctr"/>
                      <a:r>
                        <a:rPr lang="en-GB" sz="2800" dirty="0"/>
                        <a:t>93</a:t>
                      </a:r>
                    </a:p>
                  </a:txBody>
                  <a:tcPr anchor="ctr"/>
                </a:tc>
                <a:extLst>
                  <a:ext uri="{0D108BD9-81ED-4DB2-BD59-A6C34878D82A}">
                    <a16:rowId xmlns:a16="http://schemas.microsoft.com/office/drawing/2014/main" val="401003365"/>
                  </a:ext>
                </a:extLst>
              </a:tr>
            </a:tbl>
          </a:graphicData>
        </a:graphic>
      </p:graphicFrame>
      <p:grpSp>
        <p:nvGrpSpPr>
          <p:cNvPr id="9" name="Group 8">
            <a:extLst>
              <a:ext uri="{FF2B5EF4-FFF2-40B4-BE49-F238E27FC236}">
                <a16:creationId xmlns:a16="http://schemas.microsoft.com/office/drawing/2014/main" id="{C35AF0A5-621C-4CF8-B38F-99F06F6343E8}"/>
              </a:ext>
            </a:extLst>
          </p:cNvPr>
          <p:cNvGrpSpPr/>
          <p:nvPr/>
        </p:nvGrpSpPr>
        <p:grpSpPr>
          <a:xfrm>
            <a:off x="5075103" y="1690688"/>
            <a:ext cx="2041793" cy="3497774"/>
            <a:chOff x="5075103" y="2255050"/>
            <a:chExt cx="2041793" cy="3497774"/>
          </a:xfrm>
        </p:grpSpPr>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IC23</a:t>
              </a:r>
            </a:p>
            <a:p>
              <a:pPr algn="ctr"/>
              <a:endParaRPr lang="en-GB" sz="2800" dirty="0">
                <a:solidFill>
                  <a:schemeClr val="tx1"/>
                </a:solidFill>
              </a:endParaRPr>
            </a:p>
            <a:p>
              <a:pPr algn="ctr"/>
              <a:r>
                <a:rPr lang="en-GB" sz="2800" dirty="0">
                  <a:solidFill>
                    <a:schemeClr val="tx1"/>
                  </a:solidFill>
                </a:rPr>
                <a:t>IC42</a:t>
              </a:r>
            </a:p>
            <a:p>
              <a:pPr algn="ctr"/>
              <a:endParaRPr lang="en-GB" sz="2800" dirty="0">
                <a:solidFill>
                  <a:schemeClr val="tx1"/>
                </a:solidFill>
              </a:endParaRPr>
            </a:p>
            <a:p>
              <a:pPr algn="ctr"/>
              <a:r>
                <a:rPr lang="en-GB" sz="2800" dirty="0">
                  <a:solidFill>
                    <a:schemeClr val="tx1"/>
                  </a:solidFill>
                </a:rPr>
                <a:t>IC57</a:t>
              </a:r>
            </a:p>
          </p:txBody>
        </p:sp>
        <p:sp>
          <p:nvSpPr>
            <p:cNvPr id="7" name="TextBox 6">
              <a:extLst>
                <a:ext uri="{FF2B5EF4-FFF2-40B4-BE49-F238E27FC236}">
                  <a16:creationId xmlns:a16="http://schemas.microsoft.com/office/drawing/2014/main" id="{63D9B717-8D10-4C1A-B8C3-2DDC0A4F4D6A}"/>
                </a:ext>
              </a:extLst>
            </p:cNvPr>
            <p:cNvSpPr txBox="1"/>
            <p:nvPr/>
          </p:nvSpPr>
          <p:spPr>
            <a:xfrm>
              <a:off x="5520360" y="2255050"/>
              <a:ext cx="1151277" cy="523220"/>
            </a:xfrm>
            <a:prstGeom prst="rect">
              <a:avLst/>
            </a:prstGeom>
            <a:noFill/>
          </p:spPr>
          <p:txBody>
            <a:bodyPr wrap="none" rtlCol="0">
              <a:spAutoFit/>
            </a:bodyPr>
            <a:lstStyle/>
            <a:p>
              <a:r>
                <a:rPr lang="en-GB" sz="2800" dirty="0"/>
                <a:t>School</a:t>
              </a:r>
            </a:p>
          </p:txBody>
        </p:sp>
      </p:grpSp>
      <p:grpSp>
        <p:nvGrpSpPr>
          <p:cNvPr id="10" name="Group 9">
            <a:extLst>
              <a:ext uri="{FF2B5EF4-FFF2-40B4-BE49-F238E27FC236}">
                <a16:creationId xmlns:a16="http://schemas.microsoft.com/office/drawing/2014/main" id="{DA5D8E01-FB30-4902-B8E8-AB6B49C05DB7}"/>
              </a:ext>
            </a:extLst>
          </p:cNvPr>
          <p:cNvGrpSpPr/>
          <p:nvPr/>
        </p:nvGrpSpPr>
        <p:grpSpPr>
          <a:xfrm>
            <a:off x="9061373" y="864905"/>
            <a:ext cx="2286919" cy="4887919"/>
            <a:chOff x="9061373" y="864905"/>
            <a:chExt cx="2041793" cy="4887919"/>
          </a:xfrm>
        </p:grpSpPr>
        <p:sp>
          <p:nvSpPr>
            <p:cNvPr id="6" name="Oval 5">
              <a:extLst>
                <a:ext uri="{FF2B5EF4-FFF2-40B4-BE49-F238E27FC236}">
                  <a16:creationId xmlns:a16="http://schemas.microsoft.com/office/drawing/2014/main" id="{F5F57839-3C91-41D4-891E-F2668C4F76FF}"/>
                </a:ext>
              </a:extLst>
            </p:cNvPr>
            <p:cNvSpPr/>
            <p:nvPr/>
          </p:nvSpPr>
          <p:spPr>
            <a:xfrm>
              <a:off x="9061373" y="1388125"/>
              <a:ext cx="2041793" cy="436469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77</a:t>
              </a:r>
            </a:p>
            <a:p>
              <a:pPr algn="ctr"/>
              <a:endParaRPr lang="en-GB" sz="1400" dirty="0">
                <a:solidFill>
                  <a:schemeClr val="tx1"/>
                </a:solidFill>
              </a:endParaRPr>
            </a:p>
            <a:p>
              <a:pPr algn="ctr"/>
              <a:r>
                <a:rPr lang="en-GB" sz="2800" dirty="0">
                  <a:solidFill>
                    <a:schemeClr val="tx1"/>
                  </a:solidFill>
                </a:rPr>
                <a:t>93</a:t>
              </a:r>
            </a:p>
            <a:p>
              <a:pPr algn="ctr"/>
              <a:endParaRPr lang="en-GB" sz="1400" dirty="0">
                <a:solidFill>
                  <a:schemeClr val="tx1"/>
                </a:solidFill>
              </a:endParaRPr>
            </a:p>
            <a:p>
              <a:pPr algn="ctr"/>
              <a:r>
                <a:rPr lang="en-GB" sz="2800" dirty="0">
                  <a:solidFill>
                    <a:schemeClr val="tx1"/>
                  </a:solidFill>
                </a:rPr>
                <a:t>111</a:t>
              </a:r>
            </a:p>
            <a:p>
              <a:pPr algn="ctr"/>
              <a:endParaRPr lang="en-GB" sz="1400" dirty="0">
                <a:solidFill>
                  <a:schemeClr val="tx1"/>
                </a:solidFill>
              </a:endParaRPr>
            </a:p>
            <a:p>
              <a:pPr algn="ctr"/>
              <a:r>
                <a:rPr lang="en-GB" sz="2800" dirty="0">
                  <a:solidFill>
                    <a:schemeClr val="tx1"/>
                  </a:solidFill>
                </a:rPr>
                <a:t>123</a:t>
              </a:r>
            </a:p>
            <a:p>
              <a:pPr algn="ctr"/>
              <a:endParaRPr lang="en-GB" sz="1400" dirty="0">
                <a:solidFill>
                  <a:schemeClr val="tx1"/>
                </a:solidFill>
              </a:endParaRPr>
            </a:p>
            <a:p>
              <a:pPr algn="ctr"/>
              <a:r>
                <a:rPr lang="en-GB" sz="2800" dirty="0">
                  <a:solidFill>
                    <a:schemeClr val="tx1"/>
                  </a:solidFill>
                </a:rPr>
                <a:t>135</a:t>
              </a:r>
            </a:p>
            <a:p>
              <a:pPr algn="ctr"/>
              <a:endParaRPr lang="en-GB" sz="1400" dirty="0">
                <a:solidFill>
                  <a:schemeClr val="tx1"/>
                </a:solidFill>
              </a:endParaRPr>
            </a:p>
            <a:p>
              <a:pPr algn="ctr"/>
              <a:r>
                <a:rPr lang="en-GB" sz="2800" dirty="0">
                  <a:solidFill>
                    <a:schemeClr val="tx1"/>
                  </a:solidFill>
                </a:rPr>
                <a:t>184</a:t>
              </a:r>
            </a:p>
            <a:p>
              <a:pPr algn="ctr"/>
              <a:endParaRPr lang="en-GB" sz="1400" dirty="0">
                <a:solidFill>
                  <a:schemeClr val="tx1"/>
                </a:solidFill>
              </a:endParaRPr>
            </a:p>
            <a:p>
              <a:pPr algn="ctr"/>
              <a:r>
                <a:rPr lang="en-GB" sz="2800" dirty="0">
                  <a:solidFill>
                    <a:schemeClr val="tx1"/>
                  </a:solidFill>
                </a:rPr>
                <a:t>295</a:t>
              </a:r>
            </a:p>
          </p:txBody>
        </p:sp>
        <p:sp>
          <p:nvSpPr>
            <p:cNvPr id="8" name="TextBox 7">
              <a:extLst>
                <a:ext uri="{FF2B5EF4-FFF2-40B4-BE49-F238E27FC236}">
                  <a16:creationId xmlns:a16="http://schemas.microsoft.com/office/drawing/2014/main" id="{1F3D1295-BA4E-48A5-8E06-0FB956BB2492}"/>
                </a:ext>
              </a:extLst>
            </p:cNvPr>
            <p:cNvSpPr txBox="1"/>
            <p:nvPr/>
          </p:nvSpPr>
          <p:spPr>
            <a:xfrm>
              <a:off x="9421606" y="864905"/>
              <a:ext cx="1321324" cy="523220"/>
            </a:xfrm>
            <a:prstGeom prst="rect">
              <a:avLst/>
            </a:prstGeom>
            <a:noFill/>
          </p:spPr>
          <p:txBody>
            <a:bodyPr wrap="none" rtlCol="0">
              <a:spAutoFit/>
            </a:bodyPr>
            <a:lstStyle/>
            <a:p>
              <a:r>
                <a:rPr lang="en-GB" sz="2800" dirty="0"/>
                <a:t>Teacher</a:t>
              </a:r>
            </a:p>
          </p:txBody>
        </p:sp>
      </p:gr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a:off x="6521986" y="3701185"/>
            <a:ext cx="3379939" cy="5334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flipV="1">
            <a:off x="6535117" y="1614780"/>
            <a:ext cx="3468199" cy="295389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a:off x="6457634" y="2854263"/>
            <a:ext cx="3405297" cy="1089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ight Arrow 9">
            <a:extLst>
              <a:ext uri="{FF2B5EF4-FFF2-40B4-BE49-F238E27FC236}">
                <a16:creationId xmlns:a16="http://schemas.microsoft.com/office/drawing/2014/main" id="{47742A20-A1DC-47EB-BD35-ED01AD283E70}"/>
              </a:ext>
            </a:extLst>
          </p:cNvPr>
          <p:cNvSpPr/>
          <p:nvPr/>
        </p:nvSpPr>
        <p:spPr>
          <a:xfrm>
            <a:off x="329289" y="2646250"/>
            <a:ext cx="464567" cy="26403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9">
            <a:extLst>
              <a:ext uri="{FF2B5EF4-FFF2-40B4-BE49-F238E27FC236}">
                <a16:creationId xmlns:a16="http://schemas.microsoft.com/office/drawing/2014/main" id="{55D30500-414A-47A8-8E14-97CF8CB1F911}"/>
              </a:ext>
            </a:extLst>
          </p:cNvPr>
          <p:cNvSpPr/>
          <p:nvPr/>
        </p:nvSpPr>
        <p:spPr>
          <a:xfrm>
            <a:off x="329288" y="3164961"/>
            <a:ext cx="464567" cy="26403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9">
            <a:extLst>
              <a:ext uri="{FF2B5EF4-FFF2-40B4-BE49-F238E27FC236}">
                <a16:creationId xmlns:a16="http://schemas.microsoft.com/office/drawing/2014/main" id="{7A4D3C7A-91B4-4F1F-A3EC-BF622A7CC6F1}"/>
              </a:ext>
            </a:extLst>
          </p:cNvPr>
          <p:cNvSpPr/>
          <p:nvPr/>
        </p:nvSpPr>
        <p:spPr>
          <a:xfrm>
            <a:off x="329288" y="3683673"/>
            <a:ext cx="464567" cy="26403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024410C-76DB-4FE6-921C-6D07FD62D6A1}"/>
              </a:ext>
            </a:extLst>
          </p:cNvPr>
          <p:cNvSpPr txBox="1"/>
          <p:nvPr/>
        </p:nvSpPr>
        <p:spPr>
          <a:xfrm>
            <a:off x="6056794" y="5952878"/>
            <a:ext cx="4101957" cy="646331"/>
          </a:xfrm>
          <a:prstGeom prst="rect">
            <a:avLst/>
          </a:prstGeom>
          <a:noFill/>
        </p:spPr>
        <p:txBody>
          <a:bodyPr wrap="none" rtlCol="0">
            <a:spAutoFit/>
          </a:bodyPr>
          <a:lstStyle/>
          <a:p>
            <a:r>
              <a:rPr lang="en-GB" sz="3600" dirty="0">
                <a:solidFill>
                  <a:srgbClr val="7030A0"/>
                </a:solidFill>
              </a:rPr>
              <a:t>Cardinality is </a:t>
            </a:r>
            <a:r>
              <a:rPr lang="en-GB" sz="3600" b="1" dirty="0">
                <a:solidFill>
                  <a:srgbClr val="7030A0"/>
                </a:solidFill>
              </a:rPr>
              <a:t>1:Many</a:t>
            </a:r>
          </a:p>
        </p:txBody>
      </p:sp>
      <p:cxnSp>
        <p:nvCxnSpPr>
          <p:cNvPr id="22" name="Straight Connector 21">
            <a:extLst>
              <a:ext uri="{FF2B5EF4-FFF2-40B4-BE49-F238E27FC236}">
                <a16:creationId xmlns:a16="http://schemas.microsoft.com/office/drawing/2014/main" id="{6F9330AC-F496-4803-964A-BF643BA71738}"/>
              </a:ext>
            </a:extLst>
          </p:cNvPr>
          <p:cNvCxnSpPr>
            <a:cxnSpLocks/>
          </p:cNvCxnSpPr>
          <p:nvPr/>
        </p:nvCxnSpPr>
        <p:spPr>
          <a:xfrm>
            <a:off x="6470027" y="2854263"/>
            <a:ext cx="3431898" cy="20013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EBCCA-8A9A-4DF2-BF9E-51236B7C1065}"/>
              </a:ext>
            </a:extLst>
          </p:cNvPr>
          <p:cNvCxnSpPr>
            <a:cxnSpLocks/>
          </p:cNvCxnSpPr>
          <p:nvPr/>
        </p:nvCxnSpPr>
        <p:spPr>
          <a:xfrm>
            <a:off x="6535117" y="4568678"/>
            <a:ext cx="3366808" cy="901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06EA09-106C-47AB-BF8C-11DDC8B5A669}"/>
              </a:ext>
            </a:extLst>
          </p:cNvPr>
          <p:cNvCxnSpPr>
            <a:cxnSpLocks/>
          </p:cNvCxnSpPr>
          <p:nvPr/>
        </p:nvCxnSpPr>
        <p:spPr>
          <a:xfrm flipV="1">
            <a:off x="6535117" y="3594032"/>
            <a:ext cx="3366808" cy="97464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AEB1D-6A1C-4E46-A725-1911EDF7C7C0}"/>
              </a:ext>
            </a:extLst>
          </p:cNvPr>
          <p:cNvCxnSpPr>
            <a:cxnSpLocks/>
          </p:cNvCxnSpPr>
          <p:nvPr/>
        </p:nvCxnSpPr>
        <p:spPr>
          <a:xfrm flipV="1">
            <a:off x="6470027" y="2298225"/>
            <a:ext cx="3485686" cy="5560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43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1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1000"/>
                                        <p:tgtEl>
                                          <p:spTgt spid="25"/>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1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1500"/>
                                        <p:tgtEl>
                                          <p:spTgt spid="22"/>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1500"/>
                                        <p:tgtEl>
                                          <p:spTgt spid="14"/>
                                        </p:tgtEl>
                                      </p:cBhvr>
                                    </p:animEffect>
                                  </p:childTnLst>
                                </p:cTn>
                              </p:par>
                            </p:childTnLst>
                          </p:cTn>
                        </p:par>
                        <p:par>
                          <p:cTn id="67" fill="hold">
                            <p:stCondLst>
                              <p:cond delay="3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1500"/>
                                        <p:tgtEl>
                                          <p:spTgt spid="27"/>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1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(2)</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nvGraphicFramePr>
        <p:xfrm>
          <a:off x="843708" y="1996073"/>
          <a:ext cx="2651188" cy="414528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1411033">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135</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123</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111</a:t>
                      </a:r>
                    </a:p>
                  </a:txBody>
                  <a:tcPr anchor="ctr"/>
                </a:tc>
                <a:extLst>
                  <a:ext uri="{0D108BD9-81ED-4DB2-BD59-A6C34878D82A}">
                    <a16:rowId xmlns:a16="http://schemas.microsoft.com/office/drawing/2014/main" val="2788509373"/>
                  </a:ext>
                </a:extLst>
              </a:tr>
              <a:tr h="370840">
                <a:tc>
                  <a:txBody>
                    <a:bodyPr/>
                    <a:lstStyle/>
                    <a:p>
                      <a:pPr algn="ctr"/>
                      <a:r>
                        <a:rPr lang="en-GB" sz="2800" dirty="0"/>
                        <a:t>IC23</a:t>
                      </a:r>
                    </a:p>
                  </a:txBody>
                  <a:tcPr anchor="ctr"/>
                </a:tc>
                <a:tc>
                  <a:txBody>
                    <a:bodyPr/>
                    <a:lstStyle/>
                    <a:p>
                      <a:pPr algn="ctr"/>
                      <a:r>
                        <a:rPr lang="en-GB" sz="2800" dirty="0"/>
                        <a:t>184</a:t>
                      </a:r>
                    </a:p>
                  </a:txBody>
                  <a:tcPr anchor="ctr"/>
                </a:tc>
                <a:extLst>
                  <a:ext uri="{0D108BD9-81ED-4DB2-BD59-A6C34878D82A}">
                    <a16:rowId xmlns:a16="http://schemas.microsoft.com/office/drawing/2014/main" val="268199048"/>
                  </a:ext>
                </a:extLst>
              </a:tr>
              <a:tr h="370840">
                <a:tc>
                  <a:txBody>
                    <a:bodyPr/>
                    <a:lstStyle/>
                    <a:p>
                      <a:pPr algn="ctr"/>
                      <a:r>
                        <a:rPr lang="en-GB" sz="2800" dirty="0"/>
                        <a:t>IC57</a:t>
                      </a:r>
                    </a:p>
                  </a:txBody>
                  <a:tcPr anchor="ctr"/>
                </a:tc>
                <a:tc>
                  <a:txBody>
                    <a:bodyPr/>
                    <a:lstStyle/>
                    <a:p>
                      <a:pPr algn="ctr"/>
                      <a:r>
                        <a:rPr lang="en-GB" sz="2800" dirty="0"/>
                        <a:t>77</a:t>
                      </a:r>
                    </a:p>
                  </a:txBody>
                  <a:tcPr anchor="ctr"/>
                </a:tc>
                <a:extLst>
                  <a:ext uri="{0D108BD9-81ED-4DB2-BD59-A6C34878D82A}">
                    <a16:rowId xmlns:a16="http://schemas.microsoft.com/office/drawing/2014/main" val="2607101158"/>
                  </a:ext>
                </a:extLst>
              </a:tr>
              <a:tr h="370840">
                <a:tc>
                  <a:txBody>
                    <a:bodyPr/>
                    <a:lstStyle/>
                    <a:p>
                      <a:pPr algn="ctr"/>
                      <a:r>
                        <a:rPr lang="en-GB" sz="2800" dirty="0"/>
                        <a:t>IC57</a:t>
                      </a:r>
                    </a:p>
                  </a:txBody>
                  <a:tcPr anchor="ctr"/>
                </a:tc>
                <a:tc>
                  <a:txBody>
                    <a:bodyPr/>
                    <a:lstStyle/>
                    <a:p>
                      <a:pPr algn="ctr"/>
                      <a:r>
                        <a:rPr lang="en-GB" sz="2800" dirty="0"/>
                        <a:t>295</a:t>
                      </a:r>
                    </a:p>
                  </a:txBody>
                  <a:tcPr anchor="ctr"/>
                </a:tc>
                <a:extLst>
                  <a:ext uri="{0D108BD9-81ED-4DB2-BD59-A6C34878D82A}">
                    <a16:rowId xmlns:a16="http://schemas.microsoft.com/office/drawing/2014/main" val="518457521"/>
                  </a:ext>
                </a:extLst>
              </a:tr>
              <a:tr h="370840">
                <a:tc>
                  <a:txBody>
                    <a:bodyPr/>
                    <a:lstStyle/>
                    <a:p>
                      <a:pPr algn="ctr"/>
                      <a:r>
                        <a:rPr lang="en-GB" sz="2800" dirty="0"/>
                        <a:t>IC23</a:t>
                      </a:r>
                    </a:p>
                  </a:txBody>
                  <a:tcPr anchor="ctr"/>
                </a:tc>
                <a:tc>
                  <a:txBody>
                    <a:bodyPr/>
                    <a:lstStyle/>
                    <a:p>
                      <a:pPr algn="ctr"/>
                      <a:r>
                        <a:rPr lang="en-GB" sz="2800" dirty="0"/>
                        <a:t>93</a:t>
                      </a:r>
                    </a:p>
                  </a:txBody>
                  <a:tcPr anchor="ctr"/>
                </a:tc>
                <a:extLst>
                  <a:ext uri="{0D108BD9-81ED-4DB2-BD59-A6C34878D82A}">
                    <a16:rowId xmlns:a16="http://schemas.microsoft.com/office/drawing/2014/main" val="401003365"/>
                  </a:ext>
                </a:extLst>
              </a:tr>
            </a:tbl>
          </a:graphicData>
        </a:graphic>
      </p:graphicFrame>
      <p:sp>
        <p:nvSpPr>
          <p:cNvPr id="5" name="Oval 4">
            <a:extLst>
              <a:ext uri="{FF2B5EF4-FFF2-40B4-BE49-F238E27FC236}">
                <a16:creationId xmlns:a16="http://schemas.microsoft.com/office/drawing/2014/main" id="{75577C27-51B9-4F55-BFA2-DF0566949856}"/>
              </a:ext>
            </a:extLst>
          </p:cNvPr>
          <p:cNvSpPr/>
          <p:nvPr/>
        </p:nvSpPr>
        <p:spPr>
          <a:xfrm>
            <a:off x="5075103" y="2213908"/>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p:txBody>
      </p:sp>
      <p:sp>
        <p:nvSpPr>
          <p:cNvPr id="6" name="Oval 5">
            <a:extLst>
              <a:ext uri="{FF2B5EF4-FFF2-40B4-BE49-F238E27FC236}">
                <a16:creationId xmlns:a16="http://schemas.microsoft.com/office/drawing/2014/main" id="{F5F57839-3C91-41D4-891E-F2668C4F76FF}"/>
              </a:ext>
            </a:extLst>
          </p:cNvPr>
          <p:cNvSpPr/>
          <p:nvPr/>
        </p:nvSpPr>
        <p:spPr>
          <a:xfrm>
            <a:off x="9061373" y="1388125"/>
            <a:ext cx="2286919" cy="436469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77</a:t>
            </a:r>
          </a:p>
          <a:p>
            <a:pPr algn="ctr"/>
            <a:endParaRPr lang="en-GB" sz="1400" dirty="0">
              <a:solidFill>
                <a:schemeClr val="tx1"/>
              </a:solidFill>
            </a:endParaRPr>
          </a:p>
          <a:p>
            <a:pPr algn="ctr"/>
            <a:r>
              <a:rPr lang="en-GB" sz="2800" dirty="0">
                <a:solidFill>
                  <a:schemeClr val="tx1"/>
                </a:solidFill>
              </a:rPr>
              <a:t>93</a:t>
            </a:r>
          </a:p>
          <a:p>
            <a:pPr algn="ctr"/>
            <a:endParaRPr lang="en-GB" sz="1400" dirty="0">
              <a:solidFill>
                <a:schemeClr val="tx1"/>
              </a:solidFill>
            </a:endParaRPr>
          </a:p>
          <a:p>
            <a:pPr algn="ctr"/>
            <a:r>
              <a:rPr lang="en-GB" sz="2800" dirty="0">
                <a:solidFill>
                  <a:schemeClr val="tx1"/>
                </a:solidFill>
              </a:rPr>
              <a:t>111</a:t>
            </a:r>
          </a:p>
          <a:p>
            <a:pPr algn="ctr"/>
            <a:endParaRPr lang="en-GB" sz="1400" dirty="0">
              <a:solidFill>
                <a:schemeClr val="tx1"/>
              </a:solidFill>
            </a:endParaRPr>
          </a:p>
          <a:p>
            <a:pPr algn="ctr"/>
            <a:r>
              <a:rPr lang="en-GB" sz="2800" dirty="0">
                <a:solidFill>
                  <a:schemeClr val="tx1"/>
                </a:solidFill>
              </a:rPr>
              <a:t>123</a:t>
            </a:r>
          </a:p>
          <a:p>
            <a:pPr algn="ctr"/>
            <a:endParaRPr lang="en-GB" sz="1400" dirty="0">
              <a:solidFill>
                <a:schemeClr val="tx1"/>
              </a:solidFill>
            </a:endParaRPr>
          </a:p>
          <a:p>
            <a:pPr algn="ctr"/>
            <a:r>
              <a:rPr lang="en-GB" sz="2800" dirty="0">
                <a:solidFill>
                  <a:schemeClr val="tx1"/>
                </a:solidFill>
              </a:rPr>
              <a:t>135</a:t>
            </a:r>
          </a:p>
          <a:p>
            <a:pPr algn="ctr"/>
            <a:endParaRPr lang="en-GB" sz="1400" dirty="0">
              <a:solidFill>
                <a:schemeClr val="tx1"/>
              </a:solidFill>
            </a:endParaRPr>
          </a:p>
          <a:p>
            <a:pPr algn="ctr"/>
            <a:r>
              <a:rPr lang="en-GB" sz="2800" dirty="0">
                <a:solidFill>
                  <a:schemeClr val="tx1"/>
                </a:solidFill>
              </a:rPr>
              <a:t>184</a:t>
            </a:r>
          </a:p>
          <a:p>
            <a:pPr algn="ctr"/>
            <a:endParaRPr lang="en-GB" sz="1400" dirty="0">
              <a:solidFill>
                <a:schemeClr val="tx1"/>
              </a:solidFill>
            </a:endParaRPr>
          </a:p>
          <a:p>
            <a:pPr algn="ctr"/>
            <a:r>
              <a:rPr lang="en-GB" sz="2800" dirty="0">
                <a:solidFill>
                  <a:schemeClr val="tx1"/>
                </a:solidFill>
              </a:rPr>
              <a:t>295</a:t>
            </a:r>
          </a:p>
        </p:txBody>
      </p:sp>
    </p:spTree>
    <p:extLst>
      <p:ext uri="{BB962C8B-B14F-4D97-AF65-F5344CB8AC3E}">
        <p14:creationId xmlns:p14="http://schemas.microsoft.com/office/powerpoint/2010/main" val="20849035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(3)</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extLst>
              <p:ext uri="{D42A27DB-BD31-4B8C-83A1-F6EECF244321}">
                <p14:modId xmlns:p14="http://schemas.microsoft.com/office/powerpoint/2010/main" val="3180318097"/>
              </p:ext>
            </p:extLst>
          </p:nvPr>
        </p:nvGraphicFramePr>
        <p:xfrm>
          <a:off x="843708" y="1996073"/>
          <a:ext cx="3004122" cy="4663440"/>
        </p:xfrm>
        <a:graphic>
          <a:graphicData uri="http://schemas.openxmlformats.org/drawingml/2006/table">
            <a:tbl>
              <a:tblPr firstRow="1" bandRow="1">
                <a:tableStyleId>{5C22544A-7EE6-4342-B048-85BDC9FD1C3A}</a:tableStyleId>
              </a:tblPr>
              <a:tblGrid>
                <a:gridCol w="1427353">
                  <a:extLst>
                    <a:ext uri="{9D8B030D-6E8A-4147-A177-3AD203B41FA5}">
                      <a16:colId xmlns:a16="http://schemas.microsoft.com/office/drawing/2014/main" val="1459550812"/>
                    </a:ext>
                  </a:extLst>
                </a:gridCol>
                <a:gridCol w="1576769">
                  <a:extLst>
                    <a:ext uri="{9D8B030D-6E8A-4147-A177-3AD203B41FA5}">
                      <a16:colId xmlns:a16="http://schemas.microsoft.com/office/drawing/2014/main" val="1728944668"/>
                    </a:ext>
                  </a:extLst>
                </a:gridCol>
              </a:tblGrid>
              <a:tr h="370840">
                <a:tc>
                  <a:txBody>
                    <a:bodyPr/>
                    <a:lstStyle/>
                    <a:p>
                      <a:pPr algn="ctr"/>
                      <a:r>
                        <a:rPr lang="en-GB" sz="2800" dirty="0"/>
                        <a:t>Student</a:t>
                      </a:r>
                    </a:p>
                  </a:txBody>
                  <a:tcPr anchor="ctr"/>
                </a:tc>
                <a:tc>
                  <a:txBody>
                    <a:bodyPr/>
                    <a:lstStyle/>
                    <a:p>
                      <a:pPr algn="ctr"/>
                      <a:r>
                        <a:rPr lang="en-GB" sz="2800" dirty="0"/>
                        <a:t>Subject</a:t>
                      </a:r>
                    </a:p>
                  </a:txBody>
                  <a:tcPr anchor="ctr"/>
                </a:tc>
                <a:extLst>
                  <a:ext uri="{0D108BD9-81ED-4DB2-BD59-A6C34878D82A}">
                    <a16:rowId xmlns:a16="http://schemas.microsoft.com/office/drawing/2014/main" val="777104341"/>
                  </a:ext>
                </a:extLst>
              </a:tr>
              <a:tr h="370840">
                <a:tc>
                  <a:txBody>
                    <a:bodyPr/>
                    <a:lstStyle/>
                    <a:p>
                      <a:pPr algn="ctr"/>
                      <a:r>
                        <a:rPr lang="en-GB" sz="2800" dirty="0"/>
                        <a:t>14078</a:t>
                      </a:r>
                    </a:p>
                  </a:txBody>
                  <a:tcPr anchor="ctr"/>
                </a:tc>
                <a:tc>
                  <a:txBody>
                    <a:bodyPr/>
                    <a:lstStyle/>
                    <a:p>
                      <a:pPr algn="ctr"/>
                      <a:r>
                        <a:rPr lang="en-GB" sz="2800" dirty="0"/>
                        <a:t>COMPH1</a:t>
                      </a:r>
                    </a:p>
                  </a:txBody>
                  <a:tcPr anchor="ctr"/>
                </a:tc>
                <a:extLst>
                  <a:ext uri="{0D108BD9-81ED-4DB2-BD59-A6C34878D82A}">
                    <a16:rowId xmlns:a16="http://schemas.microsoft.com/office/drawing/2014/main" val="22274734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dirty="0"/>
                        <a:t>14079</a:t>
                      </a:r>
                    </a:p>
                  </a:txBody>
                  <a:tcPr anchor="ctr"/>
                </a:tc>
                <a:tc>
                  <a:txBody>
                    <a:bodyPr/>
                    <a:lstStyle/>
                    <a:p>
                      <a:pPr algn="ctr"/>
                      <a:r>
                        <a:rPr lang="en-GB" sz="2800" dirty="0"/>
                        <a:t>MATH2</a:t>
                      </a:r>
                    </a:p>
                  </a:txBody>
                  <a:tcPr anchor="ctr"/>
                </a:tc>
                <a:extLst>
                  <a:ext uri="{0D108BD9-81ED-4DB2-BD59-A6C34878D82A}">
                    <a16:rowId xmlns:a16="http://schemas.microsoft.com/office/drawing/2014/main" val="3983725799"/>
                  </a:ext>
                </a:extLst>
              </a:tr>
              <a:tr h="370840">
                <a:tc>
                  <a:txBody>
                    <a:bodyPr/>
                    <a:lstStyle/>
                    <a:p>
                      <a:pPr algn="ctr"/>
                      <a:r>
                        <a:rPr lang="en-GB" sz="2800" dirty="0"/>
                        <a:t>14080</a:t>
                      </a:r>
                    </a:p>
                  </a:txBody>
                  <a:tcPr anchor="ctr"/>
                </a:tc>
                <a:tc>
                  <a:txBody>
                    <a:bodyPr/>
                    <a:lstStyle/>
                    <a:p>
                      <a:pPr algn="ctr"/>
                      <a:r>
                        <a:rPr lang="en-GB" sz="2800" dirty="0"/>
                        <a:t>ENGH1</a:t>
                      </a:r>
                    </a:p>
                  </a:txBody>
                  <a:tcPr anchor="ctr"/>
                </a:tc>
                <a:extLst>
                  <a:ext uri="{0D108BD9-81ED-4DB2-BD59-A6C34878D82A}">
                    <a16:rowId xmlns:a16="http://schemas.microsoft.com/office/drawing/2014/main" val="2788509373"/>
                  </a:ext>
                </a:extLst>
              </a:tr>
              <a:tr h="370840">
                <a:tc>
                  <a:txBody>
                    <a:bodyPr/>
                    <a:lstStyle/>
                    <a:p>
                      <a:pPr algn="ctr"/>
                      <a:r>
                        <a:rPr lang="en-GB" sz="2800" dirty="0"/>
                        <a:t>14078</a:t>
                      </a:r>
                    </a:p>
                  </a:txBody>
                  <a:tcPr anchor="ctr"/>
                </a:tc>
                <a:tc>
                  <a:txBody>
                    <a:bodyPr/>
                    <a:lstStyle/>
                    <a:p>
                      <a:pPr algn="ctr"/>
                      <a:r>
                        <a:rPr lang="en-GB" sz="2800" dirty="0"/>
                        <a:t>MATH2</a:t>
                      </a:r>
                    </a:p>
                  </a:txBody>
                  <a:tcPr anchor="ctr"/>
                </a:tc>
                <a:extLst>
                  <a:ext uri="{0D108BD9-81ED-4DB2-BD59-A6C34878D82A}">
                    <a16:rowId xmlns:a16="http://schemas.microsoft.com/office/drawing/2014/main" val="2503571679"/>
                  </a:ext>
                </a:extLst>
              </a:tr>
              <a:tr h="370840">
                <a:tc>
                  <a:txBody>
                    <a:bodyPr/>
                    <a:lstStyle/>
                    <a:p>
                      <a:pPr algn="ctr"/>
                      <a:r>
                        <a:rPr lang="en-GB" sz="2800" dirty="0"/>
                        <a:t>14081</a:t>
                      </a:r>
                    </a:p>
                  </a:txBody>
                  <a:tcPr anchor="ctr"/>
                </a:tc>
                <a:tc>
                  <a:txBody>
                    <a:bodyPr/>
                    <a:lstStyle/>
                    <a:p>
                      <a:pPr algn="ctr"/>
                      <a:r>
                        <a:rPr lang="en-GB" sz="2800" dirty="0"/>
                        <a:t>ENGH1</a:t>
                      </a:r>
                    </a:p>
                  </a:txBody>
                  <a:tcPr anchor="ctr"/>
                </a:tc>
                <a:extLst>
                  <a:ext uri="{0D108BD9-81ED-4DB2-BD59-A6C34878D82A}">
                    <a16:rowId xmlns:a16="http://schemas.microsoft.com/office/drawing/2014/main" val="268199048"/>
                  </a:ext>
                </a:extLst>
              </a:tr>
              <a:tr h="370840">
                <a:tc>
                  <a:txBody>
                    <a:bodyPr/>
                    <a:lstStyle/>
                    <a:p>
                      <a:pPr algn="ctr"/>
                      <a:r>
                        <a:rPr lang="en-GB" sz="2800" dirty="0"/>
                        <a:t>14082</a:t>
                      </a:r>
                    </a:p>
                  </a:txBody>
                  <a:tcPr anchor="ctr"/>
                </a:tc>
                <a:tc>
                  <a:txBody>
                    <a:bodyPr/>
                    <a:lstStyle/>
                    <a:p>
                      <a:pPr algn="ctr"/>
                      <a:r>
                        <a:rPr lang="en-GB" sz="2800" dirty="0"/>
                        <a:t>ENGH1</a:t>
                      </a:r>
                    </a:p>
                  </a:txBody>
                  <a:tcPr anchor="ctr"/>
                </a:tc>
                <a:extLst>
                  <a:ext uri="{0D108BD9-81ED-4DB2-BD59-A6C34878D82A}">
                    <a16:rowId xmlns:a16="http://schemas.microsoft.com/office/drawing/2014/main" val="2607101158"/>
                  </a:ext>
                </a:extLst>
              </a:tr>
              <a:tr h="370840">
                <a:tc>
                  <a:txBody>
                    <a:bodyPr/>
                    <a:lstStyle/>
                    <a:p>
                      <a:pPr algn="ctr"/>
                      <a:r>
                        <a:rPr lang="en-GB" sz="2800" dirty="0"/>
                        <a:t>14082</a:t>
                      </a:r>
                    </a:p>
                  </a:txBody>
                  <a:tcPr anchor="ctr"/>
                </a:tc>
                <a:tc>
                  <a:txBody>
                    <a:bodyPr/>
                    <a:lstStyle/>
                    <a:p>
                      <a:pPr algn="ctr"/>
                      <a:r>
                        <a:rPr lang="en-GB" sz="2800" dirty="0"/>
                        <a:t>COMPH1</a:t>
                      </a:r>
                    </a:p>
                  </a:txBody>
                  <a:tcPr anchor="ctr"/>
                </a:tc>
                <a:extLst>
                  <a:ext uri="{0D108BD9-81ED-4DB2-BD59-A6C34878D82A}">
                    <a16:rowId xmlns:a16="http://schemas.microsoft.com/office/drawing/2014/main" val="518457521"/>
                  </a:ext>
                </a:extLst>
              </a:tr>
              <a:tr h="370840">
                <a:tc>
                  <a:txBody>
                    <a:bodyPr/>
                    <a:lstStyle/>
                    <a:p>
                      <a:pPr algn="ctr"/>
                      <a:r>
                        <a:rPr lang="en-GB" sz="2800" dirty="0"/>
                        <a:t>14081</a:t>
                      </a:r>
                    </a:p>
                  </a:txBody>
                  <a:tcPr anchor="ctr"/>
                </a:tc>
                <a:tc>
                  <a:txBody>
                    <a:bodyPr/>
                    <a:lstStyle/>
                    <a:p>
                      <a:pPr algn="ctr"/>
                      <a:r>
                        <a:rPr lang="en-GB" sz="2800" dirty="0"/>
                        <a:t>MATH2</a:t>
                      </a:r>
                    </a:p>
                  </a:txBody>
                  <a:tcPr anchor="ctr"/>
                </a:tc>
                <a:extLst>
                  <a:ext uri="{0D108BD9-81ED-4DB2-BD59-A6C34878D82A}">
                    <a16:rowId xmlns:a16="http://schemas.microsoft.com/office/drawing/2014/main" val="401003365"/>
                  </a:ext>
                </a:extLst>
              </a:tr>
            </a:tbl>
          </a:graphicData>
        </a:graphic>
      </p:graphicFrame>
      <p:grpSp>
        <p:nvGrpSpPr>
          <p:cNvPr id="9" name="Group 8">
            <a:extLst>
              <a:ext uri="{FF2B5EF4-FFF2-40B4-BE49-F238E27FC236}">
                <a16:creationId xmlns:a16="http://schemas.microsoft.com/office/drawing/2014/main" id="{C35AF0A5-621C-4CF8-B38F-99F06F6343E8}"/>
              </a:ext>
            </a:extLst>
          </p:cNvPr>
          <p:cNvGrpSpPr/>
          <p:nvPr/>
        </p:nvGrpSpPr>
        <p:grpSpPr>
          <a:xfrm>
            <a:off x="4924541" y="1690688"/>
            <a:ext cx="2192356" cy="3497774"/>
            <a:chOff x="5075103" y="2255050"/>
            <a:chExt cx="2041793" cy="3497774"/>
          </a:xfrm>
        </p:grpSpPr>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COMPH1</a:t>
              </a:r>
            </a:p>
            <a:p>
              <a:pPr algn="ctr"/>
              <a:endParaRPr lang="en-GB" sz="2800" dirty="0">
                <a:solidFill>
                  <a:schemeClr val="tx1"/>
                </a:solidFill>
              </a:endParaRPr>
            </a:p>
            <a:p>
              <a:pPr algn="ctr"/>
              <a:r>
                <a:rPr lang="en-GB" sz="2800" dirty="0">
                  <a:solidFill>
                    <a:schemeClr val="tx1"/>
                  </a:solidFill>
                </a:rPr>
                <a:t>ENGH1</a:t>
              </a:r>
            </a:p>
            <a:p>
              <a:pPr algn="ctr"/>
              <a:endParaRPr lang="en-GB" sz="2800" dirty="0">
                <a:solidFill>
                  <a:schemeClr val="tx1"/>
                </a:solidFill>
              </a:endParaRPr>
            </a:p>
            <a:p>
              <a:pPr algn="ctr"/>
              <a:r>
                <a:rPr lang="en-GB" sz="2800" dirty="0">
                  <a:solidFill>
                    <a:schemeClr val="tx1"/>
                  </a:solidFill>
                </a:rPr>
                <a:t>MATH2</a:t>
              </a:r>
            </a:p>
          </p:txBody>
        </p:sp>
        <p:sp>
          <p:nvSpPr>
            <p:cNvPr id="7" name="TextBox 6">
              <a:extLst>
                <a:ext uri="{FF2B5EF4-FFF2-40B4-BE49-F238E27FC236}">
                  <a16:creationId xmlns:a16="http://schemas.microsoft.com/office/drawing/2014/main" id="{63D9B717-8D10-4C1A-B8C3-2DDC0A4F4D6A}"/>
                </a:ext>
              </a:extLst>
            </p:cNvPr>
            <p:cNvSpPr txBox="1"/>
            <p:nvPr/>
          </p:nvSpPr>
          <p:spPr>
            <a:xfrm>
              <a:off x="5463454" y="2255050"/>
              <a:ext cx="1265090" cy="523220"/>
            </a:xfrm>
            <a:prstGeom prst="rect">
              <a:avLst/>
            </a:prstGeom>
            <a:noFill/>
          </p:spPr>
          <p:txBody>
            <a:bodyPr wrap="none" rtlCol="0">
              <a:spAutoFit/>
            </a:bodyPr>
            <a:lstStyle/>
            <a:p>
              <a:r>
                <a:rPr lang="en-GB" sz="2800" dirty="0"/>
                <a:t>Subject</a:t>
              </a:r>
            </a:p>
          </p:txBody>
        </p:sp>
      </p:grpSp>
      <p:grpSp>
        <p:nvGrpSpPr>
          <p:cNvPr id="10" name="Group 9">
            <a:extLst>
              <a:ext uri="{FF2B5EF4-FFF2-40B4-BE49-F238E27FC236}">
                <a16:creationId xmlns:a16="http://schemas.microsoft.com/office/drawing/2014/main" id="{DA5D8E01-FB30-4902-B8E8-AB6B49C05DB7}"/>
              </a:ext>
            </a:extLst>
          </p:cNvPr>
          <p:cNvGrpSpPr/>
          <p:nvPr/>
        </p:nvGrpSpPr>
        <p:grpSpPr>
          <a:xfrm>
            <a:off x="9061373" y="1318122"/>
            <a:ext cx="2286919" cy="4091533"/>
            <a:chOff x="9061373" y="1661291"/>
            <a:chExt cx="2041793" cy="4091533"/>
          </a:xfrm>
        </p:grpSpPr>
        <p:sp>
          <p:nvSpPr>
            <p:cNvPr id="6" name="Oval 5">
              <a:extLst>
                <a:ext uri="{FF2B5EF4-FFF2-40B4-BE49-F238E27FC236}">
                  <a16:creationId xmlns:a16="http://schemas.microsoft.com/office/drawing/2014/main" id="{F5F57839-3C91-41D4-891E-F2668C4F76FF}"/>
                </a:ext>
              </a:extLst>
            </p:cNvPr>
            <p:cNvSpPr/>
            <p:nvPr/>
          </p:nvSpPr>
          <p:spPr>
            <a:xfrm>
              <a:off x="9061373" y="2184512"/>
              <a:ext cx="2041793" cy="35683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14078</a:t>
              </a:r>
            </a:p>
            <a:p>
              <a:pPr algn="ctr"/>
              <a:endParaRPr lang="en-GB" sz="1400" dirty="0">
                <a:solidFill>
                  <a:schemeClr val="tx1"/>
                </a:solidFill>
              </a:endParaRPr>
            </a:p>
            <a:p>
              <a:pPr algn="ctr"/>
              <a:r>
                <a:rPr lang="en-GB" sz="2800" dirty="0">
                  <a:solidFill>
                    <a:schemeClr val="tx1"/>
                  </a:solidFill>
                </a:rPr>
                <a:t>14079</a:t>
              </a:r>
            </a:p>
            <a:p>
              <a:pPr algn="ctr"/>
              <a:endParaRPr lang="en-GB" sz="1400" dirty="0">
                <a:solidFill>
                  <a:schemeClr val="tx1"/>
                </a:solidFill>
              </a:endParaRPr>
            </a:p>
            <a:p>
              <a:pPr algn="ctr"/>
              <a:r>
                <a:rPr lang="en-GB" sz="2800" dirty="0">
                  <a:solidFill>
                    <a:schemeClr val="tx1"/>
                  </a:solidFill>
                </a:rPr>
                <a:t>14080</a:t>
              </a:r>
            </a:p>
            <a:p>
              <a:pPr algn="ctr"/>
              <a:endParaRPr lang="en-GB" sz="1400" dirty="0">
                <a:solidFill>
                  <a:schemeClr val="tx1"/>
                </a:solidFill>
              </a:endParaRPr>
            </a:p>
            <a:p>
              <a:pPr algn="ctr"/>
              <a:r>
                <a:rPr lang="en-GB" sz="2800" dirty="0">
                  <a:solidFill>
                    <a:schemeClr val="tx1"/>
                  </a:solidFill>
                </a:rPr>
                <a:t>14081</a:t>
              </a:r>
            </a:p>
            <a:p>
              <a:pPr algn="ctr"/>
              <a:endParaRPr lang="en-GB" sz="1400" dirty="0">
                <a:solidFill>
                  <a:schemeClr val="tx1"/>
                </a:solidFill>
              </a:endParaRPr>
            </a:p>
            <a:p>
              <a:pPr algn="ctr"/>
              <a:r>
                <a:rPr lang="en-GB" sz="2800" dirty="0">
                  <a:solidFill>
                    <a:schemeClr val="tx1"/>
                  </a:solidFill>
                </a:rPr>
                <a:t>14082</a:t>
              </a:r>
            </a:p>
          </p:txBody>
        </p:sp>
        <p:sp>
          <p:nvSpPr>
            <p:cNvPr id="8" name="TextBox 7">
              <a:extLst>
                <a:ext uri="{FF2B5EF4-FFF2-40B4-BE49-F238E27FC236}">
                  <a16:creationId xmlns:a16="http://schemas.microsoft.com/office/drawing/2014/main" id="{1F3D1295-BA4E-48A5-8E06-0FB956BB2492}"/>
                </a:ext>
              </a:extLst>
            </p:cNvPr>
            <p:cNvSpPr txBox="1"/>
            <p:nvPr/>
          </p:nvSpPr>
          <p:spPr>
            <a:xfrm>
              <a:off x="9487526" y="1661291"/>
              <a:ext cx="1189485" cy="523220"/>
            </a:xfrm>
            <a:prstGeom prst="rect">
              <a:avLst/>
            </a:prstGeom>
            <a:noFill/>
          </p:spPr>
          <p:txBody>
            <a:bodyPr wrap="none" rtlCol="0">
              <a:spAutoFit/>
            </a:bodyPr>
            <a:lstStyle/>
            <a:p>
              <a:r>
                <a:rPr lang="en-GB" sz="2800" dirty="0"/>
                <a:t>Student</a:t>
              </a:r>
            </a:p>
          </p:txBody>
        </p:sp>
      </p:gr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flipH="1">
            <a:off x="6699162" y="2363446"/>
            <a:ext cx="2995646" cy="5012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a:off x="6622777" y="3700537"/>
            <a:ext cx="3049738" cy="5889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flipH="1">
            <a:off x="6600482" y="3663666"/>
            <a:ext cx="3083327" cy="3687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Right Arrow 9">
            <a:extLst>
              <a:ext uri="{FF2B5EF4-FFF2-40B4-BE49-F238E27FC236}">
                <a16:creationId xmlns:a16="http://schemas.microsoft.com/office/drawing/2014/main" id="{47742A20-A1DC-47EB-BD35-ED01AD283E70}"/>
              </a:ext>
            </a:extLst>
          </p:cNvPr>
          <p:cNvSpPr/>
          <p:nvPr/>
        </p:nvSpPr>
        <p:spPr>
          <a:xfrm>
            <a:off x="329289" y="2646250"/>
            <a:ext cx="464567" cy="26403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9">
            <a:extLst>
              <a:ext uri="{FF2B5EF4-FFF2-40B4-BE49-F238E27FC236}">
                <a16:creationId xmlns:a16="http://schemas.microsoft.com/office/drawing/2014/main" id="{55D30500-414A-47A8-8E14-97CF8CB1F911}"/>
              </a:ext>
            </a:extLst>
          </p:cNvPr>
          <p:cNvSpPr/>
          <p:nvPr/>
        </p:nvSpPr>
        <p:spPr>
          <a:xfrm>
            <a:off x="329288" y="3164961"/>
            <a:ext cx="464567" cy="26403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9">
            <a:extLst>
              <a:ext uri="{FF2B5EF4-FFF2-40B4-BE49-F238E27FC236}">
                <a16:creationId xmlns:a16="http://schemas.microsoft.com/office/drawing/2014/main" id="{7A4D3C7A-91B4-4F1F-A3EC-BF622A7CC6F1}"/>
              </a:ext>
            </a:extLst>
          </p:cNvPr>
          <p:cNvSpPr/>
          <p:nvPr/>
        </p:nvSpPr>
        <p:spPr>
          <a:xfrm>
            <a:off x="329288" y="3683673"/>
            <a:ext cx="464567" cy="26403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024410C-76DB-4FE6-921C-6D07FD62D6A1}"/>
              </a:ext>
            </a:extLst>
          </p:cNvPr>
          <p:cNvSpPr txBox="1"/>
          <p:nvPr/>
        </p:nvSpPr>
        <p:spPr>
          <a:xfrm>
            <a:off x="5749293" y="5963699"/>
            <a:ext cx="4989956" cy="646331"/>
          </a:xfrm>
          <a:prstGeom prst="rect">
            <a:avLst/>
          </a:prstGeom>
          <a:noFill/>
        </p:spPr>
        <p:txBody>
          <a:bodyPr wrap="none" rtlCol="0">
            <a:spAutoFit/>
          </a:bodyPr>
          <a:lstStyle/>
          <a:p>
            <a:r>
              <a:rPr lang="en-GB" sz="3600" dirty="0">
                <a:solidFill>
                  <a:srgbClr val="7030A0"/>
                </a:solidFill>
              </a:rPr>
              <a:t>Cardinality is </a:t>
            </a:r>
            <a:r>
              <a:rPr lang="en-GB" sz="3600" b="1" dirty="0" err="1">
                <a:solidFill>
                  <a:srgbClr val="7030A0"/>
                </a:solidFill>
              </a:rPr>
              <a:t>Many:Many</a:t>
            </a:r>
            <a:endParaRPr lang="en-GB" sz="3600" b="1" dirty="0">
              <a:solidFill>
                <a:srgbClr val="7030A0"/>
              </a:solidFill>
            </a:endParaRPr>
          </a:p>
        </p:txBody>
      </p:sp>
      <p:cxnSp>
        <p:nvCxnSpPr>
          <p:cNvPr id="22" name="Straight Connector 21">
            <a:extLst>
              <a:ext uri="{FF2B5EF4-FFF2-40B4-BE49-F238E27FC236}">
                <a16:creationId xmlns:a16="http://schemas.microsoft.com/office/drawing/2014/main" id="{6F9330AC-F496-4803-964A-BF643BA71738}"/>
              </a:ext>
            </a:extLst>
          </p:cNvPr>
          <p:cNvCxnSpPr>
            <a:cxnSpLocks/>
          </p:cNvCxnSpPr>
          <p:nvPr/>
        </p:nvCxnSpPr>
        <p:spPr>
          <a:xfrm flipV="1">
            <a:off x="6622777" y="2352595"/>
            <a:ext cx="3083031" cy="21973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EBCCA-8A9A-4DF2-BF9E-51236B7C1065}"/>
              </a:ext>
            </a:extLst>
          </p:cNvPr>
          <p:cNvCxnSpPr>
            <a:cxnSpLocks/>
          </p:cNvCxnSpPr>
          <p:nvPr/>
        </p:nvCxnSpPr>
        <p:spPr>
          <a:xfrm flipH="1" flipV="1">
            <a:off x="6600483" y="3700537"/>
            <a:ext cx="3094325" cy="121827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06EA09-106C-47AB-BF8C-11DDC8B5A669}"/>
              </a:ext>
            </a:extLst>
          </p:cNvPr>
          <p:cNvCxnSpPr>
            <a:cxnSpLocks/>
          </p:cNvCxnSpPr>
          <p:nvPr/>
        </p:nvCxnSpPr>
        <p:spPr>
          <a:xfrm flipH="1">
            <a:off x="6611483" y="3015358"/>
            <a:ext cx="3083325" cy="153458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AEB1D-6A1C-4E46-A725-1911EDF7C7C0}"/>
              </a:ext>
            </a:extLst>
          </p:cNvPr>
          <p:cNvCxnSpPr>
            <a:cxnSpLocks/>
          </p:cNvCxnSpPr>
          <p:nvPr/>
        </p:nvCxnSpPr>
        <p:spPr>
          <a:xfrm flipH="1" flipV="1">
            <a:off x="6699162" y="2864704"/>
            <a:ext cx="2995646" cy="20541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8AF839-650F-481D-86D4-AB07C526DC23}"/>
              </a:ext>
            </a:extLst>
          </p:cNvPr>
          <p:cNvCxnSpPr>
            <a:cxnSpLocks/>
          </p:cNvCxnSpPr>
          <p:nvPr/>
        </p:nvCxnSpPr>
        <p:spPr>
          <a:xfrm flipH="1">
            <a:off x="6611482" y="4289447"/>
            <a:ext cx="3083326" cy="26049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5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1500"/>
                                        <p:tgtEl>
                                          <p:spTgt spid="12"/>
                                        </p:tgtEl>
                                      </p:cBhvr>
                                    </p:animEffect>
                                  </p:childTnLst>
                                </p:cTn>
                              </p:par>
                            </p:childTnLst>
                          </p:cTn>
                        </p:par>
                        <p:par>
                          <p:cTn id="27" fill="hold">
                            <p:stCondLst>
                              <p:cond delay="2500"/>
                            </p:stCondLst>
                            <p:childTnLst>
                              <p:par>
                                <p:cTn id="28" presetID="10" presetClass="exit" presetSubtype="0" fill="hold" grpId="1" nodeType="afterEffect">
                                  <p:stCondLst>
                                    <p:cond delay="0"/>
                                  </p:stCondLst>
                                  <p:childTnLst>
                                    <p:animEffect transition="out" filter="fade">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4000"/>
                            </p:stCondLst>
                            <p:childTnLst>
                              <p:par>
                                <p:cTn id="36" presetID="2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right)">
                                      <p:cBhvr>
                                        <p:cTn id="38" dur="1500"/>
                                        <p:tgtEl>
                                          <p:spTgt spid="29"/>
                                        </p:tgtEl>
                                      </p:cBhvr>
                                    </p:animEffect>
                                  </p:childTnLst>
                                </p:cTn>
                              </p:par>
                            </p:childTnLst>
                          </p:cTn>
                        </p:par>
                        <p:par>
                          <p:cTn id="39" fill="hold">
                            <p:stCondLst>
                              <p:cond delay="5500"/>
                            </p:stCondLst>
                            <p:childTnLst>
                              <p:par>
                                <p:cTn id="40" presetID="10" presetClass="exit" presetSubtype="0" fill="hold" grpId="1" nodeType="after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par>
                          <p:cTn id="43" fill="hold">
                            <p:stCondLst>
                              <p:cond delay="600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1000"/>
                                        <p:tgtEl>
                                          <p:spTgt spid="25"/>
                                        </p:tgtEl>
                                      </p:cBhvr>
                                    </p:animEffect>
                                  </p:childTnLst>
                                </p:cTn>
                              </p:par>
                            </p:childTnLst>
                          </p:cTn>
                        </p:par>
                        <p:par>
                          <p:cTn id="47" fill="hold">
                            <p:stCondLst>
                              <p:cond delay="7000"/>
                            </p:stCondLst>
                            <p:childTnLst>
                              <p:par>
                                <p:cTn id="48" presetID="22" presetClass="entr" presetSubtype="2"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1500"/>
                                        <p:tgtEl>
                                          <p:spTgt spid="17"/>
                                        </p:tgtEl>
                                      </p:cBhvr>
                                    </p:animEffect>
                                  </p:childTnLst>
                                </p:cTn>
                              </p:par>
                            </p:childTnLst>
                          </p:cTn>
                        </p:par>
                        <p:par>
                          <p:cTn id="51" fill="hold">
                            <p:stCondLst>
                              <p:cond delay="8500"/>
                            </p:stCondLst>
                            <p:childTnLst>
                              <p:par>
                                <p:cTn id="52" presetID="10" presetClass="exit" presetSubtype="0" fill="hold" grpId="1" nodeType="after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childTnLst>
                          </p:cTn>
                        </p:par>
                        <p:par>
                          <p:cTn id="55" fill="hold">
                            <p:stCondLst>
                              <p:cond delay="9000"/>
                            </p:stCondLst>
                            <p:childTnLst>
                              <p:par>
                                <p:cTn id="56" presetID="22" presetClass="entr" presetSubtype="2"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right)">
                                      <p:cBhvr>
                                        <p:cTn id="58" dur="1500"/>
                                        <p:tgtEl>
                                          <p:spTgt spid="22"/>
                                        </p:tgtEl>
                                      </p:cBhvr>
                                    </p:animEffect>
                                  </p:childTnLst>
                                </p:cTn>
                              </p:par>
                            </p:childTnLst>
                          </p:cTn>
                        </p:par>
                        <p:par>
                          <p:cTn id="59" fill="hold">
                            <p:stCondLst>
                              <p:cond delay="10500"/>
                            </p:stCondLst>
                            <p:childTnLst>
                              <p:par>
                                <p:cTn id="60" presetID="22" presetClass="entr" presetSubtype="2"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right)">
                                      <p:cBhvr>
                                        <p:cTn id="62" dur="1500"/>
                                        <p:tgtEl>
                                          <p:spTgt spid="14"/>
                                        </p:tgtEl>
                                      </p:cBhvr>
                                    </p:animEffect>
                                  </p:childTnLst>
                                </p:cTn>
                              </p:par>
                            </p:childTnLst>
                          </p:cTn>
                        </p:par>
                        <p:par>
                          <p:cTn id="63" fill="hold">
                            <p:stCondLst>
                              <p:cond delay="12000"/>
                            </p:stCondLst>
                            <p:childTnLst>
                              <p:par>
                                <p:cTn id="64" presetID="22" presetClass="entr" presetSubtype="2"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right)">
                                      <p:cBhvr>
                                        <p:cTn id="66" dur="1500"/>
                                        <p:tgtEl>
                                          <p:spTgt spid="27"/>
                                        </p:tgtEl>
                                      </p:cBhvr>
                                    </p:animEffect>
                                  </p:childTnLst>
                                </p:cTn>
                              </p:par>
                            </p:childTnLst>
                          </p:cTn>
                        </p:par>
                        <p:par>
                          <p:cTn id="67" fill="hold">
                            <p:stCondLst>
                              <p:cond delay="13500"/>
                            </p:stCondLst>
                            <p:childTnLst>
                              <p:par>
                                <p:cTn id="68" presetID="22" presetClass="entr" presetSubtype="2"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500"/>
                                        <p:tgtEl>
                                          <p:spTgt spid="32"/>
                                        </p:tgtEl>
                                      </p:cBhvr>
                                    </p:animEffect>
                                  </p:childTnLst>
                                </p:cTn>
                              </p:par>
                            </p:childTnLst>
                          </p:cTn>
                        </p:par>
                        <p:par>
                          <p:cTn id="71" fill="hold">
                            <p:stCondLst>
                              <p:cond delay="15000"/>
                            </p:stCondLst>
                            <p:childTnLst>
                              <p:par>
                                <p:cTn id="72" presetID="22" presetClass="entr" presetSubtype="2" fill="hold"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right)">
                                      <p:cBhvr>
                                        <p:cTn id="74" dur="1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2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(3)</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nvGraphicFramePr>
        <p:xfrm>
          <a:off x="843708" y="1996073"/>
          <a:ext cx="3004122" cy="4663440"/>
        </p:xfrm>
        <a:graphic>
          <a:graphicData uri="http://schemas.openxmlformats.org/drawingml/2006/table">
            <a:tbl>
              <a:tblPr firstRow="1" bandRow="1">
                <a:tableStyleId>{5C22544A-7EE6-4342-B048-85BDC9FD1C3A}</a:tableStyleId>
              </a:tblPr>
              <a:tblGrid>
                <a:gridCol w="1427353">
                  <a:extLst>
                    <a:ext uri="{9D8B030D-6E8A-4147-A177-3AD203B41FA5}">
                      <a16:colId xmlns:a16="http://schemas.microsoft.com/office/drawing/2014/main" val="1459550812"/>
                    </a:ext>
                  </a:extLst>
                </a:gridCol>
                <a:gridCol w="1576769">
                  <a:extLst>
                    <a:ext uri="{9D8B030D-6E8A-4147-A177-3AD203B41FA5}">
                      <a16:colId xmlns:a16="http://schemas.microsoft.com/office/drawing/2014/main" val="1728944668"/>
                    </a:ext>
                  </a:extLst>
                </a:gridCol>
              </a:tblGrid>
              <a:tr h="370840">
                <a:tc>
                  <a:txBody>
                    <a:bodyPr/>
                    <a:lstStyle/>
                    <a:p>
                      <a:pPr algn="ctr"/>
                      <a:r>
                        <a:rPr lang="en-GB" sz="2800" dirty="0"/>
                        <a:t>Student</a:t>
                      </a:r>
                    </a:p>
                  </a:txBody>
                  <a:tcPr anchor="ctr"/>
                </a:tc>
                <a:tc>
                  <a:txBody>
                    <a:bodyPr/>
                    <a:lstStyle/>
                    <a:p>
                      <a:pPr algn="ctr"/>
                      <a:r>
                        <a:rPr lang="en-GB" sz="2800" dirty="0"/>
                        <a:t>Subject</a:t>
                      </a:r>
                    </a:p>
                  </a:txBody>
                  <a:tcPr anchor="ctr"/>
                </a:tc>
                <a:extLst>
                  <a:ext uri="{0D108BD9-81ED-4DB2-BD59-A6C34878D82A}">
                    <a16:rowId xmlns:a16="http://schemas.microsoft.com/office/drawing/2014/main" val="777104341"/>
                  </a:ext>
                </a:extLst>
              </a:tr>
              <a:tr h="370840">
                <a:tc>
                  <a:txBody>
                    <a:bodyPr/>
                    <a:lstStyle/>
                    <a:p>
                      <a:pPr algn="ctr"/>
                      <a:r>
                        <a:rPr lang="en-GB" sz="2800" dirty="0"/>
                        <a:t>14078</a:t>
                      </a:r>
                    </a:p>
                  </a:txBody>
                  <a:tcPr anchor="ctr"/>
                </a:tc>
                <a:tc>
                  <a:txBody>
                    <a:bodyPr/>
                    <a:lstStyle/>
                    <a:p>
                      <a:pPr algn="ctr"/>
                      <a:r>
                        <a:rPr lang="en-GB" sz="2800" dirty="0"/>
                        <a:t>COMPH1</a:t>
                      </a:r>
                    </a:p>
                  </a:txBody>
                  <a:tcPr anchor="ctr"/>
                </a:tc>
                <a:extLst>
                  <a:ext uri="{0D108BD9-81ED-4DB2-BD59-A6C34878D82A}">
                    <a16:rowId xmlns:a16="http://schemas.microsoft.com/office/drawing/2014/main" val="22274734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dirty="0"/>
                        <a:t>14079</a:t>
                      </a:r>
                    </a:p>
                  </a:txBody>
                  <a:tcPr anchor="ctr"/>
                </a:tc>
                <a:tc>
                  <a:txBody>
                    <a:bodyPr/>
                    <a:lstStyle/>
                    <a:p>
                      <a:pPr algn="ctr"/>
                      <a:r>
                        <a:rPr lang="en-GB" sz="2800" dirty="0"/>
                        <a:t>MATH2</a:t>
                      </a:r>
                    </a:p>
                  </a:txBody>
                  <a:tcPr anchor="ctr"/>
                </a:tc>
                <a:extLst>
                  <a:ext uri="{0D108BD9-81ED-4DB2-BD59-A6C34878D82A}">
                    <a16:rowId xmlns:a16="http://schemas.microsoft.com/office/drawing/2014/main" val="3983725799"/>
                  </a:ext>
                </a:extLst>
              </a:tr>
              <a:tr h="370840">
                <a:tc>
                  <a:txBody>
                    <a:bodyPr/>
                    <a:lstStyle/>
                    <a:p>
                      <a:pPr algn="ctr"/>
                      <a:r>
                        <a:rPr lang="en-GB" sz="2800" dirty="0"/>
                        <a:t>14080</a:t>
                      </a:r>
                    </a:p>
                  </a:txBody>
                  <a:tcPr anchor="ctr"/>
                </a:tc>
                <a:tc>
                  <a:txBody>
                    <a:bodyPr/>
                    <a:lstStyle/>
                    <a:p>
                      <a:pPr algn="ctr"/>
                      <a:r>
                        <a:rPr lang="en-GB" sz="2800" dirty="0"/>
                        <a:t>ENGH1</a:t>
                      </a:r>
                    </a:p>
                  </a:txBody>
                  <a:tcPr anchor="ctr"/>
                </a:tc>
                <a:extLst>
                  <a:ext uri="{0D108BD9-81ED-4DB2-BD59-A6C34878D82A}">
                    <a16:rowId xmlns:a16="http://schemas.microsoft.com/office/drawing/2014/main" val="2788509373"/>
                  </a:ext>
                </a:extLst>
              </a:tr>
              <a:tr h="370840">
                <a:tc>
                  <a:txBody>
                    <a:bodyPr/>
                    <a:lstStyle/>
                    <a:p>
                      <a:pPr algn="ctr"/>
                      <a:r>
                        <a:rPr lang="en-GB" sz="2800" dirty="0"/>
                        <a:t>14078</a:t>
                      </a:r>
                    </a:p>
                  </a:txBody>
                  <a:tcPr anchor="ctr"/>
                </a:tc>
                <a:tc>
                  <a:txBody>
                    <a:bodyPr/>
                    <a:lstStyle/>
                    <a:p>
                      <a:pPr algn="ctr"/>
                      <a:r>
                        <a:rPr lang="en-GB" sz="2800" dirty="0"/>
                        <a:t>MATH2</a:t>
                      </a:r>
                    </a:p>
                  </a:txBody>
                  <a:tcPr anchor="ctr"/>
                </a:tc>
                <a:extLst>
                  <a:ext uri="{0D108BD9-81ED-4DB2-BD59-A6C34878D82A}">
                    <a16:rowId xmlns:a16="http://schemas.microsoft.com/office/drawing/2014/main" val="2503571679"/>
                  </a:ext>
                </a:extLst>
              </a:tr>
              <a:tr h="370840">
                <a:tc>
                  <a:txBody>
                    <a:bodyPr/>
                    <a:lstStyle/>
                    <a:p>
                      <a:pPr algn="ctr"/>
                      <a:r>
                        <a:rPr lang="en-GB" sz="2800" dirty="0"/>
                        <a:t>14081</a:t>
                      </a:r>
                    </a:p>
                  </a:txBody>
                  <a:tcPr anchor="ctr"/>
                </a:tc>
                <a:tc>
                  <a:txBody>
                    <a:bodyPr/>
                    <a:lstStyle/>
                    <a:p>
                      <a:pPr algn="ctr"/>
                      <a:r>
                        <a:rPr lang="en-GB" sz="2800" dirty="0"/>
                        <a:t>ENGH1</a:t>
                      </a:r>
                    </a:p>
                  </a:txBody>
                  <a:tcPr anchor="ctr"/>
                </a:tc>
                <a:extLst>
                  <a:ext uri="{0D108BD9-81ED-4DB2-BD59-A6C34878D82A}">
                    <a16:rowId xmlns:a16="http://schemas.microsoft.com/office/drawing/2014/main" val="268199048"/>
                  </a:ext>
                </a:extLst>
              </a:tr>
              <a:tr h="370840">
                <a:tc>
                  <a:txBody>
                    <a:bodyPr/>
                    <a:lstStyle/>
                    <a:p>
                      <a:pPr algn="ctr"/>
                      <a:r>
                        <a:rPr lang="en-GB" sz="2800" dirty="0"/>
                        <a:t>14082</a:t>
                      </a:r>
                    </a:p>
                  </a:txBody>
                  <a:tcPr anchor="ctr"/>
                </a:tc>
                <a:tc>
                  <a:txBody>
                    <a:bodyPr/>
                    <a:lstStyle/>
                    <a:p>
                      <a:pPr algn="ctr"/>
                      <a:r>
                        <a:rPr lang="en-GB" sz="2800" dirty="0"/>
                        <a:t>ENGH1</a:t>
                      </a:r>
                    </a:p>
                  </a:txBody>
                  <a:tcPr anchor="ctr"/>
                </a:tc>
                <a:extLst>
                  <a:ext uri="{0D108BD9-81ED-4DB2-BD59-A6C34878D82A}">
                    <a16:rowId xmlns:a16="http://schemas.microsoft.com/office/drawing/2014/main" val="2607101158"/>
                  </a:ext>
                </a:extLst>
              </a:tr>
              <a:tr h="370840">
                <a:tc>
                  <a:txBody>
                    <a:bodyPr/>
                    <a:lstStyle/>
                    <a:p>
                      <a:pPr algn="ctr"/>
                      <a:r>
                        <a:rPr lang="en-GB" sz="2800" dirty="0"/>
                        <a:t>14082</a:t>
                      </a:r>
                    </a:p>
                  </a:txBody>
                  <a:tcPr anchor="ctr"/>
                </a:tc>
                <a:tc>
                  <a:txBody>
                    <a:bodyPr/>
                    <a:lstStyle/>
                    <a:p>
                      <a:pPr algn="ctr"/>
                      <a:r>
                        <a:rPr lang="en-GB" sz="2800" dirty="0"/>
                        <a:t>COMPH1</a:t>
                      </a:r>
                    </a:p>
                  </a:txBody>
                  <a:tcPr anchor="ctr"/>
                </a:tc>
                <a:extLst>
                  <a:ext uri="{0D108BD9-81ED-4DB2-BD59-A6C34878D82A}">
                    <a16:rowId xmlns:a16="http://schemas.microsoft.com/office/drawing/2014/main" val="518457521"/>
                  </a:ext>
                </a:extLst>
              </a:tr>
              <a:tr h="370840">
                <a:tc>
                  <a:txBody>
                    <a:bodyPr/>
                    <a:lstStyle/>
                    <a:p>
                      <a:pPr algn="ctr"/>
                      <a:r>
                        <a:rPr lang="en-GB" sz="2800" dirty="0"/>
                        <a:t>14081</a:t>
                      </a:r>
                    </a:p>
                  </a:txBody>
                  <a:tcPr anchor="ctr"/>
                </a:tc>
                <a:tc>
                  <a:txBody>
                    <a:bodyPr/>
                    <a:lstStyle/>
                    <a:p>
                      <a:pPr algn="ctr"/>
                      <a:r>
                        <a:rPr lang="en-GB" sz="2800" dirty="0"/>
                        <a:t>MATH2</a:t>
                      </a:r>
                    </a:p>
                  </a:txBody>
                  <a:tcPr anchor="ctr"/>
                </a:tc>
                <a:extLst>
                  <a:ext uri="{0D108BD9-81ED-4DB2-BD59-A6C34878D82A}">
                    <a16:rowId xmlns:a16="http://schemas.microsoft.com/office/drawing/2014/main" val="401003365"/>
                  </a:ext>
                </a:extLst>
              </a:tr>
            </a:tbl>
          </a:graphicData>
        </a:graphic>
      </p:graphicFrame>
      <p:sp>
        <p:nvSpPr>
          <p:cNvPr id="5" name="Oval 4">
            <a:extLst>
              <a:ext uri="{FF2B5EF4-FFF2-40B4-BE49-F238E27FC236}">
                <a16:creationId xmlns:a16="http://schemas.microsoft.com/office/drawing/2014/main" id="{75577C27-51B9-4F55-BFA2-DF0566949856}"/>
              </a:ext>
            </a:extLst>
          </p:cNvPr>
          <p:cNvSpPr/>
          <p:nvPr/>
        </p:nvSpPr>
        <p:spPr>
          <a:xfrm>
            <a:off x="4924541" y="2213908"/>
            <a:ext cx="2192356"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COMPH1</a:t>
            </a:r>
          </a:p>
          <a:p>
            <a:pPr algn="ctr"/>
            <a:endParaRPr lang="en-GB" sz="2800" dirty="0">
              <a:solidFill>
                <a:schemeClr val="tx1"/>
              </a:solidFill>
            </a:endParaRPr>
          </a:p>
          <a:p>
            <a:pPr algn="ctr"/>
            <a:r>
              <a:rPr lang="en-GB" sz="2800" dirty="0">
                <a:solidFill>
                  <a:schemeClr val="tx1"/>
                </a:solidFill>
              </a:rPr>
              <a:t>ENGH1</a:t>
            </a:r>
          </a:p>
          <a:p>
            <a:pPr algn="ctr"/>
            <a:endParaRPr lang="en-GB" sz="2800" dirty="0">
              <a:solidFill>
                <a:schemeClr val="tx1"/>
              </a:solidFill>
            </a:endParaRPr>
          </a:p>
          <a:p>
            <a:pPr algn="ctr"/>
            <a:r>
              <a:rPr lang="en-GB" sz="2800" dirty="0">
                <a:solidFill>
                  <a:schemeClr val="tx1"/>
                </a:solidFill>
              </a:rPr>
              <a:t>MATH2</a:t>
            </a:r>
          </a:p>
        </p:txBody>
      </p:sp>
      <p:sp>
        <p:nvSpPr>
          <p:cNvPr id="6" name="Oval 5">
            <a:extLst>
              <a:ext uri="{FF2B5EF4-FFF2-40B4-BE49-F238E27FC236}">
                <a16:creationId xmlns:a16="http://schemas.microsoft.com/office/drawing/2014/main" id="{F5F57839-3C91-41D4-891E-F2668C4F76FF}"/>
              </a:ext>
            </a:extLst>
          </p:cNvPr>
          <p:cNvSpPr/>
          <p:nvPr/>
        </p:nvSpPr>
        <p:spPr>
          <a:xfrm>
            <a:off x="9061373" y="1841343"/>
            <a:ext cx="2286919" cy="35683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14078</a:t>
            </a:r>
          </a:p>
          <a:p>
            <a:pPr algn="ctr"/>
            <a:endParaRPr lang="en-GB" sz="1400" dirty="0">
              <a:solidFill>
                <a:schemeClr val="tx1"/>
              </a:solidFill>
            </a:endParaRPr>
          </a:p>
          <a:p>
            <a:pPr algn="ctr"/>
            <a:r>
              <a:rPr lang="en-GB" sz="2800" dirty="0">
                <a:solidFill>
                  <a:schemeClr val="tx1"/>
                </a:solidFill>
              </a:rPr>
              <a:t>14079</a:t>
            </a:r>
          </a:p>
          <a:p>
            <a:pPr algn="ctr"/>
            <a:endParaRPr lang="en-GB" sz="1400" dirty="0">
              <a:solidFill>
                <a:schemeClr val="tx1"/>
              </a:solidFill>
            </a:endParaRPr>
          </a:p>
          <a:p>
            <a:pPr algn="ctr"/>
            <a:r>
              <a:rPr lang="en-GB" sz="2800" dirty="0">
                <a:solidFill>
                  <a:schemeClr val="tx1"/>
                </a:solidFill>
              </a:rPr>
              <a:t>14080</a:t>
            </a:r>
          </a:p>
          <a:p>
            <a:pPr algn="ctr"/>
            <a:endParaRPr lang="en-GB" sz="1400" dirty="0">
              <a:solidFill>
                <a:schemeClr val="tx1"/>
              </a:solidFill>
            </a:endParaRPr>
          </a:p>
          <a:p>
            <a:pPr algn="ctr"/>
            <a:r>
              <a:rPr lang="en-GB" sz="2800" dirty="0">
                <a:solidFill>
                  <a:schemeClr val="tx1"/>
                </a:solidFill>
              </a:rPr>
              <a:t>14081</a:t>
            </a:r>
          </a:p>
          <a:p>
            <a:pPr algn="ctr"/>
            <a:endParaRPr lang="en-GB" sz="1400" dirty="0">
              <a:solidFill>
                <a:schemeClr val="tx1"/>
              </a:solidFill>
            </a:endParaRPr>
          </a:p>
          <a:p>
            <a:pPr algn="ctr"/>
            <a:r>
              <a:rPr lang="en-GB" sz="2800" dirty="0">
                <a:solidFill>
                  <a:schemeClr val="tx1"/>
                </a:solidFill>
              </a:rPr>
              <a:t>14082</a:t>
            </a:r>
          </a:p>
        </p:txBody>
      </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flipH="1">
            <a:off x="6699162" y="2363446"/>
            <a:ext cx="2995646" cy="5012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a:off x="6622777" y="3700537"/>
            <a:ext cx="3049738" cy="5889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flipH="1">
            <a:off x="6600482" y="3663666"/>
            <a:ext cx="3083327" cy="3687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F9330AC-F496-4803-964A-BF643BA71738}"/>
              </a:ext>
            </a:extLst>
          </p:cNvPr>
          <p:cNvCxnSpPr>
            <a:cxnSpLocks/>
          </p:cNvCxnSpPr>
          <p:nvPr/>
        </p:nvCxnSpPr>
        <p:spPr>
          <a:xfrm flipV="1">
            <a:off x="6622777" y="2352595"/>
            <a:ext cx="3083031" cy="21973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EBCCA-8A9A-4DF2-BF9E-51236B7C1065}"/>
              </a:ext>
            </a:extLst>
          </p:cNvPr>
          <p:cNvCxnSpPr>
            <a:cxnSpLocks/>
          </p:cNvCxnSpPr>
          <p:nvPr/>
        </p:nvCxnSpPr>
        <p:spPr>
          <a:xfrm flipH="1" flipV="1">
            <a:off x="6600483" y="3700537"/>
            <a:ext cx="3094325" cy="121827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06EA09-106C-47AB-BF8C-11DDC8B5A669}"/>
              </a:ext>
            </a:extLst>
          </p:cNvPr>
          <p:cNvCxnSpPr>
            <a:cxnSpLocks/>
          </p:cNvCxnSpPr>
          <p:nvPr/>
        </p:nvCxnSpPr>
        <p:spPr>
          <a:xfrm flipH="1">
            <a:off x="6611483" y="3015358"/>
            <a:ext cx="3083325" cy="153458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AEB1D-6A1C-4E46-A725-1911EDF7C7C0}"/>
              </a:ext>
            </a:extLst>
          </p:cNvPr>
          <p:cNvCxnSpPr>
            <a:cxnSpLocks/>
          </p:cNvCxnSpPr>
          <p:nvPr/>
        </p:nvCxnSpPr>
        <p:spPr>
          <a:xfrm flipH="1" flipV="1">
            <a:off x="6699162" y="2864704"/>
            <a:ext cx="2995646" cy="20541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8AF839-650F-481D-86D4-AB07C526DC23}"/>
              </a:ext>
            </a:extLst>
          </p:cNvPr>
          <p:cNvCxnSpPr>
            <a:cxnSpLocks/>
          </p:cNvCxnSpPr>
          <p:nvPr/>
        </p:nvCxnSpPr>
        <p:spPr>
          <a:xfrm flipH="1">
            <a:off x="6611482" y="4289447"/>
            <a:ext cx="3083326" cy="26049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14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compound keys</a:t>
            </a:r>
          </a:p>
        </p:txBody>
      </p:sp>
    </p:spTree>
    <p:extLst>
      <p:ext uri="{BB962C8B-B14F-4D97-AF65-F5344CB8AC3E}">
        <p14:creationId xmlns:p14="http://schemas.microsoft.com/office/powerpoint/2010/main" val="1101378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sp>
        <p:nvSpPr>
          <p:cNvPr id="2" name="Content Placeholder 1"/>
          <p:cNvSpPr>
            <a:spLocks noGrp="1"/>
          </p:cNvSpPr>
          <p:nvPr>
            <p:ph sz="half" idx="1"/>
          </p:nvPr>
        </p:nvSpPr>
        <p:spPr/>
        <p:txBody>
          <a:bodyPr>
            <a:normAutofit fontScale="92500" lnSpcReduction="20000"/>
          </a:bodyPr>
          <a:lstStyle/>
          <a:p>
            <a:pPr marL="0" indent="0">
              <a:buNone/>
            </a:pPr>
            <a:r>
              <a:rPr lang="en-GB" sz="3600" dirty="0"/>
              <a:t>An entity has the following attributes:</a:t>
            </a:r>
          </a:p>
          <a:p>
            <a:r>
              <a:rPr lang="en-GB" sz="3600" dirty="0"/>
              <a:t>date</a:t>
            </a:r>
          </a:p>
          <a:p>
            <a:r>
              <a:rPr lang="en-GB" sz="3600" dirty="0"/>
              <a:t>time</a:t>
            </a:r>
          </a:p>
          <a:p>
            <a:r>
              <a:rPr lang="en-GB" sz="3600" dirty="0"/>
              <a:t>precipitation</a:t>
            </a:r>
          </a:p>
          <a:p>
            <a:endParaRPr lang="en-GB" sz="3600" dirty="0"/>
          </a:p>
          <a:p>
            <a:pPr marL="0" indent="0">
              <a:buNone/>
            </a:pPr>
            <a:r>
              <a:rPr lang="en-GB" sz="3600" dirty="0"/>
              <a:t>What should be the Primary Key?</a:t>
            </a:r>
            <a:endParaRPr lang="en-GB" dirty="0"/>
          </a:p>
        </p:txBody>
      </p:sp>
      <p:sp>
        <p:nvSpPr>
          <p:cNvPr id="3" name="Content Placeholder 2"/>
          <p:cNvSpPr>
            <a:spLocks noGrp="1"/>
          </p:cNvSpPr>
          <p:nvPr>
            <p:ph sz="half" idx="2"/>
          </p:nvPr>
        </p:nvSpPr>
        <p:spPr/>
        <p:txBody>
          <a:bodyPr>
            <a:normAutofit fontScale="92500" lnSpcReduction="20000"/>
          </a:bodyPr>
          <a:lstStyle/>
          <a:p>
            <a:pPr marL="0" indent="0">
              <a:buNone/>
            </a:pPr>
            <a:r>
              <a:rPr lang="en-GB" sz="3600" dirty="0"/>
              <a:t>Example data:</a:t>
            </a:r>
          </a:p>
          <a:p>
            <a:endParaRPr lang="en-GB" dirty="0"/>
          </a:p>
          <a:p>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879176121"/>
              </p:ext>
            </p:extLst>
          </p:nvPr>
        </p:nvGraphicFramePr>
        <p:xfrm>
          <a:off x="6176295" y="2549843"/>
          <a:ext cx="5173410" cy="3627120"/>
        </p:xfrm>
        <a:graphic>
          <a:graphicData uri="http://schemas.openxmlformats.org/drawingml/2006/table">
            <a:tbl>
              <a:tblPr firstRow="1" bandRow="1">
                <a:tableStyleId>{5C22544A-7EE6-4342-B048-85BDC9FD1C3A}</a:tableStyleId>
              </a:tblPr>
              <a:tblGrid>
                <a:gridCol w="1987868">
                  <a:extLst>
                    <a:ext uri="{9D8B030D-6E8A-4147-A177-3AD203B41FA5}">
                      <a16:colId xmlns:a16="http://schemas.microsoft.com/office/drawing/2014/main" val="697873247"/>
                    </a:ext>
                  </a:extLst>
                </a:gridCol>
                <a:gridCol w="1082993">
                  <a:extLst>
                    <a:ext uri="{9D8B030D-6E8A-4147-A177-3AD203B41FA5}">
                      <a16:colId xmlns:a16="http://schemas.microsoft.com/office/drawing/2014/main" val="2221629363"/>
                    </a:ext>
                  </a:extLst>
                </a:gridCol>
                <a:gridCol w="2102549">
                  <a:extLst>
                    <a:ext uri="{9D8B030D-6E8A-4147-A177-3AD203B41FA5}">
                      <a16:colId xmlns:a16="http://schemas.microsoft.com/office/drawing/2014/main" val="3969873669"/>
                    </a:ext>
                  </a:extLst>
                </a:gridCol>
              </a:tblGrid>
              <a:tr h="370840">
                <a:tc>
                  <a:txBody>
                    <a:bodyPr/>
                    <a:lstStyle/>
                    <a:p>
                      <a:r>
                        <a:rPr lang="en-GB" sz="2800" dirty="0"/>
                        <a:t>date</a:t>
                      </a:r>
                    </a:p>
                  </a:txBody>
                  <a:tcPr/>
                </a:tc>
                <a:tc>
                  <a:txBody>
                    <a:bodyPr/>
                    <a:lstStyle/>
                    <a:p>
                      <a:r>
                        <a:rPr lang="en-GB" sz="2800" dirty="0"/>
                        <a:t>time</a:t>
                      </a:r>
                    </a:p>
                  </a:txBody>
                  <a:tcPr/>
                </a:tc>
                <a:tc>
                  <a:txBody>
                    <a:bodyPr/>
                    <a:lstStyle/>
                    <a:p>
                      <a:r>
                        <a:rPr lang="en-GB" sz="2800" b="1" kern="1200" dirty="0">
                          <a:solidFill>
                            <a:schemeClr val="lt1"/>
                          </a:solidFill>
                          <a:latin typeface="+mn-lt"/>
                          <a:ea typeface="+mn-ea"/>
                          <a:cs typeface="+mn-cs"/>
                        </a:rPr>
                        <a:t>precipitation</a:t>
                      </a:r>
                    </a:p>
                  </a:txBody>
                  <a:tcPr/>
                </a:tc>
                <a:extLst>
                  <a:ext uri="{0D108BD9-81ED-4DB2-BD59-A6C34878D82A}">
                    <a16:rowId xmlns:a16="http://schemas.microsoft.com/office/drawing/2014/main" val="2897090697"/>
                  </a:ext>
                </a:extLst>
              </a:tr>
              <a:tr h="370840">
                <a:tc>
                  <a:txBody>
                    <a:bodyPr/>
                    <a:lstStyle/>
                    <a:p>
                      <a:r>
                        <a:rPr lang="en-GB" sz="2800" dirty="0"/>
                        <a:t>01/01/2022</a:t>
                      </a:r>
                    </a:p>
                  </a:txBody>
                  <a:tcPr/>
                </a:tc>
                <a:tc>
                  <a:txBody>
                    <a:bodyPr/>
                    <a:lstStyle/>
                    <a:p>
                      <a:r>
                        <a:rPr lang="en-GB" sz="2800" dirty="0"/>
                        <a:t>01:00</a:t>
                      </a:r>
                    </a:p>
                  </a:txBody>
                  <a:tcPr/>
                </a:tc>
                <a:tc>
                  <a:txBody>
                    <a:bodyPr/>
                    <a:lstStyle/>
                    <a:p>
                      <a:r>
                        <a:rPr lang="en-GB" sz="2800" dirty="0"/>
                        <a:t>5</a:t>
                      </a:r>
                    </a:p>
                  </a:txBody>
                  <a:tcPr/>
                </a:tc>
                <a:extLst>
                  <a:ext uri="{0D108BD9-81ED-4DB2-BD59-A6C34878D82A}">
                    <a16:rowId xmlns:a16="http://schemas.microsoft.com/office/drawing/2014/main" val="1620346021"/>
                  </a:ext>
                </a:extLst>
              </a:tr>
              <a:tr h="370840">
                <a:tc>
                  <a:txBody>
                    <a:bodyPr/>
                    <a:lstStyle/>
                    <a:p>
                      <a:r>
                        <a:rPr lang="en-GB" sz="2800" dirty="0"/>
                        <a:t>01/01/2022</a:t>
                      </a:r>
                    </a:p>
                  </a:txBody>
                  <a:tcPr/>
                </a:tc>
                <a:tc>
                  <a:txBody>
                    <a:bodyPr/>
                    <a:lstStyle/>
                    <a:p>
                      <a:r>
                        <a:rPr lang="en-GB" sz="2800" dirty="0"/>
                        <a:t>02:00</a:t>
                      </a:r>
                    </a:p>
                  </a:txBody>
                  <a:tcPr/>
                </a:tc>
                <a:tc>
                  <a:txBody>
                    <a:bodyPr/>
                    <a:lstStyle/>
                    <a:p>
                      <a:r>
                        <a:rPr lang="en-GB" sz="2800" dirty="0"/>
                        <a:t>7</a:t>
                      </a:r>
                    </a:p>
                  </a:txBody>
                  <a:tcPr/>
                </a:tc>
                <a:extLst>
                  <a:ext uri="{0D108BD9-81ED-4DB2-BD59-A6C34878D82A}">
                    <a16:rowId xmlns:a16="http://schemas.microsoft.com/office/drawing/2014/main" val="2359799801"/>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1844863769"/>
                  </a:ext>
                </a:extLst>
              </a:tr>
              <a:tr h="370840">
                <a:tc>
                  <a:txBody>
                    <a:bodyPr/>
                    <a:lstStyle/>
                    <a:p>
                      <a:r>
                        <a:rPr lang="en-GB" sz="2800" dirty="0"/>
                        <a:t>02/01/2022</a:t>
                      </a:r>
                    </a:p>
                  </a:txBody>
                  <a:tcPr/>
                </a:tc>
                <a:tc>
                  <a:txBody>
                    <a:bodyPr/>
                    <a:lstStyle/>
                    <a:p>
                      <a:r>
                        <a:rPr lang="en-GB" sz="2800" dirty="0"/>
                        <a:t>02:00</a:t>
                      </a:r>
                    </a:p>
                  </a:txBody>
                  <a:tcPr/>
                </a:tc>
                <a:tc>
                  <a:txBody>
                    <a:bodyPr/>
                    <a:lstStyle/>
                    <a:p>
                      <a:r>
                        <a:rPr lang="en-GB" sz="2800" dirty="0"/>
                        <a:t>2</a:t>
                      </a:r>
                    </a:p>
                  </a:txBody>
                  <a:tcPr/>
                </a:tc>
                <a:extLst>
                  <a:ext uri="{0D108BD9-81ED-4DB2-BD59-A6C34878D82A}">
                    <a16:rowId xmlns:a16="http://schemas.microsoft.com/office/drawing/2014/main" val="1776611932"/>
                  </a:ext>
                </a:extLst>
              </a:tr>
              <a:tr h="370840">
                <a:tc>
                  <a:txBody>
                    <a:bodyPr/>
                    <a:lstStyle/>
                    <a:p>
                      <a:r>
                        <a:rPr lang="en-GB" sz="2800" dirty="0"/>
                        <a:t>02/01/2022</a:t>
                      </a:r>
                    </a:p>
                  </a:txBody>
                  <a:tcPr/>
                </a:tc>
                <a:tc>
                  <a:txBody>
                    <a:bodyPr/>
                    <a:lstStyle/>
                    <a:p>
                      <a:r>
                        <a:rPr lang="en-GB" sz="2800" dirty="0"/>
                        <a:t>03:00</a:t>
                      </a:r>
                    </a:p>
                  </a:txBody>
                  <a:tcPr/>
                </a:tc>
                <a:tc>
                  <a:txBody>
                    <a:bodyPr/>
                    <a:lstStyle/>
                    <a:p>
                      <a:r>
                        <a:rPr lang="en-GB" sz="2800" dirty="0"/>
                        <a:t>5</a:t>
                      </a:r>
                    </a:p>
                  </a:txBody>
                  <a:tcPr/>
                </a:tc>
                <a:extLst>
                  <a:ext uri="{0D108BD9-81ED-4DB2-BD59-A6C34878D82A}">
                    <a16:rowId xmlns:a16="http://schemas.microsoft.com/office/drawing/2014/main" val="2876863374"/>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3054372850"/>
                  </a:ext>
                </a:extLst>
              </a:tr>
            </a:tbl>
          </a:graphicData>
        </a:graphic>
      </p:graphicFrame>
    </p:spTree>
    <p:extLst>
      <p:ext uri="{BB962C8B-B14F-4D97-AF65-F5344CB8AC3E}">
        <p14:creationId xmlns:p14="http://schemas.microsoft.com/office/powerpoint/2010/main" val="8703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10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10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1000"/>
                                        <p:tgtEl>
                                          <p:spTgt spid="3">
                                            <p:txEl>
                                              <p:pRg st="0" end="0"/>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left)">
                                      <p:cBhvr>
                                        <p:cTn id="35"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sp>
        <p:nvSpPr>
          <p:cNvPr id="2" name="Content Placeholder 1"/>
          <p:cNvSpPr>
            <a:spLocks noGrp="1"/>
          </p:cNvSpPr>
          <p:nvPr>
            <p:ph sz="half" idx="1"/>
          </p:nvPr>
        </p:nvSpPr>
        <p:spPr/>
        <p:txBody>
          <a:bodyPr>
            <a:normAutofit/>
          </a:bodyPr>
          <a:lstStyle/>
          <a:p>
            <a:pPr marL="0" indent="0">
              <a:buNone/>
            </a:pPr>
            <a:r>
              <a:rPr lang="en-GB" sz="3600" dirty="0"/>
              <a:t>An entity has the following attributes:</a:t>
            </a:r>
          </a:p>
          <a:p>
            <a:r>
              <a:rPr lang="en-GB" sz="3600" dirty="0"/>
              <a:t>date</a:t>
            </a:r>
          </a:p>
          <a:p>
            <a:r>
              <a:rPr lang="en-GB" sz="3600" dirty="0"/>
              <a:t>time</a:t>
            </a:r>
          </a:p>
          <a:p>
            <a:r>
              <a:rPr lang="en-GB" sz="3600" dirty="0"/>
              <a:t>precipitation</a:t>
            </a:r>
          </a:p>
        </p:txBody>
      </p:sp>
      <p:sp>
        <p:nvSpPr>
          <p:cNvPr id="3" name="Content Placeholder 2"/>
          <p:cNvSpPr>
            <a:spLocks noGrp="1"/>
          </p:cNvSpPr>
          <p:nvPr>
            <p:ph sz="half" idx="2"/>
          </p:nvPr>
        </p:nvSpPr>
        <p:spPr/>
        <p:txBody>
          <a:bodyPr>
            <a:normAutofit/>
          </a:bodyPr>
          <a:lstStyle/>
          <a:p>
            <a:pPr marL="0" indent="0">
              <a:buNone/>
            </a:pPr>
            <a:r>
              <a:rPr lang="en-GB" sz="3600" dirty="0"/>
              <a:t>Example data:</a:t>
            </a:r>
          </a:p>
          <a:p>
            <a:endParaRPr lang="en-GB" dirty="0"/>
          </a:p>
          <a:p>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879176121"/>
              </p:ext>
            </p:extLst>
          </p:nvPr>
        </p:nvGraphicFramePr>
        <p:xfrm>
          <a:off x="6176295" y="2549843"/>
          <a:ext cx="5173410" cy="3627120"/>
        </p:xfrm>
        <a:graphic>
          <a:graphicData uri="http://schemas.openxmlformats.org/drawingml/2006/table">
            <a:tbl>
              <a:tblPr firstRow="1" bandRow="1">
                <a:tableStyleId>{5C22544A-7EE6-4342-B048-85BDC9FD1C3A}</a:tableStyleId>
              </a:tblPr>
              <a:tblGrid>
                <a:gridCol w="1987868">
                  <a:extLst>
                    <a:ext uri="{9D8B030D-6E8A-4147-A177-3AD203B41FA5}">
                      <a16:colId xmlns:a16="http://schemas.microsoft.com/office/drawing/2014/main" val="697873247"/>
                    </a:ext>
                  </a:extLst>
                </a:gridCol>
                <a:gridCol w="1082993">
                  <a:extLst>
                    <a:ext uri="{9D8B030D-6E8A-4147-A177-3AD203B41FA5}">
                      <a16:colId xmlns:a16="http://schemas.microsoft.com/office/drawing/2014/main" val="2221629363"/>
                    </a:ext>
                  </a:extLst>
                </a:gridCol>
                <a:gridCol w="2102549">
                  <a:extLst>
                    <a:ext uri="{9D8B030D-6E8A-4147-A177-3AD203B41FA5}">
                      <a16:colId xmlns:a16="http://schemas.microsoft.com/office/drawing/2014/main" val="3969873669"/>
                    </a:ext>
                  </a:extLst>
                </a:gridCol>
              </a:tblGrid>
              <a:tr h="370840">
                <a:tc>
                  <a:txBody>
                    <a:bodyPr/>
                    <a:lstStyle/>
                    <a:p>
                      <a:r>
                        <a:rPr lang="en-GB" sz="2800" dirty="0"/>
                        <a:t>date</a:t>
                      </a:r>
                    </a:p>
                  </a:txBody>
                  <a:tcPr/>
                </a:tc>
                <a:tc>
                  <a:txBody>
                    <a:bodyPr/>
                    <a:lstStyle/>
                    <a:p>
                      <a:r>
                        <a:rPr lang="en-GB" sz="2800" dirty="0"/>
                        <a:t>time</a:t>
                      </a:r>
                    </a:p>
                  </a:txBody>
                  <a:tcPr/>
                </a:tc>
                <a:tc>
                  <a:txBody>
                    <a:bodyPr/>
                    <a:lstStyle/>
                    <a:p>
                      <a:r>
                        <a:rPr lang="en-GB" sz="2800" b="1" kern="1200" dirty="0">
                          <a:solidFill>
                            <a:schemeClr val="lt1"/>
                          </a:solidFill>
                          <a:latin typeface="+mn-lt"/>
                          <a:ea typeface="+mn-ea"/>
                          <a:cs typeface="+mn-cs"/>
                        </a:rPr>
                        <a:t>precipitation</a:t>
                      </a:r>
                    </a:p>
                  </a:txBody>
                  <a:tcPr/>
                </a:tc>
                <a:extLst>
                  <a:ext uri="{0D108BD9-81ED-4DB2-BD59-A6C34878D82A}">
                    <a16:rowId xmlns:a16="http://schemas.microsoft.com/office/drawing/2014/main" val="2897090697"/>
                  </a:ext>
                </a:extLst>
              </a:tr>
              <a:tr h="370840">
                <a:tc>
                  <a:txBody>
                    <a:bodyPr/>
                    <a:lstStyle/>
                    <a:p>
                      <a:r>
                        <a:rPr lang="en-GB" sz="2800" dirty="0"/>
                        <a:t>01/01/2022</a:t>
                      </a:r>
                    </a:p>
                  </a:txBody>
                  <a:tcPr/>
                </a:tc>
                <a:tc>
                  <a:txBody>
                    <a:bodyPr/>
                    <a:lstStyle/>
                    <a:p>
                      <a:r>
                        <a:rPr lang="en-GB" sz="2800" dirty="0"/>
                        <a:t>01:00</a:t>
                      </a:r>
                    </a:p>
                  </a:txBody>
                  <a:tcPr/>
                </a:tc>
                <a:tc>
                  <a:txBody>
                    <a:bodyPr/>
                    <a:lstStyle/>
                    <a:p>
                      <a:r>
                        <a:rPr lang="en-GB" sz="2800" dirty="0"/>
                        <a:t>5</a:t>
                      </a:r>
                    </a:p>
                  </a:txBody>
                  <a:tcPr/>
                </a:tc>
                <a:extLst>
                  <a:ext uri="{0D108BD9-81ED-4DB2-BD59-A6C34878D82A}">
                    <a16:rowId xmlns:a16="http://schemas.microsoft.com/office/drawing/2014/main" val="1620346021"/>
                  </a:ext>
                </a:extLst>
              </a:tr>
              <a:tr h="370840">
                <a:tc>
                  <a:txBody>
                    <a:bodyPr/>
                    <a:lstStyle/>
                    <a:p>
                      <a:r>
                        <a:rPr lang="en-GB" sz="2800" dirty="0"/>
                        <a:t>01/01/2022</a:t>
                      </a:r>
                    </a:p>
                  </a:txBody>
                  <a:tcPr/>
                </a:tc>
                <a:tc>
                  <a:txBody>
                    <a:bodyPr/>
                    <a:lstStyle/>
                    <a:p>
                      <a:r>
                        <a:rPr lang="en-GB" sz="2800" dirty="0"/>
                        <a:t>02:00</a:t>
                      </a:r>
                    </a:p>
                  </a:txBody>
                  <a:tcPr/>
                </a:tc>
                <a:tc>
                  <a:txBody>
                    <a:bodyPr/>
                    <a:lstStyle/>
                    <a:p>
                      <a:r>
                        <a:rPr lang="en-GB" sz="2800" dirty="0"/>
                        <a:t>7</a:t>
                      </a:r>
                    </a:p>
                  </a:txBody>
                  <a:tcPr/>
                </a:tc>
                <a:extLst>
                  <a:ext uri="{0D108BD9-81ED-4DB2-BD59-A6C34878D82A}">
                    <a16:rowId xmlns:a16="http://schemas.microsoft.com/office/drawing/2014/main" val="2359799801"/>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1844863769"/>
                  </a:ext>
                </a:extLst>
              </a:tr>
              <a:tr h="370840">
                <a:tc>
                  <a:txBody>
                    <a:bodyPr/>
                    <a:lstStyle/>
                    <a:p>
                      <a:r>
                        <a:rPr lang="en-GB" sz="2800" dirty="0"/>
                        <a:t>02/01/2022</a:t>
                      </a:r>
                    </a:p>
                  </a:txBody>
                  <a:tcPr/>
                </a:tc>
                <a:tc>
                  <a:txBody>
                    <a:bodyPr/>
                    <a:lstStyle/>
                    <a:p>
                      <a:r>
                        <a:rPr lang="en-GB" sz="2800" dirty="0"/>
                        <a:t>02:00</a:t>
                      </a:r>
                    </a:p>
                  </a:txBody>
                  <a:tcPr/>
                </a:tc>
                <a:tc>
                  <a:txBody>
                    <a:bodyPr/>
                    <a:lstStyle/>
                    <a:p>
                      <a:r>
                        <a:rPr lang="en-GB" sz="2800" dirty="0"/>
                        <a:t>2</a:t>
                      </a:r>
                    </a:p>
                  </a:txBody>
                  <a:tcPr/>
                </a:tc>
                <a:extLst>
                  <a:ext uri="{0D108BD9-81ED-4DB2-BD59-A6C34878D82A}">
                    <a16:rowId xmlns:a16="http://schemas.microsoft.com/office/drawing/2014/main" val="1776611932"/>
                  </a:ext>
                </a:extLst>
              </a:tr>
              <a:tr h="370840">
                <a:tc>
                  <a:txBody>
                    <a:bodyPr/>
                    <a:lstStyle/>
                    <a:p>
                      <a:r>
                        <a:rPr lang="en-GB" sz="2800" dirty="0"/>
                        <a:t>02/01/2022</a:t>
                      </a:r>
                    </a:p>
                  </a:txBody>
                  <a:tcPr/>
                </a:tc>
                <a:tc>
                  <a:txBody>
                    <a:bodyPr/>
                    <a:lstStyle/>
                    <a:p>
                      <a:r>
                        <a:rPr lang="en-GB" sz="2800" dirty="0"/>
                        <a:t>03:00</a:t>
                      </a:r>
                    </a:p>
                  </a:txBody>
                  <a:tcPr/>
                </a:tc>
                <a:tc>
                  <a:txBody>
                    <a:bodyPr/>
                    <a:lstStyle/>
                    <a:p>
                      <a:r>
                        <a:rPr lang="en-GB" sz="2800" dirty="0"/>
                        <a:t>5</a:t>
                      </a:r>
                    </a:p>
                  </a:txBody>
                  <a:tcPr/>
                </a:tc>
                <a:extLst>
                  <a:ext uri="{0D108BD9-81ED-4DB2-BD59-A6C34878D82A}">
                    <a16:rowId xmlns:a16="http://schemas.microsoft.com/office/drawing/2014/main" val="2876863374"/>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3054372850"/>
                  </a:ext>
                </a:extLst>
              </a:tr>
            </a:tbl>
          </a:graphicData>
        </a:graphic>
      </p:graphicFrame>
    </p:spTree>
    <p:extLst>
      <p:ext uri="{BB962C8B-B14F-4D97-AF65-F5344CB8AC3E}">
        <p14:creationId xmlns:p14="http://schemas.microsoft.com/office/powerpoint/2010/main" val="29114200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Composite Key</a:t>
            </a:r>
          </a:p>
        </p:txBody>
      </p:sp>
      <p:sp>
        <p:nvSpPr>
          <p:cNvPr id="7" name="TextBox 6">
            <a:extLst>
              <a:ext uri="{FF2B5EF4-FFF2-40B4-BE49-F238E27FC236}">
                <a16:creationId xmlns:a16="http://schemas.microsoft.com/office/drawing/2014/main" id="{663E3461-DC5D-48CF-AE13-69B629EAA16E}"/>
              </a:ext>
            </a:extLst>
          </p:cNvPr>
          <p:cNvSpPr txBox="1"/>
          <p:nvPr/>
        </p:nvSpPr>
        <p:spPr>
          <a:xfrm>
            <a:off x="1693072" y="5529262"/>
            <a:ext cx="8271110" cy="646331"/>
          </a:xfrm>
          <a:prstGeom prst="rect">
            <a:avLst/>
          </a:prstGeom>
          <a:noFill/>
        </p:spPr>
        <p:txBody>
          <a:bodyPr wrap="none" rtlCol="0">
            <a:spAutoFit/>
          </a:bodyPr>
          <a:lstStyle/>
          <a:p>
            <a:pPr algn="ctr"/>
            <a:r>
              <a:rPr lang="en-GB" sz="3600" dirty="0">
                <a:solidFill>
                  <a:srgbClr val="7030A0"/>
                </a:solidFill>
              </a:rPr>
              <a:t>Composite Key uses two or more attributes</a:t>
            </a:r>
          </a:p>
        </p:txBody>
      </p:sp>
      <p:grpSp>
        <p:nvGrpSpPr>
          <p:cNvPr id="10" name="Group 9">
            <a:extLst>
              <a:ext uri="{FF2B5EF4-FFF2-40B4-BE49-F238E27FC236}">
                <a16:creationId xmlns:a16="http://schemas.microsoft.com/office/drawing/2014/main" id="{1F565CB8-10B5-434D-9118-818C6E69EDA5}"/>
              </a:ext>
            </a:extLst>
          </p:cNvPr>
          <p:cNvGrpSpPr/>
          <p:nvPr/>
        </p:nvGrpSpPr>
        <p:grpSpPr>
          <a:xfrm>
            <a:off x="2067830" y="2193608"/>
            <a:ext cx="2569936" cy="2308324"/>
            <a:chOff x="7175028" y="1690688"/>
            <a:chExt cx="2569936" cy="2308324"/>
          </a:xfrm>
        </p:grpSpPr>
        <p:sp>
          <p:nvSpPr>
            <p:cNvPr id="11" name="TextBox 10">
              <a:extLst>
                <a:ext uri="{FF2B5EF4-FFF2-40B4-BE49-F238E27FC236}">
                  <a16:creationId xmlns:a16="http://schemas.microsoft.com/office/drawing/2014/main" id="{06B8E8D6-C037-4571-B1CB-E4BD14A48ED7}"/>
                </a:ext>
              </a:extLst>
            </p:cNvPr>
            <p:cNvSpPr txBox="1"/>
            <p:nvPr/>
          </p:nvSpPr>
          <p:spPr>
            <a:xfrm>
              <a:off x="7175030" y="1690688"/>
              <a:ext cx="2569934" cy="2308324"/>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a:t>date</a:t>
              </a:r>
            </a:p>
            <a:p>
              <a:r>
                <a:rPr lang="en-GB" sz="3600" dirty="0"/>
                <a:t>time</a:t>
              </a:r>
            </a:p>
            <a:p>
              <a:r>
                <a:rPr lang="en-GB" sz="3600" dirty="0"/>
                <a:t>precipitation</a:t>
              </a:r>
            </a:p>
          </p:txBody>
        </p:sp>
        <p:sp>
          <p:nvSpPr>
            <p:cNvPr id="12" name="TextBox 11">
              <a:extLst>
                <a:ext uri="{FF2B5EF4-FFF2-40B4-BE49-F238E27FC236}">
                  <a16:creationId xmlns:a16="http://schemas.microsoft.com/office/drawing/2014/main" id="{F7586BB6-2057-4CF7-A670-A8A12468AEB7}"/>
                </a:ext>
              </a:extLst>
            </p:cNvPr>
            <p:cNvSpPr txBox="1"/>
            <p:nvPr/>
          </p:nvSpPr>
          <p:spPr>
            <a:xfrm>
              <a:off x="7175028" y="1690688"/>
              <a:ext cx="2569935" cy="646331"/>
            </a:xfrm>
            <a:prstGeom prst="rect">
              <a:avLst/>
            </a:prstGeom>
            <a:solidFill>
              <a:schemeClr val="bg2">
                <a:lumMod val="90000"/>
              </a:schemeClr>
            </a:solidFill>
            <a:ln>
              <a:solidFill>
                <a:schemeClr val="tx1"/>
              </a:solidFill>
            </a:ln>
          </p:spPr>
          <p:txBody>
            <a:bodyPr wrap="square" rtlCol="0">
              <a:spAutoFit/>
            </a:bodyPr>
            <a:lstStyle/>
            <a:p>
              <a:r>
                <a:rPr lang="en-GB" sz="3600" b="1" dirty="0"/>
                <a:t>rainfall</a:t>
              </a:r>
            </a:p>
          </p:txBody>
        </p:sp>
      </p:grpSp>
      <p:grpSp>
        <p:nvGrpSpPr>
          <p:cNvPr id="17" name="Group 16">
            <a:extLst>
              <a:ext uri="{FF2B5EF4-FFF2-40B4-BE49-F238E27FC236}">
                <a16:creationId xmlns:a16="http://schemas.microsoft.com/office/drawing/2014/main" id="{1F565CB8-10B5-434D-9118-818C6E69EDA5}"/>
              </a:ext>
            </a:extLst>
          </p:cNvPr>
          <p:cNvGrpSpPr/>
          <p:nvPr/>
        </p:nvGrpSpPr>
        <p:grpSpPr>
          <a:xfrm>
            <a:off x="2067831" y="2193608"/>
            <a:ext cx="2569936" cy="2308324"/>
            <a:chOff x="7175028" y="1690688"/>
            <a:chExt cx="2569936" cy="2308324"/>
          </a:xfrm>
        </p:grpSpPr>
        <p:sp>
          <p:nvSpPr>
            <p:cNvPr id="18" name="TextBox 17">
              <a:extLst>
                <a:ext uri="{FF2B5EF4-FFF2-40B4-BE49-F238E27FC236}">
                  <a16:creationId xmlns:a16="http://schemas.microsoft.com/office/drawing/2014/main" id="{06B8E8D6-C037-4571-B1CB-E4BD14A48ED7}"/>
                </a:ext>
              </a:extLst>
            </p:cNvPr>
            <p:cNvSpPr txBox="1"/>
            <p:nvPr/>
          </p:nvSpPr>
          <p:spPr>
            <a:xfrm>
              <a:off x="7175030" y="1690688"/>
              <a:ext cx="2569934" cy="2308324"/>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a:t>date</a:t>
              </a:r>
            </a:p>
            <a:p>
              <a:r>
                <a:rPr lang="en-GB" sz="3600" u="sng" dirty="0"/>
                <a:t>time</a:t>
              </a:r>
            </a:p>
            <a:p>
              <a:r>
                <a:rPr lang="en-GB" sz="3600" dirty="0"/>
                <a:t>precipitation</a:t>
              </a:r>
            </a:p>
          </p:txBody>
        </p:sp>
        <p:sp>
          <p:nvSpPr>
            <p:cNvPr id="19" name="TextBox 18">
              <a:extLst>
                <a:ext uri="{FF2B5EF4-FFF2-40B4-BE49-F238E27FC236}">
                  <a16:creationId xmlns:a16="http://schemas.microsoft.com/office/drawing/2014/main" id="{F7586BB6-2057-4CF7-A670-A8A12468AEB7}"/>
                </a:ext>
              </a:extLst>
            </p:cNvPr>
            <p:cNvSpPr txBox="1"/>
            <p:nvPr/>
          </p:nvSpPr>
          <p:spPr>
            <a:xfrm>
              <a:off x="7175028" y="1690688"/>
              <a:ext cx="2569935" cy="646331"/>
            </a:xfrm>
            <a:prstGeom prst="rect">
              <a:avLst/>
            </a:prstGeom>
            <a:solidFill>
              <a:schemeClr val="bg2">
                <a:lumMod val="90000"/>
              </a:schemeClr>
            </a:solidFill>
            <a:ln>
              <a:solidFill>
                <a:schemeClr val="tx1"/>
              </a:solidFill>
            </a:ln>
          </p:spPr>
          <p:txBody>
            <a:bodyPr wrap="square" rtlCol="0">
              <a:spAutoFit/>
            </a:bodyPr>
            <a:lstStyle/>
            <a:p>
              <a:r>
                <a:rPr lang="en-GB" sz="3600" b="1" dirty="0"/>
                <a:t>Rainfall</a:t>
              </a:r>
            </a:p>
          </p:txBody>
        </p:sp>
      </p:grpSp>
      <p:sp>
        <p:nvSpPr>
          <p:cNvPr id="20" name="TextBox 19">
            <a:extLst>
              <a:ext uri="{FF2B5EF4-FFF2-40B4-BE49-F238E27FC236}">
                <a16:creationId xmlns:a16="http://schemas.microsoft.com/office/drawing/2014/main" id="{663E3461-DC5D-48CF-AE13-69B629EAA16E}"/>
              </a:ext>
            </a:extLst>
          </p:cNvPr>
          <p:cNvSpPr txBox="1"/>
          <p:nvPr/>
        </p:nvSpPr>
        <p:spPr>
          <a:xfrm>
            <a:off x="5828623" y="2193608"/>
            <a:ext cx="4412657" cy="1200329"/>
          </a:xfrm>
          <a:prstGeom prst="rect">
            <a:avLst/>
          </a:prstGeom>
          <a:noFill/>
        </p:spPr>
        <p:txBody>
          <a:bodyPr wrap="square" rtlCol="0">
            <a:spAutoFit/>
          </a:bodyPr>
          <a:lstStyle/>
          <a:p>
            <a:r>
              <a:rPr lang="en-GB" sz="3600" dirty="0"/>
              <a:t>There isn't a naturally occurring Primary Key</a:t>
            </a:r>
          </a:p>
        </p:txBody>
      </p:sp>
    </p:spTree>
    <p:extLst>
      <p:ext uri="{BB962C8B-B14F-4D97-AF65-F5344CB8AC3E}">
        <p14:creationId xmlns:p14="http://schemas.microsoft.com/office/powerpoint/2010/main" val="20894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10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SELECT – N5 Revision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423419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Composite Key</a:t>
            </a:r>
          </a:p>
        </p:txBody>
      </p:sp>
      <p:grpSp>
        <p:nvGrpSpPr>
          <p:cNvPr id="10" name="Group 9">
            <a:extLst>
              <a:ext uri="{FF2B5EF4-FFF2-40B4-BE49-F238E27FC236}">
                <a16:creationId xmlns:a16="http://schemas.microsoft.com/office/drawing/2014/main" id="{1F565CB8-10B5-434D-9118-818C6E69EDA5}"/>
              </a:ext>
            </a:extLst>
          </p:cNvPr>
          <p:cNvGrpSpPr/>
          <p:nvPr/>
        </p:nvGrpSpPr>
        <p:grpSpPr>
          <a:xfrm>
            <a:off x="2067830" y="2193608"/>
            <a:ext cx="2569936" cy="2308324"/>
            <a:chOff x="7175028" y="1690688"/>
            <a:chExt cx="2569936" cy="2308324"/>
          </a:xfrm>
        </p:grpSpPr>
        <p:sp>
          <p:nvSpPr>
            <p:cNvPr id="11" name="TextBox 10">
              <a:extLst>
                <a:ext uri="{FF2B5EF4-FFF2-40B4-BE49-F238E27FC236}">
                  <a16:creationId xmlns:a16="http://schemas.microsoft.com/office/drawing/2014/main" id="{06B8E8D6-C037-4571-B1CB-E4BD14A48ED7}"/>
                </a:ext>
              </a:extLst>
            </p:cNvPr>
            <p:cNvSpPr txBox="1"/>
            <p:nvPr/>
          </p:nvSpPr>
          <p:spPr>
            <a:xfrm>
              <a:off x="7175030" y="1690688"/>
              <a:ext cx="2569934" cy="2308324"/>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a:t>date</a:t>
              </a:r>
            </a:p>
            <a:p>
              <a:r>
                <a:rPr lang="en-GB" sz="3600" dirty="0"/>
                <a:t>time</a:t>
              </a:r>
            </a:p>
            <a:p>
              <a:r>
                <a:rPr lang="en-GB" sz="3600" dirty="0"/>
                <a:t>precipitation</a:t>
              </a:r>
            </a:p>
          </p:txBody>
        </p:sp>
        <p:sp>
          <p:nvSpPr>
            <p:cNvPr id="12" name="TextBox 11">
              <a:extLst>
                <a:ext uri="{FF2B5EF4-FFF2-40B4-BE49-F238E27FC236}">
                  <a16:creationId xmlns:a16="http://schemas.microsoft.com/office/drawing/2014/main" id="{F7586BB6-2057-4CF7-A670-A8A12468AEB7}"/>
                </a:ext>
              </a:extLst>
            </p:cNvPr>
            <p:cNvSpPr txBox="1"/>
            <p:nvPr/>
          </p:nvSpPr>
          <p:spPr>
            <a:xfrm>
              <a:off x="7175028" y="1690688"/>
              <a:ext cx="2569935" cy="646331"/>
            </a:xfrm>
            <a:prstGeom prst="rect">
              <a:avLst/>
            </a:prstGeom>
            <a:solidFill>
              <a:schemeClr val="bg2">
                <a:lumMod val="90000"/>
              </a:schemeClr>
            </a:solidFill>
            <a:ln>
              <a:solidFill>
                <a:schemeClr val="tx1"/>
              </a:solidFill>
            </a:ln>
          </p:spPr>
          <p:txBody>
            <a:bodyPr wrap="square" rtlCol="0">
              <a:spAutoFit/>
            </a:bodyPr>
            <a:lstStyle/>
            <a:p>
              <a:r>
                <a:rPr lang="en-GB" sz="3600" b="1" dirty="0"/>
                <a:t>Rainfall</a:t>
              </a:r>
            </a:p>
          </p:txBody>
        </p:sp>
      </p:grpSp>
    </p:spTree>
    <p:extLst>
      <p:ext uri="{BB962C8B-B14F-4D97-AF65-F5344CB8AC3E}">
        <p14:creationId xmlns:p14="http://schemas.microsoft.com/office/powerpoint/2010/main" val="13134935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Many to Many">
            <a:extLst>
              <a:ext uri="{FF2B5EF4-FFF2-40B4-BE49-F238E27FC236}">
                <a16:creationId xmlns:a16="http://schemas.microsoft.com/office/drawing/2014/main" id="{8DEFC1F2-EF4B-C1D0-C9B8-431797FDB08F}"/>
              </a:ext>
            </a:extLst>
          </p:cNvPr>
          <p:cNvGrpSpPr/>
          <p:nvPr/>
        </p:nvGrpSpPr>
        <p:grpSpPr>
          <a:xfrm>
            <a:off x="3268030" y="2148697"/>
            <a:ext cx="5503532" cy="359999"/>
            <a:chOff x="4414909" y="5300546"/>
            <a:chExt cx="3294790" cy="359999"/>
          </a:xfrm>
        </p:grpSpPr>
        <p:cxnSp>
          <p:nvCxnSpPr>
            <p:cNvPr id="3" name="Straight Connector 2">
              <a:extLst>
                <a:ext uri="{FF2B5EF4-FFF2-40B4-BE49-F238E27FC236}">
                  <a16:creationId xmlns:a16="http://schemas.microsoft.com/office/drawing/2014/main" id="{CCB18A4B-1901-DFFD-D4FC-44FF35D4DB13}"/>
                </a:ext>
              </a:extLst>
            </p:cNvPr>
            <p:cNvCxnSpPr/>
            <p:nvPr/>
          </p:nvCxnSpPr>
          <p:spPr>
            <a:xfrm>
              <a:off x="4414909" y="5489248"/>
              <a:ext cx="32759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N5 Revision – 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342942" y="5856052"/>
            <a:ext cx="7496349" cy="646331"/>
          </a:xfrm>
          <a:prstGeom prst="rect">
            <a:avLst/>
          </a:prstGeom>
          <a:noFill/>
        </p:spPr>
        <p:txBody>
          <a:bodyPr wrap="square" rtlCol="0" anchor="ctr" anchorCtr="0">
            <a:spAutoFit/>
          </a:bodyPr>
          <a:lstStyle/>
          <a:p>
            <a:pPr algn="ctr"/>
            <a:r>
              <a:rPr lang="en-GB" sz="3600" b="1" dirty="0">
                <a:solidFill>
                  <a:srgbClr val="7030A0"/>
                </a:solidFill>
              </a:rPr>
              <a:t>FK 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34456" y="1978068"/>
            <a:ext cx="2016000" cy="2862322"/>
            <a:chOff x="7175029" y="1690688"/>
            <a:chExt cx="2016000"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29" y="1690688"/>
              <a:ext cx="2016000"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16000"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38664" y="1978068"/>
            <a:ext cx="2016002" cy="3416320"/>
            <a:chOff x="7175028" y="1690688"/>
            <a:chExt cx="2016002"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016000"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8" y="1690688"/>
              <a:ext cx="2016000"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N5 Revision – 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2160000" cy="3416320"/>
            <a:chOff x="7175029" y="1690688"/>
            <a:chExt cx="2160000"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29" y="1690688"/>
              <a:ext cx="2160000"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endParaRPr lang="en-GB" sz="3600" dirty="0"/>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160000"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N5 Revision –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4904291" y="4926513"/>
              <a:ext cx="2407262" cy="646331"/>
            </a:xfrm>
            <a:prstGeom prst="rect">
              <a:avLst/>
            </a:prstGeom>
            <a:noFill/>
          </p:spPr>
          <p:txBody>
            <a:bodyPr wrap="none" rtlCol="0">
              <a:spAutoFit/>
            </a:bodyPr>
            <a:lstStyle/>
            <a:p>
              <a:r>
                <a:rPr lang="en-GB" sz="3600" dirty="0"/>
                <a:t>relationship</a:t>
              </a:r>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498112" y="3750782"/>
            <a:ext cx="1054520" cy="646331"/>
          </a:xfrm>
          <a:prstGeom prst="rect">
            <a:avLst/>
          </a:prstGeom>
          <a:noFill/>
        </p:spPr>
        <p:txBody>
          <a:bodyPr wrap="none" rtlCol="0">
            <a:spAutoFit/>
          </a:bodyPr>
          <a:lstStyle/>
          <a:p>
            <a:pPr algn="ctr"/>
            <a:r>
              <a:rPr lang="en-GB" sz="3600" dirty="0"/>
              <a:t>Verb</a:t>
            </a:r>
            <a:endParaRPr lang="en-GB" sz="2800" dirty="0"/>
          </a:p>
        </p:txBody>
      </p:sp>
      <p:sp>
        <p:nvSpPr>
          <p:cNvPr id="2" name="Entity 5">
            <a:extLst>
              <a:ext uri="{FF2B5EF4-FFF2-40B4-BE49-F238E27FC236}">
                <a16:creationId xmlns:a16="http://schemas.microsoft.com/office/drawing/2014/main" id="{F51513F4-A186-1E01-0974-19751EDBA2A3}"/>
              </a:ext>
            </a:extLst>
          </p:cNvPr>
          <p:cNvSpPr txBox="1"/>
          <p:nvPr/>
        </p:nvSpPr>
        <p:spPr>
          <a:xfrm>
            <a:off x="2623595"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3" name="Entity 6">
            <a:extLst>
              <a:ext uri="{FF2B5EF4-FFF2-40B4-BE49-F238E27FC236}">
                <a16:creationId xmlns:a16="http://schemas.microsoft.com/office/drawing/2014/main" id="{2CFD988F-E4C7-8ABA-5E53-92D3F870232B}"/>
              </a:ext>
            </a:extLst>
          </p:cNvPr>
          <p:cNvSpPr txBox="1"/>
          <p:nvPr/>
        </p:nvSpPr>
        <p:spPr>
          <a:xfrm>
            <a:off x="7627149"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sp>
        <p:nvSpPr>
          <p:cNvPr id="11" name="TextBox 10">
            <a:extLst>
              <a:ext uri="{FF2B5EF4-FFF2-40B4-BE49-F238E27FC236}">
                <a16:creationId xmlns:a16="http://schemas.microsoft.com/office/drawing/2014/main" id="{FA6BAF3D-DFEA-531E-6730-C3034F45CD0E}"/>
              </a:ext>
            </a:extLst>
          </p:cNvPr>
          <p:cNvSpPr txBox="1"/>
          <p:nvPr/>
        </p:nvSpPr>
        <p:spPr>
          <a:xfrm>
            <a:off x="5267990" y="5292300"/>
            <a:ext cx="1514774" cy="646331"/>
          </a:xfrm>
          <a:prstGeom prst="rect">
            <a:avLst/>
          </a:prstGeom>
          <a:noFill/>
        </p:spPr>
        <p:txBody>
          <a:bodyPr wrap="none" rtlCol="0">
            <a:spAutoFit/>
          </a:bodyPr>
          <a:lstStyle/>
          <a:p>
            <a:pPr algn="ctr"/>
            <a:r>
              <a:rPr lang="en-GB" sz="3600" dirty="0"/>
              <a:t>studies</a:t>
            </a:r>
            <a:endParaRPr lang="en-GB" sz="2800" dirty="0"/>
          </a:p>
        </p:txBody>
      </p:sp>
      <p:grpSp>
        <p:nvGrpSpPr>
          <p:cNvPr id="14" name="Many to Many">
            <a:extLst>
              <a:ext uri="{FF2B5EF4-FFF2-40B4-BE49-F238E27FC236}">
                <a16:creationId xmlns:a16="http://schemas.microsoft.com/office/drawing/2014/main" id="{DA8CD8FE-92E4-E540-CC30-55E7D5C3A7D4}"/>
              </a:ext>
            </a:extLst>
          </p:cNvPr>
          <p:cNvGrpSpPr/>
          <p:nvPr/>
        </p:nvGrpSpPr>
        <p:grpSpPr>
          <a:xfrm>
            <a:off x="4423595" y="5666463"/>
            <a:ext cx="3203554" cy="359999"/>
            <a:chOff x="4506145" y="5300546"/>
            <a:chExt cx="3203554" cy="359999"/>
          </a:xfrm>
        </p:grpSpPr>
        <p:cxnSp>
          <p:nvCxnSpPr>
            <p:cNvPr id="15" name="Straight Connector 14">
              <a:extLst>
                <a:ext uri="{FF2B5EF4-FFF2-40B4-BE49-F238E27FC236}">
                  <a16:creationId xmlns:a16="http://schemas.microsoft.com/office/drawing/2014/main" id="{4DEFF17B-7B90-C385-A399-1BDF30EDB1CA}"/>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701D00-1011-B8A0-7AAC-F7AE8C68B5E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5EC8C1-7B8D-0429-D96C-8D24D5A90841}"/>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A57594-EB6A-6B42-CF34-66B0145BF3DE}"/>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A0FF39-B80C-4B73-A9E5-24E9DC2D4CEA}"/>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87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P spid="2" grpId="0" animBg="1"/>
      <p:bldP spid="3" grpId="0" animBg="1"/>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N5 Revision –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4904291" y="4926513"/>
              <a:ext cx="2407262" cy="646331"/>
            </a:xfrm>
            <a:prstGeom prst="rect">
              <a:avLst/>
            </a:prstGeom>
            <a:noFill/>
          </p:spPr>
          <p:txBody>
            <a:bodyPr wrap="none" rtlCol="0">
              <a:spAutoFit/>
            </a:bodyPr>
            <a:lstStyle/>
            <a:p>
              <a:r>
                <a:rPr lang="en-GB" sz="3600" dirty="0"/>
                <a:t>relationship</a:t>
              </a:r>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Entity 5">
            <a:extLst>
              <a:ext uri="{FF2B5EF4-FFF2-40B4-BE49-F238E27FC236}">
                <a16:creationId xmlns:a16="http://schemas.microsoft.com/office/drawing/2014/main" id="{F51513F4-A186-1E01-0974-19751EDBA2A3}"/>
              </a:ext>
            </a:extLst>
          </p:cNvPr>
          <p:cNvSpPr txBox="1"/>
          <p:nvPr/>
        </p:nvSpPr>
        <p:spPr>
          <a:xfrm>
            <a:off x="2623595"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3" name="Entity 6">
            <a:extLst>
              <a:ext uri="{FF2B5EF4-FFF2-40B4-BE49-F238E27FC236}">
                <a16:creationId xmlns:a16="http://schemas.microsoft.com/office/drawing/2014/main" id="{2CFD988F-E4C7-8ABA-5E53-92D3F870232B}"/>
              </a:ext>
            </a:extLst>
          </p:cNvPr>
          <p:cNvSpPr txBox="1"/>
          <p:nvPr/>
        </p:nvSpPr>
        <p:spPr>
          <a:xfrm>
            <a:off x="7627149"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sp>
        <p:nvSpPr>
          <p:cNvPr id="11" name="TextBox 10">
            <a:extLst>
              <a:ext uri="{FF2B5EF4-FFF2-40B4-BE49-F238E27FC236}">
                <a16:creationId xmlns:a16="http://schemas.microsoft.com/office/drawing/2014/main" id="{FA6BAF3D-DFEA-531E-6730-C3034F45CD0E}"/>
              </a:ext>
            </a:extLst>
          </p:cNvPr>
          <p:cNvSpPr txBox="1"/>
          <p:nvPr/>
        </p:nvSpPr>
        <p:spPr>
          <a:xfrm>
            <a:off x="5267987" y="5292300"/>
            <a:ext cx="1514774" cy="646331"/>
          </a:xfrm>
          <a:prstGeom prst="rect">
            <a:avLst/>
          </a:prstGeom>
          <a:noFill/>
        </p:spPr>
        <p:txBody>
          <a:bodyPr wrap="none" rtlCol="0">
            <a:spAutoFit/>
          </a:bodyPr>
          <a:lstStyle/>
          <a:p>
            <a:pPr algn="ctr"/>
            <a:r>
              <a:rPr lang="en-GB" sz="3600" dirty="0"/>
              <a:t>studies</a:t>
            </a:r>
            <a:endParaRPr lang="en-GB" sz="2800" dirty="0"/>
          </a:p>
        </p:txBody>
      </p:sp>
      <p:grpSp>
        <p:nvGrpSpPr>
          <p:cNvPr id="14" name="Many to Many">
            <a:extLst>
              <a:ext uri="{FF2B5EF4-FFF2-40B4-BE49-F238E27FC236}">
                <a16:creationId xmlns:a16="http://schemas.microsoft.com/office/drawing/2014/main" id="{DA8CD8FE-92E4-E540-CC30-55E7D5C3A7D4}"/>
              </a:ext>
            </a:extLst>
          </p:cNvPr>
          <p:cNvGrpSpPr/>
          <p:nvPr/>
        </p:nvGrpSpPr>
        <p:grpSpPr>
          <a:xfrm>
            <a:off x="4423595" y="5666463"/>
            <a:ext cx="3203554" cy="359999"/>
            <a:chOff x="4506145" y="5300546"/>
            <a:chExt cx="3203554" cy="359999"/>
          </a:xfrm>
        </p:grpSpPr>
        <p:cxnSp>
          <p:nvCxnSpPr>
            <p:cNvPr id="15" name="Straight Connector 14">
              <a:extLst>
                <a:ext uri="{FF2B5EF4-FFF2-40B4-BE49-F238E27FC236}">
                  <a16:creationId xmlns:a16="http://schemas.microsoft.com/office/drawing/2014/main" id="{4DEFF17B-7B90-C385-A399-1BDF30EDB1CA}"/>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701D00-1011-B8A0-7AAC-F7AE8C68B5E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5EC8C1-7B8D-0429-D96C-8D24D5A90841}"/>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A57594-EB6A-6B42-CF34-66B0145BF3DE}"/>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A0FF39-B80C-4B73-A9E5-24E9DC2D4CEA}"/>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75567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 – Many to Many</a:t>
            </a:r>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484408" y="1991115"/>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2" name="TextBox 11">
            <a:extLst>
              <a:ext uri="{FF2B5EF4-FFF2-40B4-BE49-F238E27FC236}">
                <a16:creationId xmlns:a16="http://schemas.microsoft.com/office/drawing/2014/main" id="{B6B84172-F9B4-4F21-B3B5-E22731A18339}"/>
              </a:ext>
            </a:extLst>
          </p:cNvPr>
          <p:cNvSpPr txBox="1"/>
          <p:nvPr/>
        </p:nvSpPr>
        <p:spPr>
          <a:xfrm>
            <a:off x="5338613" y="1762300"/>
            <a:ext cx="1514774" cy="646331"/>
          </a:xfrm>
          <a:prstGeom prst="rect">
            <a:avLst/>
          </a:prstGeom>
          <a:noFill/>
        </p:spPr>
        <p:txBody>
          <a:bodyPr wrap="none" rtlCol="0">
            <a:spAutoFit/>
          </a:bodyPr>
          <a:lstStyle/>
          <a:p>
            <a:r>
              <a:rPr lang="en-GB" sz="3600" dirty="0"/>
              <a:t>studies</a:t>
            </a:r>
            <a:endParaRPr lang="en-GB" sz="2800" dirty="0"/>
          </a:p>
        </p:txBody>
      </p:sp>
      <p:grpSp>
        <p:nvGrpSpPr>
          <p:cNvPr id="25" name="Many to Many">
            <a:extLst>
              <a:ext uri="{FF2B5EF4-FFF2-40B4-BE49-F238E27FC236}">
                <a16:creationId xmlns:a16="http://schemas.microsoft.com/office/drawing/2014/main" id="{73ECD6FA-A67B-453C-85EA-D204C24E2C7A}"/>
              </a:ext>
            </a:extLst>
          </p:cNvPr>
          <p:cNvGrpSpPr/>
          <p:nvPr/>
        </p:nvGrpSpPr>
        <p:grpSpPr>
          <a:xfrm>
            <a:off x="3420431" y="2134281"/>
            <a:ext cx="5351138" cy="359999"/>
            <a:chOff x="4506145" y="5300546"/>
            <a:chExt cx="3203554" cy="359999"/>
          </a:xfrm>
        </p:grpSpPr>
        <p:cxnSp>
          <p:nvCxnSpPr>
            <p:cNvPr id="26" name="Straight Connector 25">
              <a:extLst>
                <a:ext uri="{FF2B5EF4-FFF2-40B4-BE49-F238E27FC236}">
                  <a16:creationId xmlns:a16="http://schemas.microsoft.com/office/drawing/2014/main" id="{184C5A4D-6198-497E-BE3B-BCB8D24C0E98}"/>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B0A13DE-1279-4C56-8488-32B10C503456}"/>
              </a:ext>
            </a:extLst>
          </p:cNvPr>
          <p:cNvGrpSpPr/>
          <p:nvPr/>
        </p:nvGrpSpPr>
        <p:grpSpPr>
          <a:xfrm>
            <a:off x="8762690" y="1995593"/>
            <a:ext cx="1939956" cy="2308324"/>
            <a:chOff x="2197100" y="1720840"/>
            <a:chExt cx="1939956" cy="2308324"/>
          </a:xfrm>
        </p:grpSpPr>
        <p:sp>
          <p:nvSpPr>
            <p:cNvPr id="18" name="TextBox 17">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31" name="TextBox 30">
              <a:extLst>
                <a:ext uri="{FF2B5EF4-FFF2-40B4-BE49-F238E27FC236}">
                  <a16:creationId xmlns:a16="http://schemas.microsoft.com/office/drawing/2014/main" id="{376D26D0-231A-4B18-94C4-B630246DF9C8}"/>
                </a:ext>
              </a:extLst>
            </p:cNvPr>
            <p:cNvSpPr txBox="1"/>
            <p:nvPr/>
          </p:nvSpPr>
          <p:spPr>
            <a:xfrm>
              <a:off x="2197100" y="1720840"/>
              <a:ext cx="1939956"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sp>
        <p:nvSpPr>
          <p:cNvPr id="3" name="TextBox 2">
            <a:extLst>
              <a:ext uri="{FF2B5EF4-FFF2-40B4-BE49-F238E27FC236}">
                <a16:creationId xmlns:a16="http://schemas.microsoft.com/office/drawing/2014/main" id="{E9C42267-2A63-0C61-8DA0-0F26B0511377}"/>
              </a:ext>
            </a:extLst>
          </p:cNvPr>
          <p:cNvSpPr txBox="1"/>
          <p:nvPr/>
        </p:nvSpPr>
        <p:spPr>
          <a:xfrm>
            <a:off x="2245756" y="5432851"/>
            <a:ext cx="7689256" cy="1200329"/>
          </a:xfrm>
          <a:prstGeom prst="rect">
            <a:avLst/>
          </a:prstGeom>
          <a:noFill/>
        </p:spPr>
        <p:txBody>
          <a:bodyPr wrap="square" rtlCol="0" anchor="ctr" anchorCtr="0">
            <a:spAutoFit/>
          </a:bodyPr>
          <a:lstStyle/>
          <a:p>
            <a:pPr algn="ctr"/>
            <a:r>
              <a:rPr lang="en-GB" sz="3600" b="1" dirty="0">
                <a:solidFill>
                  <a:srgbClr val="7030A0"/>
                </a:solidFill>
              </a:rPr>
              <a:t>FK at the many end of the relationship?</a:t>
            </a:r>
          </a:p>
          <a:p>
            <a:pPr algn="ctr"/>
            <a:r>
              <a:rPr lang="en-GB" sz="3600" b="1" dirty="0">
                <a:solidFill>
                  <a:srgbClr val="7030A0"/>
                </a:solidFill>
              </a:rPr>
              <a:t>Which one?  Both?</a:t>
            </a:r>
          </a:p>
        </p:txBody>
      </p:sp>
      <p:sp>
        <p:nvSpPr>
          <p:cNvPr id="5" name="TextBox 4">
            <a:extLst>
              <a:ext uri="{FF2B5EF4-FFF2-40B4-BE49-F238E27FC236}">
                <a16:creationId xmlns:a16="http://schemas.microsoft.com/office/drawing/2014/main" id="{82539874-A4E3-C27A-F605-227A2FA50564}"/>
              </a:ext>
            </a:extLst>
          </p:cNvPr>
          <p:cNvSpPr txBox="1"/>
          <p:nvPr/>
        </p:nvSpPr>
        <p:spPr>
          <a:xfrm>
            <a:off x="4331072" y="3594187"/>
            <a:ext cx="35186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2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uiExpand="1" build="p"/>
      <p:bldP spid="5"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 – Many to Many</a:t>
            </a:r>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079485" y="1991115"/>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17" name="Group 16">
            <a:extLst>
              <a:ext uri="{FF2B5EF4-FFF2-40B4-BE49-F238E27FC236}">
                <a16:creationId xmlns:a16="http://schemas.microsoft.com/office/drawing/2014/main" id="{9B0A13DE-1279-4C56-8488-32B10C503456}"/>
              </a:ext>
            </a:extLst>
          </p:cNvPr>
          <p:cNvGrpSpPr/>
          <p:nvPr/>
        </p:nvGrpSpPr>
        <p:grpSpPr>
          <a:xfrm>
            <a:off x="8364296" y="1995593"/>
            <a:ext cx="1939955" cy="2308324"/>
            <a:chOff x="2197100" y="1720840"/>
            <a:chExt cx="1939955" cy="2308324"/>
          </a:xfrm>
        </p:grpSpPr>
        <p:sp>
          <p:nvSpPr>
            <p:cNvPr id="18" name="TextBox 17">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31" name="TextBox 30">
              <a:extLst>
                <a:ext uri="{FF2B5EF4-FFF2-40B4-BE49-F238E27FC236}">
                  <a16:creationId xmlns:a16="http://schemas.microsoft.com/office/drawing/2014/main" id="{376D26D0-231A-4B18-94C4-B630246DF9C8}"/>
                </a:ext>
              </a:extLst>
            </p:cNvPr>
            <p:cNvSpPr txBox="1"/>
            <p:nvPr/>
          </p:nvSpPr>
          <p:spPr>
            <a:xfrm>
              <a:off x="2197100" y="1720840"/>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spTree>
    <p:extLst>
      <p:ext uri="{BB962C8B-B14F-4D97-AF65-F5344CB8AC3E}">
        <p14:creationId xmlns:p14="http://schemas.microsoft.com/office/powerpoint/2010/main" val="22249609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373771" y="2433693"/>
            <a:ext cx="1492417" cy="359999"/>
            <a:chOff x="3053749" y="2433693"/>
            <a:chExt cx="1492417" cy="359999"/>
          </a:xfrm>
        </p:grpSpPr>
        <p:cxnSp>
          <p:nvCxnSpPr>
            <p:cNvPr id="16" name="Straight Connector 15">
              <a:extLst>
                <a:ext uri="{FF2B5EF4-FFF2-40B4-BE49-F238E27FC236}">
                  <a16:creationId xmlns:a16="http://schemas.microsoft.com/office/drawing/2014/main" id="{EE9D46E9-4E8E-4717-9456-F239E043F11F}"/>
                </a:ext>
              </a:extLst>
            </p:cNvPr>
            <p:cNvCxnSpPr/>
            <p:nvPr/>
          </p:nvCxnSpPr>
          <p:spPr>
            <a:xfrm flipV="1">
              <a:off x="4227867" y="2433693"/>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2255B5-E5CC-4508-935C-135BE6748857}"/>
                </a:ext>
              </a:extLst>
            </p:cNvPr>
            <p:cNvCxnSpPr/>
            <p:nvPr/>
          </p:nvCxnSpPr>
          <p:spPr>
            <a:xfrm>
              <a:off x="4227867" y="2622394"/>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53749" y="2622394"/>
              <a:ext cx="14825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021787" y="2622394"/>
            <a:ext cx="1656000" cy="703583"/>
            <a:chOff x="6879746" y="2622394"/>
            <a:chExt cx="1656000" cy="703583"/>
          </a:xfrm>
        </p:grpSpPr>
        <p:cxnSp>
          <p:nvCxnSpPr>
            <p:cNvPr id="13" name="Straight Connector 12">
              <a:extLst>
                <a:ext uri="{FF2B5EF4-FFF2-40B4-BE49-F238E27FC236}">
                  <a16:creationId xmlns:a16="http://schemas.microsoft.com/office/drawing/2014/main" id="{2A6F60BF-38F6-4A6A-90CB-218DC269E685}"/>
                </a:ext>
              </a:extLst>
            </p:cNvPr>
            <p:cNvCxnSpPr/>
            <p:nvPr/>
          </p:nvCxnSpPr>
          <p:spPr>
            <a:xfrm flipH="1" flipV="1">
              <a:off x="6881780" y="296597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F1230A-6464-4DF9-9B3A-266A838665F7}"/>
                </a:ext>
              </a:extLst>
            </p:cNvPr>
            <p:cNvCxnSpPr/>
            <p:nvPr/>
          </p:nvCxnSpPr>
          <p:spPr>
            <a:xfrm flipH="1">
              <a:off x="6881780" y="315467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rot="10800000" flipV="1">
              <a:off x="6879746" y="2622394"/>
              <a:ext cx="1656000" cy="53228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a:t>Compound Key</a:t>
            </a:r>
            <a:endParaRPr lang="en-GB" dirty="0"/>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438693" y="1690688"/>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7" name="TextBox 6">
            <a:extLst>
              <a:ext uri="{FF2B5EF4-FFF2-40B4-BE49-F238E27FC236}">
                <a16:creationId xmlns:a16="http://schemas.microsoft.com/office/drawing/2014/main" id="{663E3461-DC5D-48CF-AE13-69B629EAA16E}"/>
              </a:ext>
            </a:extLst>
          </p:cNvPr>
          <p:cNvSpPr txBox="1"/>
          <p:nvPr/>
        </p:nvSpPr>
        <p:spPr>
          <a:xfrm>
            <a:off x="2185298" y="5555483"/>
            <a:ext cx="7687491" cy="1200329"/>
          </a:xfrm>
          <a:prstGeom prst="rect">
            <a:avLst/>
          </a:prstGeom>
          <a:noFill/>
        </p:spPr>
        <p:txBody>
          <a:bodyPr wrap="square" rtlCol="0">
            <a:spAutoFit/>
          </a:bodyPr>
          <a:lstStyle/>
          <a:p>
            <a:pPr algn="ctr"/>
            <a:r>
              <a:rPr lang="en-GB" sz="3600" dirty="0">
                <a:solidFill>
                  <a:srgbClr val="7030A0"/>
                </a:solidFill>
              </a:rPr>
              <a:t>Two or more Foreign Keys create the Primary Key, known as a Compound Key</a:t>
            </a:r>
          </a:p>
        </p:txBody>
      </p:sp>
      <p:grpSp>
        <p:nvGrpSpPr>
          <p:cNvPr id="22" name="Group 21">
            <a:extLst>
              <a:ext uri="{FF2B5EF4-FFF2-40B4-BE49-F238E27FC236}">
                <a16:creationId xmlns:a16="http://schemas.microsoft.com/office/drawing/2014/main" id="{9B0A13DE-1279-4C56-8488-32B10C503456}"/>
              </a:ext>
            </a:extLst>
          </p:cNvPr>
          <p:cNvGrpSpPr/>
          <p:nvPr/>
        </p:nvGrpSpPr>
        <p:grpSpPr>
          <a:xfrm>
            <a:off x="8677786" y="1695166"/>
            <a:ext cx="1939956" cy="2308324"/>
            <a:chOff x="2197099" y="1720840"/>
            <a:chExt cx="1939956" cy="2308324"/>
          </a:xfrm>
        </p:grpSpPr>
        <p:sp>
          <p:nvSpPr>
            <p:cNvPr id="23" name="TextBox 22">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24" name="TextBox 23">
              <a:extLst>
                <a:ext uri="{FF2B5EF4-FFF2-40B4-BE49-F238E27FC236}">
                  <a16:creationId xmlns:a16="http://schemas.microsoft.com/office/drawing/2014/main" id="{376D26D0-231A-4B18-94C4-B630246DF9C8}"/>
                </a:ext>
              </a:extLst>
            </p:cNvPr>
            <p:cNvSpPr txBox="1"/>
            <p:nvPr/>
          </p:nvSpPr>
          <p:spPr>
            <a:xfrm>
              <a:off x="2197099" y="1720840"/>
              <a:ext cx="1939955"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grpSp>
        <p:nvGrpSpPr>
          <p:cNvPr id="18" name="Group 17">
            <a:extLst>
              <a:ext uri="{FF2B5EF4-FFF2-40B4-BE49-F238E27FC236}">
                <a16:creationId xmlns:a16="http://schemas.microsoft.com/office/drawing/2014/main" id="{1F565CB8-10B5-434D-9118-818C6E69EDA5}"/>
              </a:ext>
            </a:extLst>
          </p:cNvPr>
          <p:cNvGrpSpPr/>
          <p:nvPr/>
        </p:nvGrpSpPr>
        <p:grpSpPr>
          <a:xfrm>
            <a:off x="4856286" y="1690688"/>
            <a:ext cx="2169186" cy="1754326"/>
            <a:chOff x="7175028" y="1690688"/>
            <a:chExt cx="2169186" cy="1754326"/>
          </a:xfrm>
        </p:grpSpPr>
        <p:sp>
          <p:nvSpPr>
            <p:cNvPr id="25" name="TextBox 24">
              <a:extLst>
                <a:ext uri="{FF2B5EF4-FFF2-40B4-BE49-F238E27FC236}">
                  <a16:creationId xmlns:a16="http://schemas.microsoft.com/office/drawing/2014/main" id="{06B8E8D6-C037-4571-B1CB-E4BD14A48ED7}"/>
                </a:ext>
              </a:extLst>
            </p:cNvPr>
            <p:cNvSpPr txBox="1"/>
            <p:nvPr/>
          </p:nvSpPr>
          <p:spPr>
            <a:xfrm>
              <a:off x="7175030" y="1690688"/>
              <a:ext cx="2169184" cy="1754326"/>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r>
                <a:rPr lang="en-GB" sz="3600" dirty="0"/>
                <a:t>*</a:t>
              </a:r>
            </a:p>
            <a:p>
              <a:r>
                <a:rPr lang="en-GB" sz="3600" u="sng" dirty="0" err="1"/>
                <a:t>subjectID</a:t>
              </a:r>
              <a:r>
                <a:rPr lang="en-GB" sz="3600" dirty="0"/>
                <a:t>*</a:t>
              </a:r>
            </a:p>
          </p:txBody>
        </p:sp>
        <p:sp>
          <p:nvSpPr>
            <p:cNvPr id="26" name="TextBox 25">
              <a:extLst>
                <a:ext uri="{FF2B5EF4-FFF2-40B4-BE49-F238E27FC236}">
                  <a16:creationId xmlns:a16="http://schemas.microsoft.com/office/drawing/2014/main" id="{F7586BB6-2057-4CF7-A670-A8A12468AEB7}"/>
                </a:ext>
              </a:extLst>
            </p:cNvPr>
            <p:cNvSpPr txBox="1"/>
            <p:nvPr/>
          </p:nvSpPr>
          <p:spPr>
            <a:xfrm>
              <a:off x="7175028" y="1690688"/>
              <a:ext cx="2169184" cy="646331"/>
            </a:xfrm>
            <a:prstGeom prst="rect">
              <a:avLst/>
            </a:prstGeom>
            <a:solidFill>
              <a:schemeClr val="bg2">
                <a:lumMod val="90000"/>
              </a:schemeClr>
            </a:solidFill>
            <a:ln>
              <a:solidFill>
                <a:schemeClr val="tx1"/>
              </a:solidFill>
            </a:ln>
          </p:spPr>
          <p:txBody>
            <a:bodyPr wrap="square" rtlCol="0">
              <a:spAutoFit/>
            </a:bodyPr>
            <a:lstStyle/>
            <a:p>
              <a:r>
                <a:rPr lang="en-GB" sz="3600" b="1" dirty="0"/>
                <a:t>Class</a:t>
              </a:r>
            </a:p>
          </p:txBody>
        </p:sp>
      </p:grpSp>
      <p:sp>
        <p:nvSpPr>
          <p:cNvPr id="2" name="Right Arrow 9">
            <a:extLst>
              <a:ext uri="{FF2B5EF4-FFF2-40B4-BE49-F238E27FC236}">
                <a16:creationId xmlns:a16="http://schemas.microsoft.com/office/drawing/2014/main" id="{60691E62-541D-B007-EA58-027DB4B72146}"/>
              </a:ext>
            </a:extLst>
          </p:cNvPr>
          <p:cNvSpPr/>
          <p:nvPr/>
        </p:nvSpPr>
        <p:spPr>
          <a:xfrm rot="16200000">
            <a:off x="5660530" y="3795443"/>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725D3502-5640-FB71-2BE9-CC8B4B0D74BB}"/>
              </a:ext>
            </a:extLst>
          </p:cNvPr>
          <p:cNvSpPr txBox="1"/>
          <p:nvPr/>
        </p:nvSpPr>
        <p:spPr>
          <a:xfrm>
            <a:off x="4583066" y="4479589"/>
            <a:ext cx="3025868" cy="646331"/>
          </a:xfrm>
          <a:prstGeom prst="rect">
            <a:avLst/>
          </a:prstGeom>
          <a:noFill/>
        </p:spPr>
        <p:txBody>
          <a:bodyPr wrap="square" rtlCol="0">
            <a:spAutoFit/>
          </a:bodyPr>
          <a:lstStyle/>
          <a:p>
            <a:pPr algn="ctr"/>
            <a:r>
              <a:rPr lang="en-GB" sz="3600" dirty="0">
                <a:solidFill>
                  <a:srgbClr val="7030A0"/>
                </a:solidFill>
              </a:rPr>
              <a:t>Intersect entity</a:t>
            </a:r>
          </a:p>
        </p:txBody>
      </p:sp>
    </p:spTree>
    <p:extLst>
      <p:ext uri="{BB962C8B-B14F-4D97-AF65-F5344CB8AC3E}">
        <p14:creationId xmlns:p14="http://schemas.microsoft.com/office/powerpoint/2010/main" val="41065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1000"/>
                                        <p:tgtEl>
                                          <p:spTgt spid="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wipe(left)">
                                      <p:cBhvr>
                                        <p:cTn id="36" dur="10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wipe(left)">
                                      <p:cBhvr>
                                        <p:cTn id="41" dur="3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animBg="1"/>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a:t>Compound Key</a:t>
            </a:r>
            <a:endParaRPr lang="en-GB" dirty="0"/>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438693" y="1690688"/>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2" name="Group 21">
            <a:extLst>
              <a:ext uri="{FF2B5EF4-FFF2-40B4-BE49-F238E27FC236}">
                <a16:creationId xmlns:a16="http://schemas.microsoft.com/office/drawing/2014/main" id="{9B0A13DE-1279-4C56-8488-32B10C503456}"/>
              </a:ext>
            </a:extLst>
          </p:cNvPr>
          <p:cNvGrpSpPr/>
          <p:nvPr/>
        </p:nvGrpSpPr>
        <p:grpSpPr>
          <a:xfrm>
            <a:off x="8684318" y="1695166"/>
            <a:ext cx="1939956" cy="2308324"/>
            <a:chOff x="2197100" y="1720840"/>
            <a:chExt cx="1939956" cy="2308324"/>
          </a:xfrm>
        </p:grpSpPr>
        <p:sp>
          <p:nvSpPr>
            <p:cNvPr id="23" name="TextBox 22">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24" name="TextBox 23">
              <a:extLst>
                <a:ext uri="{FF2B5EF4-FFF2-40B4-BE49-F238E27FC236}">
                  <a16:creationId xmlns:a16="http://schemas.microsoft.com/office/drawing/2014/main" id="{376D26D0-231A-4B18-94C4-B630246DF9C8}"/>
                </a:ext>
              </a:extLst>
            </p:cNvPr>
            <p:cNvSpPr txBox="1"/>
            <p:nvPr/>
          </p:nvSpPr>
          <p:spPr>
            <a:xfrm>
              <a:off x="2197100" y="1720840"/>
              <a:ext cx="1939956"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grpSp>
        <p:nvGrpSpPr>
          <p:cNvPr id="18" name="Group 17">
            <a:extLst>
              <a:ext uri="{FF2B5EF4-FFF2-40B4-BE49-F238E27FC236}">
                <a16:creationId xmlns:a16="http://schemas.microsoft.com/office/drawing/2014/main" id="{1F565CB8-10B5-434D-9118-818C6E69EDA5}"/>
              </a:ext>
            </a:extLst>
          </p:cNvPr>
          <p:cNvGrpSpPr/>
          <p:nvPr/>
        </p:nvGrpSpPr>
        <p:grpSpPr>
          <a:xfrm>
            <a:off x="4856286" y="1690688"/>
            <a:ext cx="2169186" cy="1754326"/>
            <a:chOff x="7175028" y="1690688"/>
            <a:chExt cx="2169186" cy="1754326"/>
          </a:xfrm>
        </p:grpSpPr>
        <p:sp>
          <p:nvSpPr>
            <p:cNvPr id="25" name="TextBox 24">
              <a:extLst>
                <a:ext uri="{FF2B5EF4-FFF2-40B4-BE49-F238E27FC236}">
                  <a16:creationId xmlns:a16="http://schemas.microsoft.com/office/drawing/2014/main" id="{06B8E8D6-C037-4571-B1CB-E4BD14A48ED7}"/>
                </a:ext>
              </a:extLst>
            </p:cNvPr>
            <p:cNvSpPr txBox="1"/>
            <p:nvPr/>
          </p:nvSpPr>
          <p:spPr>
            <a:xfrm>
              <a:off x="7175030" y="1690688"/>
              <a:ext cx="2169184" cy="1754326"/>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r>
                <a:rPr lang="en-GB" sz="3600" dirty="0"/>
                <a:t>*</a:t>
              </a:r>
            </a:p>
            <a:p>
              <a:r>
                <a:rPr lang="en-GB" sz="3600" u="sng" dirty="0" err="1"/>
                <a:t>subjectID</a:t>
              </a:r>
              <a:r>
                <a:rPr lang="en-GB" sz="3600" dirty="0"/>
                <a:t>*</a:t>
              </a:r>
            </a:p>
          </p:txBody>
        </p:sp>
        <p:sp>
          <p:nvSpPr>
            <p:cNvPr id="26" name="TextBox 25">
              <a:extLst>
                <a:ext uri="{FF2B5EF4-FFF2-40B4-BE49-F238E27FC236}">
                  <a16:creationId xmlns:a16="http://schemas.microsoft.com/office/drawing/2014/main" id="{F7586BB6-2057-4CF7-A670-A8A12468AEB7}"/>
                </a:ext>
              </a:extLst>
            </p:cNvPr>
            <p:cNvSpPr txBox="1"/>
            <p:nvPr/>
          </p:nvSpPr>
          <p:spPr>
            <a:xfrm>
              <a:off x="7175028" y="1690688"/>
              <a:ext cx="2169184" cy="646331"/>
            </a:xfrm>
            <a:prstGeom prst="rect">
              <a:avLst/>
            </a:prstGeom>
            <a:solidFill>
              <a:schemeClr val="bg2">
                <a:lumMod val="90000"/>
              </a:schemeClr>
            </a:solidFill>
            <a:ln>
              <a:solidFill>
                <a:schemeClr val="tx1"/>
              </a:solidFill>
            </a:ln>
          </p:spPr>
          <p:txBody>
            <a:bodyPr wrap="square" rtlCol="0">
              <a:spAutoFit/>
            </a:bodyPr>
            <a:lstStyle/>
            <a:p>
              <a:r>
                <a:rPr lang="en-GB" sz="3600" b="1" dirty="0"/>
                <a:t>class</a:t>
              </a:r>
            </a:p>
          </p:txBody>
        </p:sp>
      </p:grpSp>
      <p:sp>
        <p:nvSpPr>
          <p:cNvPr id="2" name="TextBox 1">
            <a:extLst>
              <a:ext uri="{FF2B5EF4-FFF2-40B4-BE49-F238E27FC236}">
                <a16:creationId xmlns:a16="http://schemas.microsoft.com/office/drawing/2014/main" id="{3FA458CF-69F4-839C-1E7A-E0F19E66A00F}"/>
              </a:ext>
            </a:extLst>
          </p:cNvPr>
          <p:cNvSpPr txBox="1"/>
          <p:nvPr/>
        </p:nvSpPr>
        <p:spPr>
          <a:xfrm>
            <a:off x="2185299" y="5366071"/>
            <a:ext cx="7298335" cy="1200329"/>
          </a:xfrm>
          <a:prstGeom prst="rect">
            <a:avLst/>
          </a:prstGeom>
          <a:noFill/>
        </p:spPr>
        <p:txBody>
          <a:bodyPr wrap="square" rtlCol="0">
            <a:spAutoFit/>
          </a:bodyPr>
          <a:lstStyle/>
          <a:p>
            <a:pPr algn="r"/>
            <a:r>
              <a:rPr lang="en-GB" sz="3600" dirty="0">
                <a:solidFill>
                  <a:srgbClr val="7030A0"/>
                </a:solidFill>
              </a:rPr>
              <a:t>Foreign Keys create the</a:t>
            </a:r>
          </a:p>
          <a:p>
            <a:r>
              <a:rPr lang="en-GB" sz="3600" dirty="0">
                <a:solidFill>
                  <a:srgbClr val="7030A0"/>
                </a:solidFill>
              </a:rPr>
              <a:t>Primary Key, known as a                  </a:t>
            </a:r>
          </a:p>
        </p:txBody>
      </p:sp>
    </p:spTree>
    <p:extLst>
      <p:ext uri="{BB962C8B-B14F-4D97-AF65-F5344CB8AC3E}">
        <p14:creationId xmlns:p14="http://schemas.microsoft.com/office/powerpoint/2010/main" val="28929808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1821</TotalTime>
  <Words>4705</Words>
  <Application>Microsoft Office PowerPoint</Application>
  <PresentationFormat>Widescreen</PresentationFormat>
  <Paragraphs>1523</Paragraphs>
  <Slides>109</Slides>
  <Notes>79</Notes>
  <HiddenSlides>48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109</vt:i4>
      </vt:variant>
    </vt:vector>
  </HeadingPairs>
  <TitlesOfParts>
    <vt:vector size="116" baseType="lpstr">
      <vt:lpstr>Arial</vt:lpstr>
      <vt:lpstr>Calibri</vt:lpstr>
      <vt:lpstr>Calibri Light</vt:lpstr>
      <vt:lpstr>Consolas</vt:lpstr>
      <vt:lpstr>Courier New</vt:lpstr>
      <vt:lpstr>ReithSans</vt:lpstr>
      <vt:lpstr>Office Theme</vt:lpstr>
      <vt:lpstr>Higher Computing Science</vt:lpstr>
      <vt:lpstr>Plan</vt:lpstr>
      <vt:lpstr>Plan</vt:lpstr>
      <vt:lpstr>Assessment</vt:lpstr>
      <vt:lpstr>Assessment</vt:lpstr>
      <vt:lpstr>What is a database?</vt:lpstr>
      <vt:lpstr>SQL</vt:lpstr>
      <vt:lpstr>Learning Intentions</vt:lpstr>
      <vt:lpstr>SELECT – N5 Revision</vt:lpstr>
      <vt:lpstr>Alias – Single word (1)</vt:lpstr>
      <vt:lpstr>Alias – Single word (1)</vt:lpstr>
      <vt:lpstr>Alias – Multiple words (1)</vt:lpstr>
      <vt:lpstr>Alias – Multiple words (1)</vt:lpstr>
      <vt:lpstr>Alias – Single word (2)</vt:lpstr>
      <vt:lpstr>Alias – Single word (2)</vt:lpstr>
      <vt:lpstr>Alias – Multiple words (2)</vt:lpstr>
      <vt:lpstr>Alias – Multiple words (2)</vt:lpstr>
      <vt:lpstr>Learning Intentions</vt:lpstr>
      <vt:lpstr>N5 Revision – SELECT</vt:lpstr>
      <vt:lpstr>Wildcard: %</vt:lpstr>
      <vt:lpstr>Wildcard: %</vt:lpstr>
      <vt:lpstr>Wildcard: _</vt:lpstr>
      <vt:lpstr>Wildcard: _</vt:lpstr>
      <vt:lpstr>Learning Intentions</vt:lpstr>
      <vt:lpstr>N5 Revision – SELECT</vt:lpstr>
      <vt:lpstr>Computed - SELECT</vt:lpstr>
      <vt:lpstr>Computed - SELECT</vt:lpstr>
      <vt:lpstr>Computed - UPDATE</vt:lpstr>
      <vt:lpstr>Computed - UPDATE</vt:lpstr>
      <vt:lpstr>Division</vt:lpstr>
      <vt:lpstr>Division</vt:lpstr>
      <vt:lpstr>Casting</vt:lpstr>
      <vt:lpstr>Casting</vt:lpstr>
      <vt:lpstr>Learning Intentions</vt:lpstr>
      <vt:lpstr>N5 Revision – SELECT</vt:lpstr>
      <vt:lpstr>COUNT</vt:lpstr>
      <vt:lpstr>COUNT</vt:lpstr>
      <vt:lpstr>MAX / MIN</vt:lpstr>
      <vt:lpstr>MAX / MIN</vt:lpstr>
      <vt:lpstr>SUM</vt:lpstr>
      <vt:lpstr>SUM</vt:lpstr>
      <vt:lpstr>AVG</vt:lpstr>
      <vt:lpstr>AVG</vt:lpstr>
      <vt:lpstr>Multiple Aggregate Functions</vt:lpstr>
      <vt:lpstr>Multiple Aggregate Functions</vt:lpstr>
      <vt:lpstr>Round</vt:lpstr>
      <vt:lpstr>Round</vt:lpstr>
      <vt:lpstr>Convert Date to a Number</vt:lpstr>
      <vt:lpstr>Convert Date to a Number</vt:lpstr>
      <vt:lpstr>Convert Number to a Date</vt:lpstr>
      <vt:lpstr>Convert Number to a Date</vt:lpstr>
      <vt:lpstr>Learning Intentions</vt:lpstr>
      <vt:lpstr>N5 Revision – SELECT</vt:lpstr>
      <vt:lpstr>GROUP BY – Single column</vt:lpstr>
      <vt:lpstr>GROUP BY – Single column</vt:lpstr>
      <vt:lpstr>GROUP BY – Multiple columns</vt:lpstr>
      <vt:lpstr>GROUP BY – Multiple columns</vt:lpstr>
      <vt:lpstr>SQL Order of Operations</vt:lpstr>
      <vt:lpstr>SQL Order of Operations</vt:lpstr>
      <vt:lpstr>Order of Operations (7)</vt:lpstr>
      <vt:lpstr>Order of Operations (7)</vt:lpstr>
      <vt:lpstr>GROUP BY – Example</vt:lpstr>
      <vt:lpstr>GROUP BY – Example</vt:lpstr>
      <vt:lpstr>Learning Intentions</vt:lpstr>
      <vt:lpstr>SELECT – Oldest Pupils</vt:lpstr>
      <vt:lpstr>Steps</vt:lpstr>
      <vt:lpstr>Step 1 – Create a View</vt:lpstr>
      <vt:lpstr>Step 1 – Create a View</vt:lpstr>
      <vt:lpstr>Step 2 – Use the View Result</vt:lpstr>
      <vt:lpstr>Step 2 – Use the View Result</vt:lpstr>
      <vt:lpstr>SELECT – SQL (Subquery)</vt:lpstr>
      <vt:lpstr>SELECT – SQL (Subquery)</vt:lpstr>
      <vt:lpstr>Requirements</vt:lpstr>
      <vt:lpstr>Requirements</vt:lpstr>
      <vt:lpstr>End User Requirements</vt:lpstr>
      <vt:lpstr>End User Requirements</vt:lpstr>
      <vt:lpstr>Functional Requirements</vt:lpstr>
      <vt:lpstr>Functional Requirements</vt:lpstr>
      <vt:lpstr>Learning Intentions</vt:lpstr>
      <vt:lpstr>Entity-Occurrence Diagram (1)</vt:lpstr>
      <vt:lpstr>Entity-Occurrence Diagram (1)</vt:lpstr>
      <vt:lpstr>Entity-Occurrence Diagram (2)</vt:lpstr>
      <vt:lpstr>Entity-Occurrence Diagram (2)</vt:lpstr>
      <vt:lpstr>Entity-Occurrence Diagram (3)</vt:lpstr>
      <vt:lpstr>Entity-Occurrence Diagram (3)</vt:lpstr>
      <vt:lpstr>Learning Intentions</vt:lpstr>
      <vt:lpstr>Primary Key</vt:lpstr>
      <vt:lpstr>Primary Key</vt:lpstr>
      <vt:lpstr>Composite Key</vt:lpstr>
      <vt:lpstr>Composite Key</vt:lpstr>
      <vt:lpstr>N5 Revision – Foreign Key</vt:lpstr>
      <vt:lpstr>N5 Revision – Foreign Key</vt:lpstr>
      <vt:lpstr>N5 Revision – Many to Many</vt:lpstr>
      <vt:lpstr>N5 Revision – Many to Many</vt:lpstr>
      <vt:lpstr>Foreign Key – Many to Many</vt:lpstr>
      <vt:lpstr>Foreign Key – Many to Many</vt:lpstr>
      <vt:lpstr>Compound Key</vt:lpstr>
      <vt:lpstr>Compound Key</vt:lpstr>
      <vt:lpstr>Learning Intentions</vt:lpstr>
      <vt:lpstr>Evaluation</vt:lpstr>
      <vt:lpstr>Evaluation</vt:lpstr>
      <vt:lpstr>PowerPoint Presentation</vt:lpstr>
      <vt:lpstr>PowerPoint Presentation</vt:lpstr>
      <vt:lpstr>Evaluation - Overview</vt:lpstr>
      <vt:lpstr>Evaluation - Overview</vt:lpstr>
      <vt:lpstr>Fit for Purpose</vt:lpstr>
      <vt:lpstr>Fit for Purpose</vt:lpstr>
      <vt:lpstr>Accuracy of Output</vt:lpstr>
      <vt:lpstr>Accuracy of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286</cp:revision>
  <cp:lastPrinted>2021-06-18T08:15:49Z</cp:lastPrinted>
  <dcterms:created xsi:type="dcterms:W3CDTF">2020-11-23T14:36:09Z</dcterms:created>
  <dcterms:modified xsi:type="dcterms:W3CDTF">2025-01-15T10:35:23Z</dcterms:modified>
</cp:coreProperties>
</file>