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6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611" r:id="rId11"/>
    <p:sldId id="541" r:id="rId12"/>
    <p:sldId id="539" r:id="rId13"/>
    <p:sldId id="540" r:id="rId14"/>
    <p:sldId id="425" r:id="rId15"/>
    <p:sldId id="428" r:id="rId16"/>
    <p:sldId id="542" r:id="rId17"/>
    <p:sldId id="537" r:id="rId18"/>
    <p:sldId id="613" r:id="rId19"/>
    <p:sldId id="612" r:id="rId20"/>
    <p:sldId id="614" r:id="rId21"/>
    <p:sldId id="429" r:id="rId22"/>
    <p:sldId id="543" r:id="rId23"/>
    <p:sldId id="505" r:id="rId24"/>
    <p:sldId id="624" r:id="rId25"/>
    <p:sldId id="472" r:id="rId26"/>
    <p:sldId id="471" r:id="rId27"/>
    <p:sldId id="825" r:id="rId28"/>
    <p:sldId id="826" r:id="rId29"/>
    <p:sldId id="424" r:id="rId30"/>
    <p:sldId id="564" r:id="rId31"/>
    <p:sldId id="615" r:id="rId32"/>
    <p:sldId id="514" r:id="rId33"/>
    <p:sldId id="616" r:id="rId34"/>
    <p:sldId id="336" r:id="rId35"/>
    <p:sldId id="476" r:id="rId36"/>
    <p:sldId id="563" r:id="rId37"/>
    <p:sldId id="617" r:id="rId38"/>
    <p:sldId id="565" r:id="rId39"/>
    <p:sldId id="618" r:id="rId40"/>
    <p:sldId id="421" r:id="rId41"/>
    <p:sldId id="477" r:id="rId42"/>
    <p:sldId id="512" r:id="rId43"/>
    <p:sldId id="619" r:id="rId44"/>
    <p:sldId id="566" r:id="rId45"/>
    <p:sldId id="620" r:id="rId46"/>
    <p:sldId id="422" r:id="rId47"/>
    <p:sldId id="478" r:id="rId48"/>
    <p:sldId id="621" r:id="rId49"/>
    <p:sldId id="622" r:id="rId50"/>
    <p:sldId id="423" r:id="rId51"/>
    <p:sldId id="479" r:id="rId52"/>
    <p:sldId id="480" r:id="rId53"/>
    <p:sldId id="358" r:id="rId54"/>
    <p:sldId id="487" r:id="rId55"/>
    <p:sldId id="481" r:id="rId56"/>
    <p:sldId id="623" r:id="rId57"/>
    <p:sldId id="482" r:id="rId58"/>
    <p:sldId id="488" r:id="rId59"/>
    <p:sldId id="483" r:id="rId60"/>
    <p:sldId id="492" r:id="rId61"/>
    <p:sldId id="485" r:id="rId62"/>
    <p:sldId id="489" r:id="rId63"/>
    <p:sldId id="486" r:id="rId64"/>
    <p:sldId id="491" r:id="rId65"/>
    <p:sldId id="484" r:id="rId66"/>
    <p:sldId id="545" r:id="rId67"/>
    <p:sldId id="547" r:id="rId68"/>
    <p:sldId id="549" r:id="rId69"/>
    <p:sldId id="496" r:id="rId70"/>
    <p:sldId id="607" r:id="rId71"/>
    <p:sldId id="606" r:id="rId72"/>
    <p:sldId id="832" r:id="rId73"/>
    <p:sldId id="498" r:id="rId74"/>
    <p:sldId id="833" r:id="rId75"/>
    <p:sldId id="499" r:id="rId76"/>
    <p:sldId id="834" r:id="rId77"/>
    <p:sldId id="497" r:id="rId78"/>
    <p:sldId id="500" r:id="rId79"/>
    <p:sldId id="835" r:id="rId80"/>
    <p:sldId id="608" r:id="rId81"/>
    <p:sldId id="501" r:id="rId82"/>
    <p:sldId id="831" r:id="rId83"/>
    <p:sldId id="437" r:id="rId84"/>
    <p:sldId id="440" r:id="rId85"/>
    <p:sldId id="830" r:id="rId86"/>
    <p:sldId id="562" r:id="rId87"/>
    <p:sldId id="609" r:id="rId88"/>
    <p:sldId id="451" r:id="rId89"/>
    <p:sldId id="450" r:id="rId90"/>
    <p:sldId id="452" r:id="rId91"/>
    <p:sldId id="443" r:id="rId92"/>
    <p:sldId id="444" r:id="rId93"/>
    <p:sldId id="836" r:id="rId94"/>
    <p:sldId id="453" r:id="rId95"/>
    <p:sldId id="454" r:id="rId96"/>
    <p:sldId id="837" r:id="rId97"/>
    <p:sldId id="445" r:id="rId98"/>
    <p:sldId id="456" r:id="rId99"/>
    <p:sldId id="556" r:id="rId100"/>
    <p:sldId id="457" r:id="rId101"/>
    <p:sldId id="557" r:id="rId102"/>
    <p:sldId id="446" r:id="rId103"/>
    <p:sldId id="380" r:id="rId104"/>
    <p:sldId id="838" r:id="rId105"/>
    <p:sldId id="561" r:id="rId106"/>
    <p:sldId id="438" r:id="rId107"/>
    <p:sldId id="827" r:id="rId108"/>
    <p:sldId id="550" r:id="rId109"/>
    <p:sldId id="828" r:id="rId110"/>
    <p:sldId id="442" r:id="rId111"/>
    <p:sldId id="625" r:id="rId112"/>
    <p:sldId id="630" r:id="rId113"/>
    <p:sldId id="631" r:id="rId114"/>
    <p:sldId id="552" r:id="rId115"/>
    <p:sldId id="841" r:id="rId116"/>
    <p:sldId id="610" r:id="rId117"/>
    <p:sldId id="626" r:id="rId118"/>
    <p:sldId id="628" r:id="rId119"/>
    <p:sldId id="629" r:id="rId120"/>
    <p:sldId id="840" r:id="rId121"/>
    <p:sldId id="842" r:id="rId122"/>
    <p:sldId id="554" r:id="rId123"/>
    <p:sldId id="839" r:id="rId124"/>
    <p:sldId id="559" r:id="rId125"/>
    <p:sldId id="560" r:id="rId126"/>
    <p:sldId id="458" r:id="rId127"/>
    <p:sldId id="460" r:id="rId128"/>
    <p:sldId id="461" r:id="rId129"/>
    <p:sldId id="465" r:id="rId130"/>
    <p:sldId id="462" r:id="rId131"/>
    <p:sldId id="646" r:id="rId132"/>
    <p:sldId id="636" r:id="rId133"/>
    <p:sldId id="640" r:id="rId134"/>
    <p:sldId id="463" r:id="rId135"/>
    <p:sldId id="641" r:id="rId136"/>
    <p:sldId id="639" r:id="rId137"/>
    <p:sldId id="642" r:id="rId138"/>
    <p:sldId id="468" r:id="rId139"/>
    <p:sldId id="643" r:id="rId140"/>
    <p:sldId id="627" r:id="rId141"/>
    <p:sldId id="644" r:id="rId142"/>
    <p:sldId id="638" r:id="rId143"/>
    <p:sldId id="645" r:id="rId144"/>
    <p:sldId id="567" r:id="rId145"/>
    <p:sldId id="568" r:id="rId146"/>
    <p:sldId id="820" r:id="rId147"/>
    <p:sldId id="822" r:id="rId148"/>
    <p:sldId id="821" r:id="rId149"/>
    <p:sldId id="823" r:id="rId150"/>
    <p:sldId id="516" r:id="rId151"/>
    <p:sldId id="853" r:id="rId152"/>
    <p:sldId id="495" r:id="rId153"/>
    <p:sldId id="579" r:id="rId154"/>
    <p:sldId id="600" r:id="rId155"/>
    <p:sldId id="848" r:id="rId156"/>
    <p:sldId id="602" r:id="rId157"/>
    <p:sldId id="849" r:id="rId158"/>
    <p:sldId id="603" r:id="rId159"/>
    <p:sldId id="850" r:id="rId160"/>
    <p:sldId id="572" r:id="rId161"/>
    <p:sldId id="573" r:id="rId162"/>
    <p:sldId id="574" r:id="rId163"/>
    <p:sldId id="575" r:id="rId164"/>
    <p:sldId id="634" r:id="rId165"/>
    <p:sldId id="632" r:id="rId166"/>
    <p:sldId id="633" r:id="rId167"/>
    <p:sldId id="576" r:id="rId168"/>
    <p:sldId id="502" r:id="rId169"/>
    <p:sldId id="504" r:id="rId170"/>
    <p:sldId id="503" r:id="rId171"/>
    <p:sldId id="816" r:id="rId172"/>
    <p:sldId id="847" r:id="rId173"/>
    <p:sldId id="817" r:id="rId174"/>
    <p:sldId id="852" r:id="rId175"/>
    <p:sldId id="818" r:id="rId176"/>
    <p:sldId id="851" r:id="rId177"/>
    <p:sldId id="824" r:id="rId178"/>
    <p:sldId id="846" r:id="rId179"/>
    <p:sldId id="577" r:id="rId180"/>
    <p:sldId id="578" r:id="rId181"/>
    <p:sldId id="814" r:id="rId182"/>
    <p:sldId id="843" r:id="rId183"/>
    <p:sldId id="815" r:id="rId184"/>
    <p:sldId id="844" r:id="rId185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832"/>
            <p14:sldId id="498"/>
            <p14:sldId id="833"/>
            <p14:sldId id="499"/>
            <p14:sldId id="834"/>
            <p14:sldId id="497"/>
            <p14:sldId id="500"/>
            <p14:sldId id="835"/>
            <p14:sldId id="608"/>
            <p14:sldId id="501"/>
            <p14:sldId id="831"/>
          </p14:sldIdLst>
        </p14:section>
        <p14:section name="File handling" id="{23B890E6-00E8-435C-932B-6DC621F1AE2B}">
          <p14:sldIdLst>
            <p14:sldId id="437"/>
            <p14:sldId id="440"/>
            <p14:sldId id="83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836"/>
            <p14:sldId id="453"/>
            <p14:sldId id="454"/>
          </p14:sldIdLst>
        </p14:section>
        <p14:section name="Writing task 1" id="{330133D2-C8A5-4B9D-AC15-4BBAD75CF50F}">
          <p14:sldIdLst>
            <p14:sldId id="837"/>
          </p14:sldIdLst>
        </p14:section>
        <p14:section name="Parallel arrays (1)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</p14:sldIdLst>
        </p14:section>
        <p14:section name="Writing task 2" id="{8C7F4DA2-F77A-4AEA-BFC8-C65168F4375B}">
          <p14:sldIdLst>
            <p14:sldId id="838"/>
          </p14:sldIdLst>
        </p14:section>
        <p14:section name="Reading" id="{17A086BB-64EF-4CA8-8DEB-63034AFA8CD0}">
          <p14:sldIdLst>
            <p14:sldId id="561"/>
            <p14:sldId id="438"/>
            <p14:sldId id="827"/>
            <p14:sldId id="550"/>
            <p14:sldId id="828"/>
            <p14:sldId id="442"/>
            <p14:sldId id="625"/>
            <p14:sldId id="630"/>
            <p14:sldId id="631"/>
            <p14:sldId id="552"/>
            <p14:sldId id="841"/>
            <p14:sldId id="610"/>
            <p14:sldId id="626"/>
            <p14:sldId id="628"/>
            <p14:sldId id="629"/>
            <p14:sldId id="840"/>
            <p14:sldId id="842"/>
            <p14:sldId id="554"/>
            <p14:sldId id="839"/>
          </p14:sldIdLst>
        </p14:section>
        <p14:section name="Parallel arrays (2)" id="{23D21088-A816-4088-AA5A-5E84DD5E8379}">
          <p14:sldIdLst>
            <p14:sldId id="559"/>
            <p14:sldId id="560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  <p14:sldId id="853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848"/>
            <p14:sldId id="602"/>
            <p14:sldId id="849"/>
            <p14:sldId id="603"/>
            <p14:sldId id="850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47"/>
            <p14:sldId id="817"/>
            <p14:sldId id="852"/>
            <p14:sldId id="818"/>
            <p14:sldId id="851"/>
            <p14:sldId id="824"/>
            <p14:sldId id="846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43"/>
            <p14:sldId id="815"/>
            <p14:sldId id="8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6" autoAdjust="0"/>
    <p:restoredTop sz="84840" autoAdjust="0"/>
  </p:normalViewPr>
  <p:slideViewPr>
    <p:cSldViewPr snapToGrid="0" showGuides="1">
      <p:cViewPr varScale="1">
        <p:scale>
          <a:sx n="54" d="100"/>
          <a:sy n="54" d="100"/>
        </p:scale>
        <p:origin x="70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microsoft.com/office/2016/11/relationships/changesInfo" Target="changesInfos/changesInfo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00A782C0-7C98-435E-900C-9C43C906255C}"/>
    <pc:docChg chg="undo custSel addSld delSld modSld modSection">
      <pc:chgData name="Al Friend" userId="e5ed79da-d858-46d4-9eed-a7a24903f2de" providerId="ADAL" clId="{00A782C0-7C98-435E-900C-9C43C906255C}" dt="2025-08-19T20:17:55.208" v="317" actId="1037"/>
      <pc:docMkLst>
        <pc:docMk/>
      </pc:docMkLst>
      <pc:sldChg chg="modSp mod modAnim">
        <pc:chgData name="Al Friend" userId="e5ed79da-d858-46d4-9eed-a7a24903f2de" providerId="ADAL" clId="{00A782C0-7C98-435E-900C-9C43C906255C}" dt="2025-08-19T20:06:59.498" v="191" actId="20577"/>
        <pc:sldMkLst>
          <pc:docMk/>
          <pc:sldMk cId="2672142775" sldId="552"/>
        </pc:sldMkLst>
        <pc:spChg chg="mod">
          <ac:chgData name="Al Friend" userId="e5ed79da-d858-46d4-9eed-a7a24903f2de" providerId="ADAL" clId="{00A782C0-7C98-435E-900C-9C43C906255C}" dt="2025-08-19T20:02:55.525" v="175" actId="20577"/>
          <ac:spMkLst>
            <pc:docMk/>
            <pc:sldMk cId="2672142775" sldId="552"/>
            <ac:spMk id="3" creationId="{00000000-0000-0000-0000-000000000000}"/>
          </ac:spMkLst>
        </pc:spChg>
        <pc:spChg chg="mod">
          <ac:chgData name="Al Friend" userId="e5ed79da-d858-46d4-9eed-a7a24903f2de" providerId="ADAL" clId="{00A782C0-7C98-435E-900C-9C43C906255C}" dt="2025-08-19T20:06:59.498" v="191" actId="20577"/>
          <ac:spMkLst>
            <pc:docMk/>
            <pc:sldMk cId="2672142775" sldId="552"/>
            <ac:spMk id="4" creationId="{64E6C5A6-C8B6-44E7-AC4F-4DD9B8000FF1}"/>
          </ac:spMkLst>
        </pc:spChg>
        <pc:spChg chg="mod">
          <ac:chgData name="Al Friend" userId="e5ed79da-d858-46d4-9eed-a7a24903f2de" providerId="ADAL" clId="{00A782C0-7C98-435E-900C-9C43C906255C}" dt="2025-08-19T20:06:49.869" v="187" actId="1076"/>
          <ac:spMkLst>
            <pc:docMk/>
            <pc:sldMk cId="2672142775" sldId="552"/>
            <ac:spMk id="6" creationId="{4C153303-D1C1-431D-B2E2-B4706419068D}"/>
          </ac:spMkLst>
        </pc:spChg>
      </pc:sldChg>
      <pc:sldChg chg="modSp">
        <pc:chgData name="Al Friend" userId="e5ed79da-d858-46d4-9eed-a7a24903f2de" providerId="ADAL" clId="{00A782C0-7C98-435E-900C-9C43C906255C}" dt="2025-08-19T19:49:37.747" v="90" actId="122"/>
        <pc:sldMkLst>
          <pc:docMk/>
          <pc:sldMk cId="458947270" sldId="554"/>
        </pc:sldMkLst>
        <pc:spChg chg="mod">
          <ac:chgData name="Al Friend" userId="e5ed79da-d858-46d4-9eed-a7a24903f2de" providerId="ADAL" clId="{00A782C0-7C98-435E-900C-9C43C906255C}" dt="2025-08-19T19:49:37.747" v="90" actId="122"/>
          <ac:spMkLst>
            <pc:docMk/>
            <pc:sldMk cId="458947270" sldId="554"/>
            <ac:spMk id="4" creationId="{64E6C5A6-C8B6-44E7-AC4F-4DD9B8000FF1}"/>
          </ac:spMkLst>
        </pc:spChg>
      </pc:sldChg>
      <pc:sldChg chg="modSp mod">
        <pc:chgData name="Al Friend" userId="e5ed79da-d858-46d4-9eed-a7a24903f2de" providerId="ADAL" clId="{00A782C0-7C98-435E-900C-9C43C906255C}" dt="2025-08-19T20:17:55.208" v="317" actId="1037"/>
        <pc:sldMkLst>
          <pc:docMk/>
          <pc:sldMk cId="1117637440" sldId="559"/>
        </pc:sldMkLst>
        <pc:spChg chg="mod">
          <ac:chgData name="Al Friend" userId="e5ed79da-d858-46d4-9eed-a7a24903f2de" providerId="ADAL" clId="{00A782C0-7C98-435E-900C-9C43C906255C}" dt="2025-08-19T20:17:55.208" v="317" actId="1037"/>
          <ac:spMkLst>
            <pc:docMk/>
            <pc:sldMk cId="1117637440" sldId="559"/>
            <ac:spMk id="5" creationId="{C9C1C709-4D47-F58B-E061-28DF9D479173}"/>
          </ac:spMkLst>
        </pc:spChg>
      </pc:sldChg>
      <pc:sldChg chg="modSp mod">
        <pc:chgData name="Al Friend" userId="e5ed79da-d858-46d4-9eed-a7a24903f2de" providerId="ADAL" clId="{00A782C0-7C98-435E-900C-9C43C906255C}" dt="2025-08-19T19:45:05.511" v="42" actId="1038"/>
        <pc:sldMkLst>
          <pc:docMk/>
          <pc:sldMk cId="1132077490" sldId="609"/>
        </pc:sldMkLst>
        <pc:spChg chg="mod">
          <ac:chgData name="Al Friend" userId="e5ed79da-d858-46d4-9eed-a7a24903f2de" providerId="ADAL" clId="{00A782C0-7C98-435E-900C-9C43C906255C}" dt="2025-08-19T19:45:05.511" v="42" actId="1038"/>
          <ac:spMkLst>
            <pc:docMk/>
            <pc:sldMk cId="1132077490" sldId="609"/>
            <ac:spMk id="5" creationId="{8145E81F-1949-4DFF-BEDD-AF463B4A35D1}"/>
          </ac:spMkLst>
        </pc:spChg>
        <pc:spChg chg="mod">
          <ac:chgData name="Al Friend" userId="e5ed79da-d858-46d4-9eed-a7a24903f2de" providerId="ADAL" clId="{00A782C0-7C98-435E-900C-9C43C906255C}" dt="2025-08-19T19:45:00.719" v="22" actId="1038"/>
          <ac:spMkLst>
            <pc:docMk/>
            <pc:sldMk cId="1132077490" sldId="609"/>
            <ac:spMk id="6" creationId="{8145E81F-1949-4DFF-BEDD-AF463B4A35D1}"/>
          </ac:spMkLst>
        </pc:spChg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3829790090" sldId="610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745160305" sldId="626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2821350884" sldId="628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2043302402" sldId="629"/>
        </pc:sldMkLst>
      </pc:sldChg>
      <pc:sldChg chg="addSp delSp modSp add mod delAnim modAnim modShow">
        <pc:chgData name="Al Friend" userId="e5ed79da-d858-46d4-9eed-a7a24903f2de" providerId="ADAL" clId="{00A782C0-7C98-435E-900C-9C43C906255C}" dt="2025-08-19T20:16:34.654" v="310" actId="14100"/>
        <pc:sldMkLst>
          <pc:docMk/>
          <pc:sldMk cId="633878952" sldId="840"/>
        </pc:sldMkLst>
        <pc:spChg chg="add mod">
          <ac:chgData name="Al Friend" userId="e5ed79da-d858-46d4-9eed-a7a24903f2de" providerId="ADAL" clId="{00A782C0-7C98-435E-900C-9C43C906255C}" dt="2025-08-19T20:16:34.654" v="310" actId="14100"/>
          <ac:spMkLst>
            <pc:docMk/>
            <pc:sldMk cId="633878952" sldId="840"/>
            <ac:spMk id="2" creationId="{3C1CED58-7D33-14B9-215F-9BF9E29D8D2F}"/>
          </ac:spMkLst>
        </pc:spChg>
        <pc:spChg chg="mod">
          <ac:chgData name="Al Friend" userId="e5ed79da-d858-46d4-9eed-a7a24903f2de" providerId="ADAL" clId="{00A782C0-7C98-435E-900C-9C43C906255C}" dt="2025-08-19T20:02:20.771" v="171" actId="20577"/>
          <ac:spMkLst>
            <pc:docMk/>
            <pc:sldMk cId="633878952" sldId="840"/>
            <ac:spMk id="3" creationId="{F17C408B-7D9A-D040-05F7-2D6CC30D4373}"/>
          </ac:spMkLst>
        </pc:spChg>
        <pc:spChg chg="mod">
          <ac:chgData name="Al Friend" userId="e5ed79da-d858-46d4-9eed-a7a24903f2de" providerId="ADAL" clId="{00A782C0-7C98-435E-900C-9C43C906255C}" dt="2025-08-19T20:05:32.527" v="183" actId="20577"/>
          <ac:spMkLst>
            <pc:docMk/>
            <pc:sldMk cId="633878952" sldId="840"/>
            <ac:spMk id="4" creationId="{7DE14897-4D3E-7E96-8CA3-33BF97F4A567}"/>
          </ac:spMkLst>
        </pc:spChg>
        <pc:spChg chg="add mod">
          <ac:chgData name="Al Friend" userId="e5ed79da-d858-46d4-9eed-a7a24903f2de" providerId="ADAL" clId="{00A782C0-7C98-435E-900C-9C43C906255C}" dt="2025-08-19T20:10:59.976" v="228" actId="14100"/>
          <ac:spMkLst>
            <pc:docMk/>
            <pc:sldMk cId="633878952" sldId="840"/>
            <ac:spMk id="5" creationId="{193012EF-BB2A-BBC4-FC37-7DF74E6982FF}"/>
          </ac:spMkLst>
        </pc:spChg>
        <pc:spChg chg="del">
          <ac:chgData name="Al Friend" userId="e5ed79da-d858-46d4-9eed-a7a24903f2de" providerId="ADAL" clId="{00A782C0-7C98-435E-900C-9C43C906255C}" dt="2025-08-19T19:46:20.793" v="45" actId="478"/>
          <ac:spMkLst>
            <pc:docMk/>
            <pc:sldMk cId="633878952" sldId="840"/>
            <ac:spMk id="6" creationId="{02BA0DD7-0AFB-BE5C-9BC5-D11481B48EBF}"/>
          </ac:spMkLst>
        </pc:spChg>
      </pc:sldChg>
      <pc:sldChg chg="delSp modSp add mod modAnim modShow modNotesTx">
        <pc:chgData name="Al Friend" userId="e5ed79da-d858-46d4-9eed-a7a24903f2de" providerId="ADAL" clId="{00A782C0-7C98-435E-900C-9C43C906255C}" dt="2025-08-19T20:03:00.279" v="179" actId="20577"/>
        <pc:sldMkLst>
          <pc:docMk/>
          <pc:sldMk cId="777259054" sldId="841"/>
        </pc:sldMkLst>
        <pc:spChg chg="mod">
          <ac:chgData name="Al Friend" userId="e5ed79da-d858-46d4-9eed-a7a24903f2de" providerId="ADAL" clId="{00A782C0-7C98-435E-900C-9C43C906255C}" dt="2025-08-19T20:03:00.279" v="179" actId="20577"/>
          <ac:spMkLst>
            <pc:docMk/>
            <pc:sldMk cId="777259054" sldId="841"/>
            <ac:spMk id="3" creationId="{D7CAA0AB-71B4-2551-B2BC-2E8359775AB8}"/>
          </ac:spMkLst>
        </pc:spChg>
        <pc:spChg chg="del">
          <ac:chgData name="Al Friend" userId="e5ed79da-d858-46d4-9eed-a7a24903f2de" providerId="ADAL" clId="{00A782C0-7C98-435E-900C-9C43C906255C}" dt="2025-08-19T19:57:52.394" v="149" actId="478"/>
          <ac:spMkLst>
            <pc:docMk/>
            <pc:sldMk cId="777259054" sldId="841"/>
            <ac:spMk id="6" creationId="{188F94F5-E8B8-1A77-7276-7FD4F8C0669B}"/>
          </ac:spMkLst>
        </pc:spChg>
      </pc:sldChg>
      <pc:sldChg chg="delSp add mod delAnim modShow modNotesTx">
        <pc:chgData name="Al Friend" userId="e5ed79da-d858-46d4-9eed-a7a24903f2de" providerId="ADAL" clId="{00A782C0-7C98-435E-900C-9C43C906255C}" dt="2025-08-19T20:12:05.672" v="242" actId="20577"/>
        <pc:sldMkLst>
          <pc:docMk/>
          <pc:sldMk cId="3487229272" sldId="842"/>
        </pc:sldMkLst>
        <pc:spChg chg="del">
          <ac:chgData name="Al Friend" userId="e5ed79da-d858-46d4-9eed-a7a24903f2de" providerId="ADAL" clId="{00A782C0-7C98-435E-900C-9C43C906255C}" dt="2025-08-19T20:12:01.716" v="241" actId="478"/>
          <ac:spMkLst>
            <pc:docMk/>
            <pc:sldMk cId="3487229272" sldId="842"/>
            <ac:spMk id="2" creationId="{EF946F9C-CAFE-EB4D-FC48-2A834E713CDB}"/>
          </ac:spMkLst>
        </pc:spChg>
        <pc:spChg chg="del">
          <ac:chgData name="Al Friend" userId="e5ed79da-d858-46d4-9eed-a7a24903f2de" providerId="ADAL" clId="{00A782C0-7C98-435E-900C-9C43C906255C}" dt="2025-08-19T20:11:58.223" v="240" actId="478"/>
          <ac:spMkLst>
            <pc:docMk/>
            <pc:sldMk cId="3487229272" sldId="842"/>
            <ac:spMk id="5" creationId="{DBD97B9B-08D1-349E-54D4-897120A32FBC}"/>
          </ac:spMkLst>
        </pc:spChg>
      </pc:sldChg>
    </pc:docChg>
  </pc:docChgLst>
  <pc:docChgLst>
    <pc:chgData name="Al Friend" userId="e5ed79da-d858-46d4-9eed-a7a24903f2de" providerId="ADAL" clId="{F3644FB2-6E64-4DE2-861E-FB614671B88E}"/>
    <pc:docChg chg="undo redo custSel addSld delSld modSld sldOrd modSection">
      <pc:chgData name="Al Friend" userId="e5ed79da-d858-46d4-9eed-a7a24903f2de" providerId="ADAL" clId="{F3644FB2-6E64-4DE2-861E-FB614671B88E}" dt="2025-09-02T13:24:49.594" v="1031" actId="6549"/>
      <pc:docMkLst>
        <pc:docMk/>
      </pc:docMkLst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001493673" sldId="380"/>
        </pc:sldMkLst>
      </pc:sldChg>
      <pc:sldChg chg="modSp">
        <pc:chgData name="Al Friend" userId="e5ed79da-d858-46d4-9eed-a7a24903f2de" providerId="ADAL" clId="{F3644FB2-6E64-4DE2-861E-FB614671B88E}" dt="2025-08-19T15:12:22.954" v="528" actId="1038"/>
        <pc:sldMkLst>
          <pc:docMk/>
          <pc:sldMk cId="3802701649" sldId="438"/>
        </pc:sldMkLst>
        <pc:spChg chg="mod">
          <ac:chgData name="Al Friend" userId="e5ed79da-d858-46d4-9eed-a7a24903f2de" providerId="ADAL" clId="{F3644FB2-6E64-4DE2-861E-FB614671B88E}" dt="2025-08-19T15:01:52.460" v="371" actId="20577"/>
          <ac:spMkLst>
            <pc:docMk/>
            <pc:sldMk cId="3802701649" sldId="438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12:18.702" v="521" actId="1038"/>
          <ac:spMkLst>
            <pc:docMk/>
            <pc:sldMk cId="3802701649" sldId="438"/>
            <ac:spMk id="6" creationId="{8145E81F-1949-4DFF-BEDD-AF463B4A35D1}"/>
          </ac:spMkLst>
        </pc:spChg>
        <pc:spChg chg="mod">
          <ac:chgData name="Al Friend" userId="e5ed79da-d858-46d4-9eed-a7a24903f2de" providerId="ADAL" clId="{F3644FB2-6E64-4DE2-861E-FB614671B88E}" dt="2025-08-19T15:12:22.954" v="528" actId="1038"/>
          <ac:spMkLst>
            <pc:docMk/>
            <pc:sldMk cId="3802701649" sldId="438"/>
            <ac:spMk id="7" creationId="{DD7CFB5D-8D75-BBA7-21D4-45F85FBF6B79}"/>
          </ac:spMkLst>
        </pc:spChg>
      </pc:sldChg>
      <pc:sldChg chg="modSp add">
        <pc:chgData name="Al Friend" userId="e5ed79da-d858-46d4-9eed-a7a24903f2de" providerId="ADAL" clId="{F3644FB2-6E64-4DE2-861E-FB614671B88E}" dt="2025-08-19T15:12:38.775" v="540" actId="1037"/>
        <pc:sldMkLst>
          <pc:docMk/>
          <pc:sldMk cId="1894983875" sldId="442"/>
        </pc:sldMkLst>
        <pc:spChg chg="mod">
          <ac:chgData name="Al Friend" userId="e5ed79da-d858-46d4-9eed-a7a24903f2de" providerId="ADAL" clId="{F3644FB2-6E64-4DE2-861E-FB614671B88E}" dt="2025-08-19T15:02:26.937" v="393" actId="6549"/>
          <ac:spMkLst>
            <pc:docMk/>
            <pc:sldMk cId="1894983875" sldId="442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12:38.775" v="540" actId="1037"/>
          <ac:spMkLst>
            <pc:docMk/>
            <pc:sldMk cId="1894983875" sldId="442"/>
            <ac:spMk id="5" creationId="{8145E81F-1949-4DFF-BEDD-AF463B4A35D1}"/>
          </ac:spMkLst>
        </pc:spChg>
        <pc:spChg chg="mod">
          <ac:chgData name="Al Friend" userId="e5ed79da-d858-46d4-9eed-a7a24903f2de" providerId="ADAL" clId="{F3644FB2-6E64-4DE2-861E-FB614671B88E}" dt="2025-08-19T14:59:02.583" v="271" actId="14100"/>
          <ac:spMkLst>
            <pc:docMk/>
            <pc:sldMk cId="1894983875" sldId="442"/>
            <ac:spMk id="6" creationId="{8145E81F-1949-4DFF-BEDD-AF463B4A35D1}"/>
          </ac:spMkLst>
        </pc:spChg>
      </pc:sldChg>
      <pc:sldChg chg="addSp modSp modTransition modAnim">
        <pc:chgData name="Al Friend" userId="e5ed79da-d858-46d4-9eed-a7a24903f2de" providerId="ADAL" clId="{F3644FB2-6E64-4DE2-861E-FB614671B88E}" dt="2025-08-19T10:06:44.154" v="72" actId="20577"/>
        <pc:sldMkLst>
          <pc:docMk/>
          <pc:sldMk cId="2328477242" sldId="443"/>
        </pc:sldMkLst>
        <pc:spChg chg="mod">
          <ac:chgData name="Al Friend" userId="e5ed79da-d858-46d4-9eed-a7a24903f2de" providerId="ADAL" clId="{F3644FB2-6E64-4DE2-861E-FB614671B88E}" dt="2025-08-19T10:06:44.154" v="72" actId="20577"/>
          <ac:spMkLst>
            <pc:docMk/>
            <pc:sldMk cId="2328477242" sldId="443"/>
            <ac:spMk id="4" creationId="{64E6C5A6-C8B6-44E7-AC4F-4DD9B8000FF1}"/>
          </ac:spMkLst>
        </pc:spChg>
        <pc:spChg chg="add mod">
          <ac:chgData name="Al Friend" userId="e5ed79da-d858-46d4-9eed-a7a24903f2de" providerId="ADAL" clId="{F3644FB2-6E64-4DE2-861E-FB614671B88E}" dt="2025-08-19T09:44:49.879" v="58" actId="1037"/>
          <ac:spMkLst>
            <pc:docMk/>
            <pc:sldMk cId="2328477242" sldId="443"/>
            <ac:spMk id="5" creationId="{C5838062-5B02-430E-B668-0F283286ADDB}"/>
          </ac:spMkLst>
        </pc:spChg>
        <pc:spChg chg="add">
          <ac:chgData name="Al Friend" userId="e5ed79da-d858-46d4-9eed-a7a24903f2de" providerId="ADAL" clId="{F3644FB2-6E64-4DE2-861E-FB614671B88E}" dt="2025-08-19T09:45:49.619" v="60"/>
          <ac:spMkLst>
            <pc:docMk/>
            <pc:sldMk cId="2328477242" sldId="443"/>
            <ac:spMk id="6" creationId="{0D08399D-2876-4367-AE0E-4CFA5BA02897}"/>
          </ac:spMkLst>
        </pc:spChg>
      </pc:sldChg>
      <pc:sldChg chg="addSp modSp modAnim">
        <pc:chgData name="Al Friend" userId="e5ed79da-d858-46d4-9eed-a7a24903f2de" providerId="ADAL" clId="{F3644FB2-6E64-4DE2-861E-FB614671B88E}" dt="2025-08-19T10:14:23.651" v="81" actId="20577"/>
        <pc:sldMkLst>
          <pc:docMk/>
          <pc:sldMk cId="171987008" sldId="444"/>
        </pc:sldMkLst>
        <pc:spChg chg="mod">
          <ac:chgData name="Al Friend" userId="e5ed79da-d858-46d4-9eed-a7a24903f2de" providerId="ADAL" clId="{F3644FB2-6E64-4DE2-861E-FB614671B88E}" dt="2025-08-19T09:46:35.580" v="65" actId="20577"/>
          <ac:spMkLst>
            <pc:docMk/>
            <pc:sldMk cId="171987008" sldId="44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14:20.832" v="80" actId="20577"/>
          <ac:spMkLst>
            <pc:docMk/>
            <pc:sldMk cId="171987008" sldId="444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5:55.154" v="61"/>
          <ac:spMkLst>
            <pc:docMk/>
            <pc:sldMk cId="171987008" sldId="444"/>
            <ac:spMk id="5" creationId="{DCE3A2C0-E5AC-437E-8CD0-46D83078EBB9}"/>
          </ac:spMkLst>
        </pc:spChg>
      </pc:sldChg>
      <pc:sldChg chg="modSp ord">
        <pc:chgData name="Al Friend" userId="e5ed79da-d858-46d4-9eed-a7a24903f2de" providerId="ADAL" clId="{F3644FB2-6E64-4DE2-861E-FB614671B88E}" dt="2025-08-19T15:05:20.176" v="444" actId="403"/>
        <pc:sldMkLst>
          <pc:docMk/>
          <pc:sldMk cId="3097969357" sldId="445"/>
        </pc:sldMkLst>
        <pc:spChg chg="mod">
          <ac:chgData name="Al Friend" userId="e5ed79da-d858-46d4-9eed-a7a24903f2de" providerId="ADAL" clId="{F3644FB2-6E64-4DE2-861E-FB614671B88E}" dt="2025-08-19T15:05:20.176" v="444" actId="403"/>
          <ac:spMkLst>
            <pc:docMk/>
            <pc:sldMk cId="3097969357" sldId="445"/>
            <ac:spMk id="3" creationId="{00000000-0000-0000-0000-000000000000}"/>
          </ac:spMkLst>
        </pc:spChg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28642009" sldId="446"/>
        </pc:sldMkLst>
      </pc:sldChg>
      <pc:sldChg chg="addSp modSp modAnim">
        <pc:chgData name="Al Friend" userId="e5ed79da-d858-46d4-9eed-a7a24903f2de" providerId="ADAL" clId="{F3644FB2-6E64-4DE2-861E-FB614671B88E}" dt="2025-08-19T10:05:46.577" v="68" actId="20577"/>
        <pc:sldMkLst>
          <pc:docMk/>
          <pc:sldMk cId="2577301597" sldId="450"/>
        </pc:sldMkLst>
        <pc:spChg chg="mod">
          <ac:chgData name="Al Friend" userId="e5ed79da-d858-46d4-9eed-a7a24903f2de" providerId="ADAL" clId="{F3644FB2-6E64-4DE2-861E-FB614671B88E}" dt="2025-08-19T10:05:46.577" v="68" actId="20577"/>
          <ac:spMkLst>
            <pc:docMk/>
            <pc:sldMk cId="2577301597" sldId="450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5:36.602" v="59"/>
          <ac:spMkLst>
            <pc:docMk/>
            <pc:sldMk cId="2577301597" sldId="450"/>
            <ac:spMk id="6" creationId="{E3F99AB6-0230-47B0-BA58-ED6EDC8E53B3}"/>
          </ac:spMkLst>
        </pc:spChg>
      </pc:sldChg>
      <pc:sldChg chg="modSp">
        <pc:chgData name="Al Friend" userId="e5ed79da-d858-46d4-9eed-a7a24903f2de" providerId="ADAL" clId="{F3644FB2-6E64-4DE2-861E-FB614671B88E}" dt="2025-08-19T10:06:05.099" v="71" actId="20577"/>
        <pc:sldMkLst>
          <pc:docMk/>
          <pc:sldMk cId="2483932992" sldId="451"/>
        </pc:sldMkLst>
        <pc:spChg chg="mod">
          <ac:chgData name="Al Friend" userId="e5ed79da-d858-46d4-9eed-a7a24903f2de" providerId="ADAL" clId="{F3644FB2-6E64-4DE2-861E-FB614671B88E}" dt="2025-08-19T10:06:05.099" v="71" actId="20577"/>
          <ac:spMkLst>
            <pc:docMk/>
            <pc:sldMk cId="2483932992" sldId="451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F3644FB2-6E64-4DE2-861E-FB614671B88E}" dt="2025-08-19T10:06:02.539" v="70" actId="20577"/>
        <pc:sldMkLst>
          <pc:docMk/>
          <pc:sldMk cId="307598580" sldId="452"/>
        </pc:sldMkLst>
        <pc:spChg chg="mod">
          <ac:chgData name="Al Friend" userId="e5ed79da-d858-46d4-9eed-a7a24903f2de" providerId="ADAL" clId="{F3644FB2-6E64-4DE2-861E-FB614671B88E}" dt="2025-08-19T10:06:02.539" v="70" actId="20577"/>
          <ac:spMkLst>
            <pc:docMk/>
            <pc:sldMk cId="307598580" sldId="452"/>
            <ac:spMk id="4" creationId="{64E6C5A6-C8B6-44E7-AC4F-4DD9B8000FF1}"/>
          </ac:spMkLst>
        </pc:spChg>
      </pc:sldChg>
      <pc:sldChg chg="addSp modSp modTransition modAnim">
        <pc:chgData name="Al Friend" userId="e5ed79da-d858-46d4-9eed-a7a24903f2de" providerId="ADAL" clId="{F3644FB2-6E64-4DE2-861E-FB614671B88E}" dt="2025-08-19T10:14:38.819" v="83"/>
        <pc:sldMkLst>
          <pc:docMk/>
          <pc:sldMk cId="710849159" sldId="453"/>
        </pc:sldMkLst>
        <pc:spChg chg="mod">
          <ac:chgData name="Al Friend" userId="e5ed79da-d858-46d4-9eed-a7a24903f2de" providerId="ADAL" clId="{F3644FB2-6E64-4DE2-861E-FB614671B88E}" dt="2025-08-19T09:46:39.780" v="67" actId="20577"/>
          <ac:spMkLst>
            <pc:docMk/>
            <pc:sldMk cId="710849159" sldId="453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06:55.197" v="76" actId="20577"/>
          <ac:spMkLst>
            <pc:docMk/>
            <pc:sldMk cId="710849159" sldId="453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6:16.307" v="62"/>
          <ac:spMkLst>
            <pc:docMk/>
            <pc:sldMk cId="710849159" sldId="453"/>
            <ac:spMk id="5" creationId="{26EDF525-8233-4863-80FA-1DD393D57035}"/>
          </ac:spMkLst>
        </pc:spChg>
      </pc:sldChg>
      <pc:sldChg chg="modSp modTransition">
        <pc:chgData name="Al Friend" userId="e5ed79da-d858-46d4-9eed-a7a24903f2de" providerId="ADAL" clId="{F3644FB2-6E64-4DE2-861E-FB614671B88E}" dt="2025-08-19T10:07:02.875" v="79" actId="20577"/>
        <pc:sldMkLst>
          <pc:docMk/>
          <pc:sldMk cId="3835580360" sldId="454"/>
        </pc:sldMkLst>
        <pc:spChg chg="mod">
          <ac:chgData name="Al Friend" userId="e5ed79da-d858-46d4-9eed-a7a24903f2de" providerId="ADAL" clId="{F3644FB2-6E64-4DE2-861E-FB614671B88E}" dt="2025-08-19T10:07:02.875" v="79" actId="20577"/>
          <ac:spMkLst>
            <pc:docMk/>
            <pc:sldMk cId="3835580360" sldId="454"/>
            <ac:spMk id="4" creationId="{64E6C5A6-C8B6-44E7-AC4F-4DD9B8000FF1}"/>
          </ac:spMkLst>
        </pc:spChg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70988439" sldId="4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802556139" sldId="457"/>
        </pc:sldMkLst>
      </pc:sldChg>
      <pc:sldChg chg="modSp">
        <pc:chgData name="Al Friend" userId="e5ed79da-d858-46d4-9eed-a7a24903f2de" providerId="ADAL" clId="{F3644FB2-6E64-4DE2-861E-FB614671B88E}" dt="2025-09-02T10:41:49.482" v="779" actId="14100"/>
        <pc:sldMkLst>
          <pc:docMk/>
          <pc:sldMk cId="1219291077" sldId="462"/>
        </pc:sldMkLst>
        <pc:spChg chg="mod">
          <ac:chgData name="Al Friend" userId="e5ed79da-d858-46d4-9eed-a7a24903f2de" providerId="ADAL" clId="{F3644FB2-6E64-4DE2-861E-FB614671B88E}" dt="2025-09-02T10:41:49.482" v="779" actId="14100"/>
          <ac:spMkLst>
            <pc:docMk/>
            <pc:sldMk cId="1219291077" sldId="462"/>
            <ac:spMk id="2" creationId="{1811B7CE-1D17-1179-994F-0605D4762274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5" creationId="{C4ED02BE-AD7E-412A-A83A-702DE77E5156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6" creationId="{142215BD-0F6F-40B3-9355-2CADF4251B4D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7" creationId="{72950DBA-CBBD-4D67-AFB5-C4B28864A134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8" creationId="{E133D613-C835-4E92-9C28-72C1031D7A31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11" creationId="{0C286765-4C98-85D7-5366-7BB3B4C18559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12" creationId="{382E824D-7C3E-1FB6-59A7-317202192D15}"/>
          </ac:spMkLst>
        </pc:spChg>
      </pc:sldChg>
      <pc:sldChg chg="modSp modAnim">
        <pc:chgData name="Al Friend" userId="e5ed79da-d858-46d4-9eed-a7a24903f2de" providerId="ADAL" clId="{F3644FB2-6E64-4DE2-861E-FB614671B88E}" dt="2025-09-02T12:10:06.642" v="815"/>
        <pc:sldMkLst>
          <pc:docMk/>
          <pc:sldMk cId="813533798" sldId="463"/>
        </pc:sldMkLst>
        <pc:spChg chg="mod">
          <ac:chgData name="Al Friend" userId="e5ed79da-d858-46d4-9eed-a7a24903f2de" providerId="ADAL" clId="{F3644FB2-6E64-4DE2-861E-FB614671B88E}" dt="2025-09-02T10:48:07.408" v="788" actId="20577"/>
          <ac:spMkLst>
            <pc:docMk/>
            <pc:sldMk cId="813533798" sldId="463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F3644FB2-6E64-4DE2-861E-FB614671B88E}" dt="2025-09-02T12:11:07.255" v="851"/>
        <pc:sldMkLst>
          <pc:docMk/>
          <pc:sldMk cId="4105150459" sldId="468"/>
        </pc:sldMkLst>
        <pc:spChg chg="mod">
          <ac:chgData name="Al Friend" userId="e5ed79da-d858-46d4-9eed-a7a24903f2de" providerId="ADAL" clId="{F3644FB2-6E64-4DE2-861E-FB614671B88E}" dt="2025-09-02T09:41:29.186" v="655" actId="20577"/>
          <ac:spMkLst>
            <pc:docMk/>
            <pc:sldMk cId="4105150459" sldId="468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5:12:31.384" v="537" actId="1038"/>
        <pc:sldMkLst>
          <pc:docMk/>
          <pc:sldMk cId="1426775807" sldId="550"/>
        </pc:sldMkLst>
        <pc:spChg chg="mod">
          <ac:chgData name="Al Friend" userId="e5ed79da-d858-46d4-9eed-a7a24903f2de" providerId="ADAL" clId="{F3644FB2-6E64-4DE2-861E-FB614671B88E}" dt="2025-08-19T15:02:13.627" v="391" actId="20577"/>
          <ac:spMkLst>
            <pc:docMk/>
            <pc:sldMk cId="1426775807" sldId="550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12:31.384" v="537" actId="1038"/>
          <ac:spMkLst>
            <pc:docMk/>
            <pc:sldMk cId="1426775807" sldId="550"/>
            <ac:spMk id="5" creationId="{8145E81F-1949-4DFF-BEDD-AF463B4A35D1}"/>
          </ac:spMkLst>
        </pc:spChg>
      </pc:sldChg>
      <pc:sldChg chg="modSp">
        <pc:chgData name="Al Friend" userId="e5ed79da-d858-46d4-9eed-a7a24903f2de" providerId="ADAL" clId="{F3644FB2-6E64-4DE2-861E-FB614671B88E}" dt="2025-08-19T15:13:53.961" v="583" actId="20577"/>
        <pc:sldMkLst>
          <pc:docMk/>
          <pc:sldMk cId="2672142775" sldId="552"/>
        </pc:sldMkLst>
        <pc:spChg chg="mod">
          <ac:chgData name="Al Friend" userId="e5ed79da-d858-46d4-9eed-a7a24903f2de" providerId="ADAL" clId="{F3644FB2-6E64-4DE2-861E-FB614671B88E}" dt="2025-08-19T15:13:53.961" v="583" actId="20577"/>
          <ac:spMkLst>
            <pc:docMk/>
            <pc:sldMk cId="2672142775" sldId="552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03:40.952" v="402" actId="14100"/>
          <ac:spMkLst>
            <pc:docMk/>
            <pc:sldMk cId="2672142775" sldId="552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F3644FB2-6E64-4DE2-861E-FB614671B88E}" dt="2025-08-19T15:03:24.670" v="399" actId="1076"/>
        <pc:sldMkLst>
          <pc:docMk/>
          <pc:sldMk cId="458947270" sldId="554"/>
        </pc:sldMkLst>
        <pc:spChg chg="mod">
          <ac:chgData name="Al Friend" userId="e5ed79da-d858-46d4-9eed-a7a24903f2de" providerId="ADAL" clId="{F3644FB2-6E64-4DE2-861E-FB614671B88E}" dt="2025-08-19T15:01:26.400" v="359"/>
          <ac:spMkLst>
            <pc:docMk/>
            <pc:sldMk cId="458947270" sldId="55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03:15.454" v="397" actId="403"/>
          <ac:spMkLst>
            <pc:docMk/>
            <pc:sldMk cId="458947270" sldId="554"/>
            <ac:spMk id="4" creationId="{64E6C5A6-C8B6-44E7-AC4F-4DD9B8000FF1}"/>
          </ac:spMkLst>
        </pc:spChg>
        <pc:spChg chg="mod">
          <ac:chgData name="Al Friend" userId="e5ed79da-d858-46d4-9eed-a7a24903f2de" providerId="ADAL" clId="{F3644FB2-6E64-4DE2-861E-FB614671B88E}" dt="2025-08-19T15:03:20.707" v="398" actId="1076"/>
          <ac:spMkLst>
            <pc:docMk/>
            <pc:sldMk cId="458947270" sldId="554"/>
            <ac:spMk id="5" creationId="{8145E81F-1949-4DFF-BEDD-AF463B4A35D1}"/>
          </ac:spMkLst>
        </pc:spChg>
        <pc:spChg chg="mod">
          <ac:chgData name="Al Friend" userId="e5ed79da-d858-46d4-9eed-a7a24903f2de" providerId="ADAL" clId="{F3644FB2-6E64-4DE2-861E-FB614671B88E}" dt="2025-08-19T15:03:24.670" v="399" actId="1076"/>
          <ac:spMkLst>
            <pc:docMk/>
            <pc:sldMk cId="458947270" sldId="554"/>
            <ac:spMk id="6" creationId="{8145E81F-1949-4DFF-BEDD-AF463B4A35D1}"/>
          </ac:spMkLst>
        </pc:spChg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493580204" sldId="5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1197381379" sldId="557"/>
        </pc:sldMkLst>
      </pc:sldChg>
      <pc:sldChg chg="modSp">
        <pc:chgData name="Al Friend" userId="e5ed79da-d858-46d4-9eed-a7a24903f2de" providerId="ADAL" clId="{F3644FB2-6E64-4DE2-861E-FB614671B88E}" dt="2025-08-19T15:08:35.483" v="490" actId="692"/>
        <pc:sldMkLst>
          <pc:docMk/>
          <pc:sldMk cId="1117637440" sldId="559"/>
        </pc:sldMkLst>
        <pc:spChg chg="mod">
          <ac:chgData name="Al Friend" userId="e5ed79da-d858-46d4-9eed-a7a24903f2de" providerId="ADAL" clId="{F3644FB2-6E64-4DE2-861E-FB614671B88E}" dt="2025-08-19T15:08:30.054" v="488" actId="692"/>
          <ac:spMkLst>
            <pc:docMk/>
            <pc:sldMk cId="1117637440" sldId="559"/>
            <ac:spMk id="5" creationId="{C9C1C709-4D47-F58B-E061-28DF9D479173}"/>
          </ac:spMkLst>
        </pc:spChg>
        <pc:spChg chg="mod">
          <ac:chgData name="Al Friend" userId="e5ed79da-d858-46d4-9eed-a7a24903f2de" providerId="ADAL" clId="{F3644FB2-6E64-4DE2-861E-FB614671B88E}" dt="2025-08-19T15:08:35.483" v="490" actId="692"/>
          <ac:spMkLst>
            <pc:docMk/>
            <pc:sldMk cId="1117637440" sldId="559"/>
            <ac:spMk id="7" creationId="{FFCF916D-B844-E035-FB33-215F6E9169BF}"/>
          </ac:spMkLst>
        </pc:spChg>
      </pc:sldChg>
      <pc:sldChg chg="modSp">
        <pc:chgData name="Al Friend" userId="e5ed79da-d858-46d4-9eed-a7a24903f2de" providerId="ADAL" clId="{F3644FB2-6E64-4DE2-861E-FB614671B88E}" dt="2025-08-19T15:05:11.478" v="443" actId="404"/>
        <pc:sldMkLst>
          <pc:docMk/>
          <pc:sldMk cId="3580692410" sldId="561"/>
        </pc:sldMkLst>
        <pc:spChg chg="mod">
          <ac:chgData name="Al Friend" userId="e5ed79da-d858-46d4-9eed-a7a24903f2de" providerId="ADAL" clId="{F3644FB2-6E64-4DE2-861E-FB614671B88E}" dt="2025-08-19T15:05:11.478" v="443" actId="404"/>
          <ac:spMkLst>
            <pc:docMk/>
            <pc:sldMk cId="3580692410" sldId="561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0:05:49.948" v="69" actId="20577"/>
        <pc:sldMkLst>
          <pc:docMk/>
          <pc:sldMk cId="1132077490" sldId="609"/>
        </pc:sldMkLst>
        <pc:spChg chg="mod">
          <ac:chgData name="Al Friend" userId="e5ed79da-d858-46d4-9eed-a7a24903f2de" providerId="ADAL" clId="{F3644FB2-6E64-4DE2-861E-FB614671B88E}" dt="2025-08-19T10:05:49.948" v="69" actId="20577"/>
          <ac:spMkLst>
            <pc:docMk/>
            <pc:sldMk cId="1132077490" sldId="609"/>
            <ac:spMk id="4" creationId="{64E6C5A6-C8B6-44E7-AC4F-4DD9B8000FF1}"/>
          </ac:spMkLst>
        </pc:spChg>
      </pc:sldChg>
      <pc:sldChg chg="modSp add">
        <pc:chgData name="Al Friend" userId="e5ed79da-d858-46d4-9eed-a7a24903f2de" providerId="ADAL" clId="{F3644FB2-6E64-4DE2-861E-FB614671B88E}" dt="2025-08-19T15:02:29.745" v="394" actId="6549"/>
        <pc:sldMkLst>
          <pc:docMk/>
          <pc:sldMk cId="4043431165" sldId="625"/>
        </pc:sldMkLst>
        <pc:spChg chg="mod">
          <ac:chgData name="Al Friend" userId="e5ed79da-d858-46d4-9eed-a7a24903f2de" providerId="ADAL" clId="{F3644FB2-6E64-4DE2-861E-FB614671B88E}" dt="2025-08-19T15:02:29.745" v="394" actId="6549"/>
          <ac:spMkLst>
            <pc:docMk/>
            <pc:sldMk cId="4043431165" sldId="625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58:08.589" v="795" actId="20577"/>
        <pc:sldMkLst>
          <pc:docMk/>
          <pc:sldMk cId="624294451" sldId="627"/>
        </pc:sldMkLst>
        <pc:spChg chg="mod">
          <ac:chgData name="Al Friend" userId="e5ed79da-d858-46d4-9eed-a7a24903f2de" providerId="ADAL" clId="{F3644FB2-6E64-4DE2-861E-FB614671B88E}" dt="2025-09-02T09:42:05.776" v="702" actId="20577"/>
          <ac:spMkLst>
            <pc:docMk/>
            <pc:sldMk cId="624294451" sldId="627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9-02T10:58:08.589" v="795" actId="20577"/>
          <ac:spMkLst>
            <pc:docMk/>
            <pc:sldMk cId="624294451" sldId="627"/>
            <ac:spMk id="4" creationId="{64E6C5A6-C8B6-44E7-AC4F-4DD9B8000FF1}"/>
          </ac:spMkLst>
        </pc:spChg>
      </pc:sldChg>
      <pc:sldChg chg="add modTransition">
        <pc:chgData name="Al Friend" userId="e5ed79da-d858-46d4-9eed-a7a24903f2de" providerId="ADAL" clId="{F3644FB2-6E64-4DE2-861E-FB614671B88E}" dt="2025-08-19T14:57:52.033" v="231"/>
        <pc:sldMkLst>
          <pc:docMk/>
          <pc:sldMk cId="3121143371" sldId="630"/>
        </pc:sldMkLst>
      </pc:sldChg>
      <pc:sldChg chg="add">
        <pc:chgData name="Al Friend" userId="e5ed79da-d858-46d4-9eed-a7a24903f2de" providerId="ADAL" clId="{F3644FB2-6E64-4DE2-861E-FB614671B88E}" dt="2025-08-19T14:57:23.772" v="230"/>
        <pc:sldMkLst>
          <pc:docMk/>
          <pc:sldMk cId="193701465" sldId="631"/>
        </pc:sldMkLst>
      </pc:sldChg>
      <pc:sldChg chg="modSp modAnim">
        <pc:chgData name="Al Friend" userId="e5ed79da-d858-46d4-9eed-a7a24903f2de" providerId="ADAL" clId="{F3644FB2-6E64-4DE2-861E-FB614671B88E}" dt="2025-09-02T12:09:38.392" v="811"/>
        <pc:sldMkLst>
          <pc:docMk/>
          <pc:sldMk cId="206058122" sldId="636"/>
        </pc:sldMkLst>
        <pc:spChg chg="mod">
          <ac:chgData name="Al Friend" userId="e5ed79da-d858-46d4-9eed-a7a24903f2de" providerId="ADAL" clId="{F3644FB2-6E64-4DE2-861E-FB614671B88E}" dt="2025-09-02T09:45:20.178" v="748" actId="20577"/>
          <ac:spMkLst>
            <pc:docMk/>
            <pc:sldMk cId="206058122" sldId="636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09:45:36.251" v="749"/>
        <pc:sldMkLst>
          <pc:docMk/>
          <pc:sldMk cId="2748937002" sldId="640"/>
        </pc:sldMkLst>
        <pc:spChg chg="mod">
          <ac:chgData name="Al Friend" userId="e5ed79da-d858-46d4-9eed-a7a24903f2de" providerId="ADAL" clId="{F3644FB2-6E64-4DE2-861E-FB614671B88E}" dt="2025-09-02T09:45:36.251" v="749"/>
          <ac:spMkLst>
            <pc:docMk/>
            <pc:sldMk cId="2748937002" sldId="640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48:14.993" v="791" actId="20577"/>
        <pc:sldMkLst>
          <pc:docMk/>
          <pc:sldMk cId="2550659541" sldId="641"/>
        </pc:sldMkLst>
        <pc:spChg chg="mod">
          <ac:chgData name="Al Friend" userId="e5ed79da-d858-46d4-9eed-a7a24903f2de" providerId="ADAL" clId="{F3644FB2-6E64-4DE2-861E-FB614671B88E}" dt="2025-09-02T10:48:14.993" v="791" actId="20577"/>
          <ac:spMkLst>
            <pc:docMk/>
            <pc:sldMk cId="2550659541" sldId="641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09:41:41.650" v="671" actId="20577"/>
        <pc:sldMkLst>
          <pc:docMk/>
          <pc:sldMk cId="2404841556" sldId="643"/>
        </pc:sldMkLst>
        <pc:spChg chg="mod">
          <ac:chgData name="Al Friend" userId="e5ed79da-d858-46d4-9eed-a7a24903f2de" providerId="ADAL" clId="{F3644FB2-6E64-4DE2-861E-FB614671B88E}" dt="2025-09-02T09:41:41.650" v="671" actId="20577"/>
          <ac:spMkLst>
            <pc:docMk/>
            <pc:sldMk cId="2404841556" sldId="643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58:16.158" v="799" actId="20577"/>
        <pc:sldMkLst>
          <pc:docMk/>
          <pc:sldMk cId="3593729528" sldId="644"/>
        </pc:sldMkLst>
        <pc:spChg chg="mod">
          <ac:chgData name="Al Friend" userId="e5ed79da-d858-46d4-9eed-a7a24903f2de" providerId="ADAL" clId="{F3644FB2-6E64-4DE2-861E-FB614671B88E}" dt="2025-09-02T09:47:36.557" v="770" actId="20577"/>
          <ac:spMkLst>
            <pc:docMk/>
            <pc:sldMk cId="3593729528" sldId="64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9-02T10:58:16.158" v="799" actId="20577"/>
          <ac:spMkLst>
            <pc:docMk/>
            <pc:sldMk cId="3593729528" sldId="644"/>
            <ac:spMk id="4" creationId="{64E6C5A6-C8B6-44E7-AC4F-4DD9B8000FF1}"/>
          </ac:spMkLst>
        </pc:spChg>
      </pc:sldChg>
      <pc:sldChg chg="modSp modAnim">
        <pc:chgData name="Al Friend" userId="e5ed79da-d858-46d4-9eed-a7a24903f2de" providerId="ADAL" clId="{F3644FB2-6E64-4DE2-861E-FB614671B88E}" dt="2025-09-02T12:56:50.579" v="869" actId="20577"/>
        <pc:sldMkLst>
          <pc:docMk/>
          <pc:sldMk cId="2262972286" sldId="814"/>
        </pc:sldMkLst>
        <pc:spChg chg="mod">
          <ac:chgData name="Al Friend" userId="e5ed79da-d858-46d4-9eed-a7a24903f2de" providerId="ADAL" clId="{F3644FB2-6E64-4DE2-861E-FB614671B88E}" dt="2025-09-02T12:56:46.623" v="866" actId="20577"/>
          <ac:spMkLst>
            <pc:docMk/>
            <pc:sldMk cId="2262972286" sldId="814"/>
            <ac:spMk id="3" creationId="{354D19E1-E6AB-ED1B-27CF-CDF6518FD27A}"/>
          </ac:spMkLst>
        </pc:spChg>
      </pc:sldChg>
      <pc:sldChg chg="modSp">
        <pc:chgData name="Al Friend" userId="e5ed79da-d858-46d4-9eed-a7a24903f2de" providerId="ADAL" clId="{F3644FB2-6E64-4DE2-861E-FB614671B88E}" dt="2025-09-02T13:16:41.168" v="961" actId="1076"/>
        <pc:sldMkLst>
          <pc:docMk/>
          <pc:sldMk cId="2621208104" sldId="818"/>
        </pc:sldMkLst>
        <pc:picChg chg="mod">
          <ac:chgData name="Al Friend" userId="e5ed79da-d858-46d4-9eed-a7a24903f2de" providerId="ADAL" clId="{F3644FB2-6E64-4DE2-861E-FB614671B88E}" dt="2025-09-02T13:16:41.168" v="961" actId="1076"/>
          <ac:picMkLst>
            <pc:docMk/>
            <pc:sldMk cId="2621208104" sldId="818"/>
            <ac:picMk id="19" creationId="{3FE53231-16A9-0BA2-7A48-4B9D5B2F1A4A}"/>
          </ac:picMkLst>
        </pc:picChg>
      </pc:sldChg>
      <pc:sldChg chg="modSp del">
        <pc:chgData name="Al Friend" userId="e5ed79da-d858-46d4-9eed-a7a24903f2de" providerId="ADAL" clId="{F3644FB2-6E64-4DE2-861E-FB614671B88E}" dt="2025-09-02T13:01:04.182" v="913" actId="2696"/>
        <pc:sldMkLst>
          <pc:docMk/>
          <pc:sldMk cId="951636731" sldId="819"/>
        </pc:sldMkLst>
        <pc:spChg chg="mod">
          <ac:chgData name="Al Friend" userId="e5ed79da-d858-46d4-9eed-a7a24903f2de" providerId="ADAL" clId="{F3644FB2-6E64-4DE2-861E-FB614671B88E}" dt="2025-09-02T12:55:50.321" v="862" actId="20577"/>
          <ac:spMkLst>
            <pc:docMk/>
            <pc:sldMk cId="951636731" sldId="819"/>
            <ac:spMk id="3" creationId="{E1ED5C1F-CFD8-81AA-23DF-E98438E0CFF9}"/>
          </ac:spMkLst>
        </pc:spChg>
      </pc:sldChg>
      <pc:sldChg chg="modSp">
        <pc:chgData name="Al Friend" userId="e5ed79da-d858-46d4-9eed-a7a24903f2de" providerId="ADAL" clId="{F3644FB2-6E64-4DE2-861E-FB614671B88E}" dt="2025-09-02T13:24:45.078" v="1029" actId="14100"/>
        <pc:sldMkLst>
          <pc:docMk/>
          <pc:sldMk cId="1249946692" sldId="820"/>
        </pc:sldMkLst>
        <pc:spChg chg="mod">
          <ac:chgData name="Al Friend" userId="e5ed79da-d858-46d4-9eed-a7a24903f2de" providerId="ADAL" clId="{F3644FB2-6E64-4DE2-861E-FB614671B88E}" dt="2025-09-02T13:24:45.078" v="1029" actId="14100"/>
          <ac:spMkLst>
            <pc:docMk/>
            <pc:sldMk cId="1249946692" sldId="820"/>
            <ac:spMk id="25" creationId="{4A189424-F74C-4B05-ADA6-6E15E7541414}"/>
          </ac:spMkLst>
        </pc:spChg>
      </pc:sldChg>
      <pc:sldChg chg="modSp">
        <pc:chgData name="Al Friend" userId="e5ed79da-d858-46d4-9eed-a7a24903f2de" providerId="ADAL" clId="{F3644FB2-6E64-4DE2-861E-FB614671B88E}" dt="2025-09-02T13:24:49.594" v="1031" actId="6549"/>
        <pc:sldMkLst>
          <pc:docMk/>
          <pc:sldMk cId="1739826777" sldId="822"/>
        </pc:sldMkLst>
        <pc:spChg chg="mod">
          <ac:chgData name="Al Friend" userId="e5ed79da-d858-46d4-9eed-a7a24903f2de" providerId="ADAL" clId="{F3644FB2-6E64-4DE2-861E-FB614671B88E}" dt="2025-09-02T13:23:05.298" v="1023" actId="6549"/>
          <ac:spMkLst>
            <pc:docMk/>
            <pc:sldMk cId="1739826777" sldId="822"/>
            <ac:spMk id="12" creationId="{A0835A72-2CAD-31D5-8838-80E1853D3E0D}"/>
          </ac:spMkLst>
        </pc:spChg>
        <pc:spChg chg="mod">
          <ac:chgData name="Al Friend" userId="e5ed79da-d858-46d4-9eed-a7a24903f2de" providerId="ADAL" clId="{F3644FB2-6E64-4DE2-861E-FB614671B88E}" dt="2025-09-02T13:23:05.946" v="1024" actId="6549"/>
          <ac:spMkLst>
            <pc:docMk/>
            <pc:sldMk cId="1739826777" sldId="822"/>
            <ac:spMk id="14" creationId="{ABE6E169-6423-AB60-B016-1A0F4EE917A9}"/>
          </ac:spMkLst>
        </pc:spChg>
        <pc:spChg chg="mod">
          <ac:chgData name="Al Friend" userId="e5ed79da-d858-46d4-9eed-a7a24903f2de" providerId="ADAL" clId="{F3644FB2-6E64-4DE2-861E-FB614671B88E}" dt="2025-09-02T13:23:06.919" v="1025" actId="6549"/>
          <ac:spMkLst>
            <pc:docMk/>
            <pc:sldMk cId="1739826777" sldId="822"/>
            <ac:spMk id="15" creationId="{B2B9E7AC-AA42-6D4E-2AA6-B461C707B267}"/>
          </ac:spMkLst>
        </pc:spChg>
        <pc:spChg chg="mod">
          <ac:chgData name="Al Friend" userId="e5ed79da-d858-46d4-9eed-a7a24903f2de" providerId="ADAL" clId="{F3644FB2-6E64-4DE2-861E-FB614671B88E}" dt="2025-09-02T13:23:07.867" v="1026" actId="6549"/>
          <ac:spMkLst>
            <pc:docMk/>
            <pc:sldMk cId="1739826777" sldId="822"/>
            <ac:spMk id="16" creationId="{145678DF-F934-A550-E072-F99E4CE84FD9}"/>
          </ac:spMkLst>
        </pc:spChg>
        <pc:spChg chg="mod">
          <ac:chgData name="Al Friend" userId="e5ed79da-d858-46d4-9eed-a7a24903f2de" providerId="ADAL" clId="{F3644FB2-6E64-4DE2-861E-FB614671B88E}" dt="2025-09-02T13:24:49.594" v="1031" actId="6549"/>
          <ac:spMkLst>
            <pc:docMk/>
            <pc:sldMk cId="1739826777" sldId="822"/>
            <ac:spMk id="17" creationId="{B77EA91E-6E83-9A04-8708-B5F438396639}"/>
          </ac:spMkLst>
        </pc:spChg>
      </pc:sldChg>
      <pc:sldChg chg="modSp">
        <pc:chgData name="Al Friend" userId="e5ed79da-d858-46d4-9eed-a7a24903f2de" providerId="ADAL" clId="{F3644FB2-6E64-4DE2-861E-FB614671B88E}" dt="2025-09-02T13:22:40.285" v="1022" actId="20577"/>
        <pc:sldMkLst>
          <pc:docMk/>
          <pc:sldMk cId="3961624521" sldId="823"/>
        </pc:sldMkLst>
        <pc:graphicFrameChg chg="mod">
          <ac:chgData name="Al Friend" userId="e5ed79da-d858-46d4-9eed-a7a24903f2de" providerId="ADAL" clId="{F3644FB2-6E64-4DE2-861E-FB614671B88E}" dt="2025-09-02T13:22:40.285" v="1022" actId="20577"/>
          <ac:graphicFrameMkLst>
            <pc:docMk/>
            <pc:sldMk cId="3961624521" sldId="823"/>
            <ac:graphicFrameMk id="4" creationId="{DE47976F-3DFD-5EE0-8117-254624D3DBF7}"/>
          </ac:graphicFrameMkLst>
        </pc:graphicFrameChg>
      </pc:sldChg>
      <pc:sldChg chg="modSp ord">
        <pc:chgData name="Al Friend" userId="e5ed79da-d858-46d4-9eed-a7a24903f2de" providerId="ADAL" clId="{F3644FB2-6E64-4DE2-861E-FB614671B88E}" dt="2025-09-02T12:55:04.468" v="858"/>
        <pc:sldMkLst>
          <pc:docMk/>
          <pc:sldMk cId="4292795641" sldId="824"/>
        </pc:sldMkLst>
        <pc:spChg chg="mod">
          <ac:chgData name="Al Friend" userId="e5ed79da-d858-46d4-9eed-a7a24903f2de" providerId="ADAL" clId="{F3644FB2-6E64-4DE2-861E-FB614671B88E}" dt="2025-09-02T12:54:39.459" v="857" actId="20577"/>
          <ac:spMkLst>
            <pc:docMk/>
            <pc:sldMk cId="4292795641" sldId="824"/>
            <ac:spMk id="3" creationId="{2AD39CA1-AAE8-C6AA-1B03-2FFEC411448C}"/>
          </ac:spMkLst>
        </pc:spChg>
      </pc:sldChg>
      <pc:sldChg chg="modSp">
        <pc:chgData name="Al Friend" userId="e5ed79da-d858-46d4-9eed-a7a24903f2de" providerId="ADAL" clId="{F3644FB2-6E64-4DE2-861E-FB614671B88E}" dt="2025-08-19T15:01:59.005" v="372"/>
        <pc:sldMkLst>
          <pc:docMk/>
          <pc:sldMk cId="3075148250" sldId="827"/>
        </pc:sldMkLst>
        <pc:spChg chg="mod">
          <ac:chgData name="Al Friend" userId="e5ed79da-d858-46d4-9eed-a7a24903f2de" providerId="ADAL" clId="{F3644FB2-6E64-4DE2-861E-FB614671B88E}" dt="2025-08-19T15:01:59.005" v="372"/>
          <ac:spMkLst>
            <pc:docMk/>
            <pc:sldMk cId="3075148250" sldId="827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5:02:20.033" v="392"/>
        <pc:sldMkLst>
          <pc:docMk/>
          <pc:sldMk cId="1692260887" sldId="828"/>
        </pc:sldMkLst>
        <pc:spChg chg="mod">
          <ac:chgData name="Al Friend" userId="e5ed79da-d858-46d4-9eed-a7a24903f2de" providerId="ADAL" clId="{F3644FB2-6E64-4DE2-861E-FB614671B88E}" dt="2025-08-19T15:02:20.033" v="392"/>
          <ac:spMkLst>
            <pc:docMk/>
            <pc:sldMk cId="1692260887" sldId="828"/>
            <ac:spMk id="3" creationId="{00000000-0000-0000-0000-000000000000}"/>
          </ac:spMkLst>
        </pc:spChg>
      </pc:sldChg>
      <pc:sldChg chg="modSp add">
        <pc:chgData name="Al Friend" userId="e5ed79da-d858-46d4-9eed-a7a24903f2de" providerId="ADAL" clId="{F3644FB2-6E64-4DE2-861E-FB614671B88E}" dt="2025-08-19T10:14:51.756" v="88" actId="20577"/>
        <pc:sldMkLst>
          <pc:docMk/>
          <pc:sldMk cId="395973225" sldId="836"/>
        </pc:sldMkLst>
        <pc:spChg chg="mod">
          <ac:chgData name="Al Friend" userId="e5ed79da-d858-46d4-9eed-a7a24903f2de" providerId="ADAL" clId="{F3644FB2-6E64-4DE2-861E-FB614671B88E}" dt="2025-08-19T10:14:41.837" v="85" actId="20577"/>
          <ac:spMkLst>
            <pc:docMk/>
            <pc:sldMk cId="395973225" sldId="836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14:51.756" v="88" actId="20577"/>
          <ac:spMkLst>
            <pc:docMk/>
            <pc:sldMk cId="395973225" sldId="836"/>
            <ac:spMk id="4" creationId="{64E6C5A6-C8B6-44E7-AC4F-4DD9B8000FF1}"/>
          </ac:spMkLst>
        </pc:spChg>
      </pc:sldChg>
      <pc:sldChg chg="modSp add modNotesTx">
        <pc:chgData name="Al Friend" userId="e5ed79da-d858-46d4-9eed-a7a24903f2de" providerId="ADAL" clId="{F3644FB2-6E64-4DE2-861E-FB614671B88E}" dt="2025-08-19T15:10:59.896" v="513" actId="20577"/>
        <pc:sldMkLst>
          <pc:docMk/>
          <pc:sldMk cId="2517065374" sldId="837"/>
        </pc:sldMkLst>
        <pc:spChg chg="mod">
          <ac:chgData name="Al Friend" userId="e5ed79da-d858-46d4-9eed-a7a24903f2de" providerId="ADAL" clId="{F3644FB2-6E64-4DE2-861E-FB614671B88E}" dt="2025-08-19T14:24:05.312" v="182" actId="20577"/>
          <ac:spMkLst>
            <pc:docMk/>
            <pc:sldMk cId="2517065374" sldId="837"/>
            <ac:spMk id="2" creationId="{49B72544-B514-4802-B453-B1E479937A0B}"/>
          </ac:spMkLst>
        </pc:spChg>
        <pc:spChg chg="mod">
          <ac:chgData name="Al Friend" userId="e5ed79da-d858-46d4-9eed-a7a24903f2de" providerId="ADAL" clId="{F3644FB2-6E64-4DE2-861E-FB614671B88E}" dt="2025-08-19T14:25:28.716" v="183"/>
          <ac:spMkLst>
            <pc:docMk/>
            <pc:sldMk cId="2517065374" sldId="837"/>
            <ac:spMk id="3" creationId="{97E4E232-B738-444D-A12B-4CDB17B00A1D}"/>
          </ac:spMkLst>
        </pc:spChg>
      </pc:sldChg>
      <pc:sldChg chg="modSp add ord">
        <pc:chgData name="Al Friend" userId="e5ed79da-d858-46d4-9eed-a7a24903f2de" providerId="ADAL" clId="{F3644FB2-6E64-4DE2-861E-FB614671B88E}" dt="2025-08-19T14:47:14.190" v="223" actId="20577"/>
        <pc:sldMkLst>
          <pc:docMk/>
          <pc:sldMk cId="2117933979" sldId="838"/>
        </pc:sldMkLst>
        <pc:spChg chg="mod">
          <ac:chgData name="Al Friend" userId="e5ed79da-d858-46d4-9eed-a7a24903f2de" providerId="ADAL" clId="{F3644FB2-6E64-4DE2-861E-FB614671B88E}" dt="2025-08-19T14:46:40.237" v="196" actId="20577"/>
          <ac:spMkLst>
            <pc:docMk/>
            <pc:sldMk cId="2117933979" sldId="838"/>
            <ac:spMk id="2" creationId="{49B72544-B514-4802-B453-B1E479937A0B}"/>
          </ac:spMkLst>
        </pc:spChg>
        <pc:spChg chg="mod">
          <ac:chgData name="Al Friend" userId="e5ed79da-d858-46d4-9eed-a7a24903f2de" providerId="ADAL" clId="{F3644FB2-6E64-4DE2-861E-FB614671B88E}" dt="2025-08-19T14:47:14.190" v="223" actId="20577"/>
          <ac:spMkLst>
            <pc:docMk/>
            <pc:sldMk cId="2117933979" sldId="838"/>
            <ac:spMk id="3" creationId="{97E4E232-B738-444D-A12B-4CDB17B00A1D}"/>
          </ac:spMkLst>
        </pc:spChg>
      </pc:sldChg>
      <pc:sldChg chg="delSp add modTransition delAnim modAnim">
        <pc:chgData name="Al Friend" userId="e5ed79da-d858-46d4-9eed-a7a24903f2de" providerId="ADAL" clId="{F3644FB2-6E64-4DE2-861E-FB614671B88E}" dt="2025-08-19T15:04:17.635" v="409"/>
        <pc:sldMkLst>
          <pc:docMk/>
          <pc:sldMk cId="1619853656" sldId="839"/>
        </pc:sldMkLst>
        <pc:spChg chg="del">
          <ac:chgData name="Al Friend" userId="e5ed79da-d858-46d4-9eed-a7a24903f2de" providerId="ADAL" clId="{F3644FB2-6E64-4DE2-861E-FB614671B88E}" dt="2025-08-19T15:04:10.378" v="407" actId="478"/>
          <ac:spMkLst>
            <pc:docMk/>
            <pc:sldMk cId="1619853656" sldId="839"/>
            <ac:spMk id="5" creationId="{8145E81F-1949-4DFF-BEDD-AF463B4A35D1}"/>
          </ac:spMkLst>
        </pc:spChg>
        <pc:spChg chg="del">
          <ac:chgData name="Al Friend" userId="e5ed79da-d858-46d4-9eed-a7a24903f2de" providerId="ADAL" clId="{F3644FB2-6E64-4DE2-861E-FB614671B88E}" dt="2025-08-19T15:04:12.399" v="408" actId="478"/>
          <ac:spMkLst>
            <pc:docMk/>
            <pc:sldMk cId="1619853656" sldId="839"/>
            <ac:spMk id="6" creationId="{8145E81F-1949-4DFF-BEDD-AF463B4A35D1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2:57:57.332" v="880"/>
        <pc:sldMkLst>
          <pc:docMk/>
          <pc:sldMk cId="752824477" sldId="843"/>
        </pc:sldMkLst>
        <pc:spChg chg="mod">
          <ac:chgData name="Al Friend" userId="e5ed79da-d858-46d4-9eed-a7a24903f2de" providerId="ADAL" clId="{F3644FB2-6E64-4DE2-861E-FB614671B88E}" dt="2025-09-02T12:57:09.767" v="876" actId="20577"/>
          <ac:spMkLst>
            <pc:docMk/>
            <pc:sldMk cId="752824477" sldId="843"/>
            <ac:spMk id="3" creationId="{354D19E1-E6AB-ED1B-27CF-CDF6518FD27A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2:58:22.680" v="890" actId="20577"/>
        <pc:sldMkLst>
          <pc:docMk/>
          <pc:sldMk cId="1509309316" sldId="844"/>
        </pc:sldMkLst>
        <pc:spChg chg="mod">
          <ac:chgData name="Al Friend" userId="e5ed79da-d858-46d4-9eed-a7a24903f2de" providerId="ADAL" clId="{F3644FB2-6E64-4DE2-861E-FB614671B88E}" dt="2025-09-02T12:58:22.680" v="890" actId="20577"/>
          <ac:spMkLst>
            <pc:docMk/>
            <pc:sldMk cId="1509309316" sldId="844"/>
            <ac:spMk id="3" creationId="{D7DBE2C7-A2FF-72FC-B6B2-1760A55C9D0C}"/>
          </ac:spMkLst>
        </pc:spChg>
      </pc:sldChg>
      <pc:sldChg chg="add del modNotesTx">
        <pc:chgData name="Al Friend" userId="e5ed79da-d858-46d4-9eed-a7a24903f2de" providerId="ADAL" clId="{F3644FB2-6E64-4DE2-861E-FB614671B88E}" dt="2025-09-02T13:01:00.266" v="912" actId="2696"/>
        <pc:sldMkLst>
          <pc:docMk/>
          <pc:sldMk cId="1787319695" sldId="845"/>
        </pc:sldMkLst>
      </pc:sldChg>
      <pc:sldChg chg="modSp add modTransition modAnim modNotesTx">
        <pc:chgData name="Al Friend" userId="e5ed79da-d858-46d4-9eed-a7a24903f2de" providerId="ADAL" clId="{F3644FB2-6E64-4DE2-861E-FB614671B88E}" dt="2025-09-02T13:00:28.048" v="911" actId="20577"/>
        <pc:sldMkLst>
          <pc:docMk/>
          <pc:sldMk cId="3815900931" sldId="846"/>
        </pc:sldMkLst>
        <pc:spChg chg="mod">
          <ac:chgData name="Al Friend" userId="e5ed79da-d858-46d4-9eed-a7a24903f2de" providerId="ADAL" clId="{F3644FB2-6E64-4DE2-861E-FB614671B88E}" dt="2025-09-02T13:00:28.048" v="911" actId="20577"/>
          <ac:spMkLst>
            <pc:docMk/>
            <pc:sldMk cId="3815900931" sldId="846"/>
            <ac:spMk id="3" creationId="{2AD39CA1-AAE8-C6AA-1B03-2FFEC411448C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1:51.595" v="931" actId="20577"/>
        <pc:sldMkLst>
          <pc:docMk/>
          <pc:sldMk cId="4051375629" sldId="847"/>
        </pc:sldMkLst>
        <pc:spChg chg="mod">
          <ac:chgData name="Al Friend" userId="e5ed79da-d858-46d4-9eed-a7a24903f2de" providerId="ADAL" clId="{F3644FB2-6E64-4DE2-861E-FB614671B88E}" dt="2025-09-02T13:11:51.595" v="931" actId="20577"/>
          <ac:spMkLst>
            <pc:docMk/>
            <pc:sldMk cId="4051375629" sldId="847"/>
            <ac:spMk id="3" creationId="{E0493940-CA18-90AD-9DA8-60F2CC421615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3:32.693" v="939" actId="20577"/>
        <pc:sldMkLst>
          <pc:docMk/>
          <pc:sldMk cId="1895888790" sldId="848"/>
        </pc:sldMkLst>
        <pc:spChg chg="mod">
          <ac:chgData name="Al Friend" userId="e5ed79da-d858-46d4-9eed-a7a24903f2de" providerId="ADAL" clId="{F3644FB2-6E64-4DE2-861E-FB614671B88E}" dt="2025-09-02T13:13:32.693" v="939" actId="20577"/>
          <ac:spMkLst>
            <pc:docMk/>
            <pc:sldMk cId="1895888790" sldId="848"/>
            <ac:spMk id="3" creationId="{72298E5A-6902-4001-9011-3FB4C7D7A877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5:14.808" v="956" actId="948"/>
        <pc:sldMkLst>
          <pc:docMk/>
          <pc:sldMk cId="3911983536" sldId="849"/>
        </pc:sldMkLst>
        <pc:spChg chg="mod">
          <ac:chgData name="Al Friend" userId="e5ed79da-d858-46d4-9eed-a7a24903f2de" providerId="ADAL" clId="{F3644FB2-6E64-4DE2-861E-FB614671B88E}" dt="2025-09-02T13:15:14.808" v="956" actId="948"/>
          <ac:spMkLst>
            <pc:docMk/>
            <pc:sldMk cId="3911983536" sldId="849"/>
            <ac:spMk id="3" creationId="{8DCEB58E-C133-4481-B1ED-24A8516861BC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5:24.024" v="959" actId="20577"/>
        <pc:sldMkLst>
          <pc:docMk/>
          <pc:sldMk cId="2717122040" sldId="850"/>
        </pc:sldMkLst>
        <pc:spChg chg="mod">
          <ac:chgData name="Al Friend" userId="e5ed79da-d858-46d4-9eed-a7a24903f2de" providerId="ADAL" clId="{F3644FB2-6E64-4DE2-861E-FB614671B88E}" dt="2025-09-02T13:15:24.024" v="959" actId="20577"/>
          <ac:spMkLst>
            <pc:docMk/>
            <pc:sldMk cId="2717122040" sldId="850"/>
            <ac:spMk id="3" creationId="{5A1C0E72-0DF4-4B1C-9580-9337F2736524}"/>
          </ac:spMkLst>
        </pc:spChg>
      </pc:sldChg>
      <pc:sldChg chg="delSp modSp add modTransition modAnim">
        <pc:chgData name="Al Friend" userId="e5ed79da-d858-46d4-9eed-a7a24903f2de" providerId="ADAL" clId="{F3644FB2-6E64-4DE2-861E-FB614671B88E}" dt="2025-09-02T13:17:49.462" v="979" actId="1076"/>
        <pc:sldMkLst>
          <pc:docMk/>
          <pc:sldMk cId="1159751609" sldId="851"/>
        </pc:sldMkLst>
        <pc:spChg chg="mod">
          <ac:chgData name="Al Friend" userId="e5ed79da-d858-46d4-9eed-a7a24903f2de" providerId="ADAL" clId="{F3644FB2-6E64-4DE2-861E-FB614671B88E}" dt="2025-09-02T13:17:35.682" v="976" actId="20577"/>
          <ac:spMkLst>
            <pc:docMk/>
            <pc:sldMk cId="1159751609" sldId="851"/>
            <ac:spMk id="3" creationId="{B92DFA21-DF18-4B5E-7D57-E6A36A9EBE8F}"/>
          </ac:spMkLst>
        </pc:spChg>
        <pc:picChg chg="mod">
          <ac:chgData name="Al Friend" userId="e5ed79da-d858-46d4-9eed-a7a24903f2de" providerId="ADAL" clId="{F3644FB2-6E64-4DE2-861E-FB614671B88E}" dt="2025-09-02T13:17:49.462" v="979" actId="1076"/>
          <ac:picMkLst>
            <pc:docMk/>
            <pc:sldMk cId="1159751609" sldId="851"/>
            <ac:picMk id="11" creationId="{CE85E75A-F1A5-B7BB-D4EB-E152ADB93F9C}"/>
          </ac:picMkLst>
        </pc:picChg>
        <pc:picChg chg="mod">
          <ac:chgData name="Al Friend" userId="e5ed79da-d858-46d4-9eed-a7a24903f2de" providerId="ADAL" clId="{F3644FB2-6E64-4DE2-861E-FB614671B88E}" dt="2025-09-02T13:17:42.766" v="978" actId="1076"/>
          <ac:picMkLst>
            <pc:docMk/>
            <pc:sldMk cId="1159751609" sldId="851"/>
            <ac:picMk id="13" creationId="{350696C0-42BD-8412-FACF-DF8A05B7B8A1}"/>
          </ac:picMkLst>
        </pc:picChg>
        <pc:picChg chg="del mod">
          <ac:chgData name="Al Friend" userId="e5ed79da-d858-46d4-9eed-a7a24903f2de" providerId="ADAL" clId="{F3644FB2-6E64-4DE2-861E-FB614671B88E}" dt="2025-09-02T13:17:09.229" v="966" actId="478"/>
          <ac:picMkLst>
            <pc:docMk/>
            <pc:sldMk cId="1159751609" sldId="851"/>
            <ac:picMk id="19" creationId="{3FE53231-16A9-0BA2-7A48-4B9D5B2F1A4A}"/>
          </ac:picMkLst>
        </pc:picChg>
      </pc:sldChg>
      <pc:sldChg chg="modSp add modTransition modAnim">
        <pc:chgData name="Al Friend" userId="e5ed79da-d858-46d4-9eed-a7a24903f2de" providerId="ADAL" clId="{F3644FB2-6E64-4DE2-861E-FB614671B88E}" dt="2025-09-02T13:19:19.862" v="990"/>
        <pc:sldMkLst>
          <pc:docMk/>
          <pc:sldMk cId="1898441736" sldId="852"/>
        </pc:sldMkLst>
        <pc:spChg chg="mod">
          <ac:chgData name="Al Friend" userId="e5ed79da-d858-46d4-9eed-a7a24903f2de" providerId="ADAL" clId="{F3644FB2-6E64-4DE2-861E-FB614671B88E}" dt="2025-09-02T13:18:59.789" v="988" actId="20577"/>
          <ac:spMkLst>
            <pc:docMk/>
            <pc:sldMk cId="1898441736" sldId="852"/>
            <ac:spMk id="3" creationId="{072C8F05-08D3-4FF6-F20B-72B61653B63A}"/>
          </ac:spMkLst>
        </pc:spChg>
      </pc:sldChg>
      <pc:sldChg chg="addSp delSp add modTransition modAnim">
        <pc:chgData name="Al Friend" userId="e5ed79da-d858-46d4-9eed-a7a24903f2de" providerId="ADAL" clId="{F3644FB2-6E64-4DE2-861E-FB614671B88E}" dt="2025-09-02T13:21:41.653" v="1017" actId="478"/>
        <pc:sldMkLst>
          <pc:docMk/>
          <pc:sldMk cId="1908832260" sldId="853"/>
        </pc:sldMkLst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1" creationId="{39BBE6E5-F1E9-4BDC-84FA-FE0E486BB8CF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2" creationId="{529BC9B6-8398-4C2C-A6BA-0BFD6BA6D392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4" creationId="{0EF1987F-6157-473B-8326-9CF43CB1C5A8}"/>
          </ac:spMkLst>
        </pc:spChg>
        <pc:spChg chg="add del">
          <ac:chgData name="Al Friend" userId="e5ed79da-d858-46d4-9eed-a7a24903f2de" providerId="ADAL" clId="{F3644FB2-6E64-4DE2-861E-FB614671B88E}" dt="2025-09-02T13:21:32.120" v="1014" actId="478"/>
          <ac:spMkLst>
            <pc:docMk/>
            <pc:sldMk cId="1908832260" sldId="853"/>
            <ac:spMk id="15" creationId="{60D7EEC7-B2D1-4AF3-B013-A22D80C6BD3D}"/>
          </ac:spMkLst>
        </pc:spChg>
        <pc:spChg chg="add del">
          <ac:chgData name="Al Friend" userId="e5ed79da-d858-46d4-9eed-a7a24903f2de" providerId="ADAL" clId="{F3644FB2-6E64-4DE2-861E-FB614671B88E}" dt="2025-09-02T13:21:13.515" v="1005" actId="478"/>
          <ac:spMkLst>
            <pc:docMk/>
            <pc:sldMk cId="1908832260" sldId="853"/>
            <ac:spMk id="17" creationId="{F501A3FA-BF2E-4D24-BE61-086756408D54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8" creationId="{27E1169C-122A-4959-92F6-275F396C0494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0" creationId="{97347790-D968-41B5-AEEE-DC29DC2F9783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1" creationId="{ED301858-B1EF-4EAF-93ED-176086B8E5CE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3" creationId="{C06677AF-CF4C-4FAB-8B8A-056E810500AE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4" creationId="{ECFAFC59-3937-47A4-8974-4FEF2A6386D8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6" creationId="{AB0484CA-F8E6-44A4-97A8-CEC273C2CE26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7" creationId="{FC33ED7C-543A-4EBE-BDF9-73A91766B984}"/>
          </ac:spMkLst>
        </pc:spChg>
        <pc:spChg chg="add del">
          <ac:chgData name="Al Friend" userId="e5ed79da-d858-46d4-9eed-a7a24903f2de" providerId="ADAL" clId="{F3644FB2-6E64-4DE2-861E-FB614671B88E}" dt="2025-09-02T13:21:22.995" v="1009" actId="478"/>
          <ac:spMkLst>
            <pc:docMk/>
            <pc:sldMk cId="1908832260" sldId="853"/>
            <ac:spMk id="43" creationId="{369D6254-9F22-4EBE-A340-0571B6FBC2D8}"/>
          </ac:spMkLst>
        </pc:spChg>
        <pc:spChg chg="add del">
          <ac:chgData name="Al Friend" userId="e5ed79da-d858-46d4-9eed-a7a24903f2de" providerId="ADAL" clId="{F3644FB2-6E64-4DE2-861E-FB614671B88E}" dt="2025-09-02T13:21:24.513" v="1010" actId="478"/>
          <ac:spMkLst>
            <pc:docMk/>
            <pc:sldMk cId="1908832260" sldId="853"/>
            <ac:spMk id="44" creationId="{A7799AE2-3729-4668-B68D-74067EB7AFFF}"/>
          </ac:spMkLst>
        </pc:spChg>
        <pc:spChg chg="add del">
          <ac:chgData name="Al Friend" userId="e5ed79da-d858-46d4-9eed-a7a24903f2de" providerId="ADAL" clId="{F3644FB2-6E64-4DE2-861E-FB614671B88E}" dt="2025-09-02T13:21:21.436" v="1008" actId="478"/>
          <ac:spMkLst>
            <pc:docMk/>
            <pc:sldMk cId="1908832260" sldId="853"/>
            <ac:spMk id="46" creationId="{E070F3EA-B536-4EEE-8CE6-4786DDF1B657}"/>
          </ac:spMkLst>
        </pc:spChg>
        <pc:spChg chg="add del">
          <ac:chgData name="Al Friend" userId="e5ed79da-d858-46d4-9eed-a7a24903f2de" providerId="ADAL" clId="{F3644FB2-6E64-4DE2-861E-FB614671B88E}" dt="2025-09-02T13:21:41.653" v="1017" actId="478"/>
          <ac:spMkLst>
            <pc:docMk/>
            <pc:sldMk cId="1908832260" sldId="853"/>
            <ac:spMk id="47" creationId="{D04BCA7D-6945-40B9-B64B-9D1E509C0AC5}"/>
          </ac:spMkLst>
        </pc:spChg>
        <pc:spChg chg="add del">
          <ac:chgData name="Al Friend" userId="e5ed79da-d858-46d4-9eed-a7a24903f2de" providerId="ADAL" clId="{F3644FB2-6E64-4DE2-861E-FB614671B88E}" dt="2025-09-02T13:21:19.552" v="1007" actId="478"/>
          <ac:spMkLst>
            <pc:docMk/>
            <pc:sldMk cId="1908832260" sldId="853"/>
            <ac:spMk id="49" creationId="{E4A38C0E-A544-4BB0-8E42-7231B403F0B5}"/>
          </ac:spMkLst>
        </pc:spChg>
        <pc:spChg chg="add del">
          <ac:chgData name="Al Friend" userId="e5ed79da-d858-46d4-9eed-a7a24903f2de" providerId="ADAL" clId="{F3644FB2-6E64-4DE2-861E-FB614671B88E}" dt="2025-09-02T13:21:34.592" v="1015" actId="478"/>
          <ac:spMkLst>
            <pc:docMk/>
            <pc:sldMk cId="1908832260" sldId="853"/>
            <ac:spMk id="50" creationId="{EC1912A6-2D06-466B-82C1-DEDC50B85247}"/>
          </ac:spMkLst>
        </pc:spChg>
        <pc:spChg chg="add del">
          <ac:chgData name="Al Friend" userId="e5ed79da-d858-46d4-9eed-a7a24903f2de" providerId="ADAL" clId="{F3644FB2-6E64-4DE2-861E-FB614671B88E}" dt="2025-09-02T13:21:17.609" v="1006" actId="478"/>
          <ac:spMkLst>
            <pc:docMk/>
            <pc:sldMk cId="1908832260" sldId="853"/>
            <ac:spMk id="53" creationId="{50306D9E-4F58-4B77-8461-9CC5C6AE319B}"/>
          </ac:spMkLst>
        </pc:spChg>
        <pc:spChg chg="add del">
          <ac:chgData name="Al Friend" userId="e5ed79da-d858-46d4-9eed-a7a24903f2de" providerId="ADAL" clId="{F3644FB2-6E64-4DE2-861E-FB614671B88E}" dt="2025-09-02T13:21:36.683" v="1016" actId="478"/>
          <ac:spMkLst>
            <pc:docMk/>
            <pc:sldMk cId="1908832260" sldId="853"/>
            <ac:spMk id="54" creationId="{91BE8DA9-9765-497A-8967-14BCEB0C7A84}"/>
          </ac:spMkLst>
        </pc:spChg>
        <pc:spChg chg="add del">
          <ac:chgData name="Al Friend" userId="e5ed79da-d858-46d4-9eed-a7a24903f2de" providerId="ADAL" clId="{F3644FB2-6E64-4DE2-861E-FB614671B88E}" dt="2025-09-02T13:21:04.271" v="999" actId="478"/>
          <ac:spMkLst>
            <pc:docMk/>
            <pc:sldMk cId="1908832260" sldId="853"/>
            <ac:spMk id="56" creationId="{BDA2AA89-3E6C-4847-9733-CDBC10C8A667}"/>
          </ac:spMkLst>
        </pc:spChg>
        <pc:spChg chg="add del">
          <ac:chgData name="Al Friend" userId="e5ed79da-d858-46d4-9eed-a7a24903f2de" providerId="ADAL" clId="{F3644FB2-6E64-4DE2-861E-FB614671B88E}" dt="2025-09-02T13:20:58.706" v="996" actId="478"/>
          <ac:spMkLst>
            <pc:docMk/>
            <pc:sldMk cId="1908832260" sldId="853"/>
            <ac:spMk id="57" creationId="{23BB5F91-210F-4BF8-BC33-24C0B1BE1A76}"/>
          </ac:spMkLst>
        </pc:spChg>
        <pc:spChg chg="add del">
          <ac:chgData name="Al Friend" userId="e5ed79da-d858-46d4-9eed-a7a24903f2de" providerId="ADAL" clId="{F3644FB2-6E64-4DE2-861E-FB614671B88E}" dt="2025-09-02T13:21:02.716" v="998" actId="478"/>
          <ac:spMkLst>
            <pc:docMk/>
            <pc:sldMk cId="1908832260" sldId="853"/>
            <ac:spMk id="59" creationId="{C712CDE4-0039-47E8-8CA5-5075E8751254}"/>
          </ac:spMkLst>
        </pc:spChg>
        <pc:spChg chg="add del">
          <ac:chgData name="Al Friend" userId="e5ed79da-d858-46d4-9eed-a7a24903f2de" providerId="ADAL" clId="{F3644FB2-6E64-4DE2-861E-FB614671B88E}" dt="2025-09-02T13:21:00.975" v="997" actId="478"/>
          <ac:spMkLst>
            <pc:docMk/>
            <pc:sldMk cId="1908832260" sldId="853"/>
            <ac:spMk id="60" creationId="{F2673D40-7B0B-4240-9186-272594894233}"/>
          </ac:spMkLst>
        </pc:spChg>
      </pc:sldChg>
    </pc:docChg>
  </pc:docChgLst>
  <pc:docChgLst>
    <pc:chgData name="Al Friend" userId="e5ed79da-d858-46d4-9eed-a7a24903f2de" providerId="ADAL" clId="{B5C458E4-6853-498B-9AA7-29B3C988A4F0}"/>
    <pc:docChg chg="custSel addSld modSld sldOrd modSection">
      <pc:chgData name="Al Friend" userId="e5ed79da-d858-46d4-9eed-a7a24903f2de" providerId="ADAL" clId="{B5C458E4-6853-498B-9AA7-29B3C988A4F0}" dt="2025-06-23T21:48:49.977" v="282"/>
      <pc:docMkLst>
        <pc:docMk/>
      </pc:docMkLst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3861154840" sldId="496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831658751" sldId="497"/>
        </pc:sldMkLst>
      </pc:sldChg>
      <pc:sldChg chg="addSp modSp mod ord modAnim">
        <pc:chgData name="Al Friend" userId="e5ed79da-d858-46d4-9eed-a7a24903f2de" providerId="ADAL" clId="{B5C458E4-6853-498B-9AA7-29B3C988A4F0}" dt="2025-06-23T21:33:14.687" v="157" actId="1076"/>
        <pc:sldMkLst>
          <pc:docMk/>
          <pc:sldMk cId="3844814172" sldId="498"/>
        </pc:sldMkLst>
      </pc:sldChg>
      <pc:sldChg chg="addSp modSp mod ord modAnim modShow">
        <pc:chgData name="Al Friend" userId="e5ed79da-d858-46d4-9eed-a7a24903f2de" providerId="ADAL" clId="{B5C458E4-6853-498B-9AA7-29B3C988A4F0}" dt="2025-06-23T21:48:35.381" v="278" actId="729"/>
        <pc:sldMkLst>
          <pc:docMk/>
          <pc:sldMk cId="1374977604" sldId="499"/>
        </pc:sldMkLst>
      </pc:sldChg>
      <pc:sldChg chg="addSp modSp mod ord modAnim">
        <pc:chgData name="Al Friend" userId="e5ed79da-d858-46d4-9eed-a7a24903f2de" providerId="ADAL" clId="{B5C458E4-6853-498B-9AA7-29B3C988A4F0}" dt="2025-06-23T21:36:55.533" v="221" actId="1076"/>
        <pc:sldMkLst>
          <pc:docMk/>
          <pc:sldMk cId="2118686002" sldId="500"/>
        </pc:sldMkLst>
      </pc:sldChg>
      <pc:sldChg chg="addSp modSp mod ord modAnim">
        <pc:chgData name="Al Friend" userId="e5ed79da-d858-46d4-9eed-a7a24903f2de" providerId="ADAL" clId="{B5C458E4-6853-498B-9AA7-29B3C988A4F0}" dt="2025-06-23T21:39:32.967" v="261" actId="1076"/>
        <pc:sldMkLst>
          <pc:docMk/>
          <pc:sldMk cId="3419363118" sldId="501"/>
        </pc:sldMkLst>
      </pc:sldChg>
      <pc:sldChg chg="addSp modSp mod ord modAnim">
        <pc:chgData name="Al Friend" userId="e5ed79da-d858-46d4-9eed-a7a24903f2de" providerId="ADAL" clId="{B5C458E4-6853-498B-9AA7-29B3C988A4F0}" dt="2025-06-23T21:34:39.721" v="171" actId="14100"/>
        <pc:sldMkLst>
          <pc:docMk/>
          <pc:sldMk cId="195889250" sldId="606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2607827900" sldId="607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2664616585" sldId="608"/>
        </pc:sldMkLst>
      </pc:sldChg>
      <pc:sldChg chg="delSp add mod delAnim modAnim modShow">
        <pc:chgData name="Al Friend" userId="e5ed79da-d858-46d4-9eed-a7a24903f2de" providerId="ADAL" clId="{B5C458E4-6853-498B-9AA7-29B3C988A4F0}" dt="2025-06-23T21:47:33.212" v="266"/>
        <pc:sldMkLst>
          <pc:docMk/>
          <pc:sldMk cId="652055710" sldId="831"/>
        </pc:sldMkLst>
      </pc:sldChg>
      <pc:sldChg chg="delSp add mod modAnim modShow">
        <pc:chgData name="Al Friend" userId="e5ed79da-d858-46d4-9eed-a7a24903f2de" providerId="ADAL" clId="{B5C458E4-6853-498B-9AA7-29B3C988A4F0}" dt="2025-06-23T21:48:06.464" v="272" actId="478"/>
        <pc:sldMkLst>
          <pc:docMk/>
          <pc:sldMk cId="4014645582" sldId="832"/>
        </pc:sldMkLst>
      </pc:sldChg>
      <pc:sldChg chg="delSp add mod delAnim modAnim modShow">
        <pc:chgData name="Al Friend" userId="e5ed79da-d858-46d4-9eed-a7a24903f2de" providerId="ADAL" clId="{B5C458E4-6853-498B-9AA7-29B3C988A4F0}" dt="2025-06-23T21:48:18.789" v="276"/>
        <pc:sldMkLst>
          <pc:docMk/>
          <pc:sldMk cId="4133765171" sldId="833"/>
        </pc:sldMkLst>
      </pc:sldChg>
      <pc:sldChg chg="delSp add mod delAnim modAnim modShow">
        <pc:chgData name="Al Friend" userId="e5ed79da-d858-46d4-9eed-a7a24903f2de" providerId="ADAL" clId="{B5C458E4-6853-498B-9AA7-29B3C988A4F0}" dt="2025-06-23T21:48:49.977" v="282"/>
        <pc:sldMkLst>
          <pc:docMk/>
          <pc:sldMk cId="1818297475" sldId="834"/>
        </pc:sldMkLst>
      </pc:sldChg>
    </pc:docChg>
  </pc:docChgLst>
  <pc:docChgLst>
    <pc:chgData name="Al Friend" userId="e5ed79da-d858-46d4-9eed-a7a24903f2de" providerId="ADAL" clId="{7314A9CC-26D3-41E6-96F1-A72E785017FE}"/>
  </pc:docChgLst>
  <pc:docChgLst>
    <pc:chgData name="Al Friend" userId="e5ed79da-d858-46d4-9eed-a7a24903f2de" providerId="ADAL" clId="{00C113E3-DC44-4CBE-8143-EAC727F6E289}"/>
    <pc:docChg chg="undo redo custSel addSld delSld modSld sldOrd modSection">
      <pc:chgData name="Al Friend" userId="e5ed79da-d858-46d4-9eed-a7a24903f2de" providerId="ADAL" clId="{00C113E3-DC44-4CBE-8143-EAC727F6E289}" dt="2025-06-24T10:40:26.794" v="591" actId="20577"/>
      <pc:docMkLst>
        <pc:docMk/>
      </pc:docMkLst>
      <pc:sldChg chg="modSp ord modAnim modNotesTx">
        <pc:chgData name="Al Friend" userId="e5ed79da-d858-46d4-9eed-a7a24903f2de" providerId="ADAL" clId="{00C113E3-DC44-4CBE-8143-EAC727F6E289}" dt="2025-06-19T08:30:12.381" v="503" actId="20577"/>
        <pc:sldMkLst>
          <pc:docMk/>
          <pc:sldMk cId="2001493673" sldId="380"/>
        </pc:sldMkLst>
      </pc:sldChg>
      <pc:sldChg chg="modSp">
        <pc:chgData name="Al Friend" userId="e5ed79da-d858-46d4-9eed-a7a24903f2de" providerId="ADAL" clId="{00C113E3-DC44-4CBE-8143-EAC727F6E289}" dt="2025-06-18T10:33:08.572" v="200" actId="14100"/>
        <pc:sldMkLst>
          <pc:docMk/>
          <pc:sldMk cId="3802701649" sldId="438"/>
        </pc:sldMkLst>
      </pc:sldChg>
      <pc:sldChg chg="modSp modAnim">
        <pc:chgData name="Al Friend" userId="e5ed79da-d858-46d4-9eed-a7a24903f2de" providerId="ADAL" clId="{00C113E3-DC44-4CBE-8143-EAC727F6E289}" dt="2025-06-18T11:12:29.347" v="275"/>
        <pc:sldMkLst>
          <pc:docMk/>
          <pc:sldMk cId="1456227709" sldId="440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097969357" sldId="445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28642009" sldId="446"/>
        </pc:sldMkLst>
      </pc:sldChg>
      <pc:sldChg chg="modSp ord">
        <pc:chgData name="Al Friend" userId="e5ed79da-d858-46d4-9eed-a7a24903f2de" providerId="ADAL" clId="{00C113E3-DC44-4CBE-8143-EAC727F6E289}" dt="2025-06-18T10:44:05.819" v="237" actId="12788"/>
        <pc:sldMkLst>
          <pc:docMk/>
          <pc:sldMk cId="370988439" sldId="456"/>
        </pc:sldMkLst>
      </pc:sldChg>
      <pc:sldChg chg="delSp modSp ord delAnim">
        <pc:chgData name="Al Friend" userId="e5ed79da-d858-46d4-9eed-a7a24903f2de" providerId="ADAL" clId="{00C113E3-DC44-4CBE-8143-EAC727F6E289}" dt="2025-06-18T10:44:28.951" v="239" actId="1076"/>
        <pc:sldMkLst>
          <pc:docMk/>
          <pc:sldMk cId="2802556139" sldId="457"/>
        </pc:sldMkLst>
      </pc:sldChg>
      <pc:sldChg chg="modSp">
        <pc:chgData name="Al Friend" userId="e5ed79da-d858-46d4-9eed-a7a24903f2de" providerId="ADAL" clId="{00C113E3-DC44-4CBE-8143-EAC727F6E289}" dt="2025-06-10T12:35:14.491" v="125" actId="20577"/>
        <pc:sldMkLst>
          <pc:docMk/>
          <pc:sldMk cId="4138570075" sldId="471"/>
        </pc:sldMkLst>
      </pc:sldChg>
      <pc:sldChg chg="modSp modAnim">
        <pc:chgData name="Al Friend" userId="e5ed79da-d858-46d4-9eed-a7a24903f2de" providerId="ADAL" clId="{00C113E3-DC44-4CBE-8143-EAC727F6E289}" dt="2025-06-24T10:37:05.722" v="586" actId="207"/>
        <pc:sldMkLst>
          <pc:docMk/>
          <pc:sldMk cId="831658751" sldId="497"/>
        </pc:sldMkLst>
      </pc:sldChg>
      <pc:sldChg chg="modSp">
        <pc:chgData name="Al Friend" userId="e5ed79da-d858-46d4-9eed-a7a24903f2de" providerId="ADAL" clId="{00C113E3-DC44-4CBE-8143-EAC727F6E289}" dt="2025-06-24T10:37:01.770" v="585" actId="207"/>
        <pc:sldMkLst>
          <pc:docMk/>
          <pc:sldMk cId="2118686002" sldId="500"/>
        </pc:sldMkLst>
      </pc:sldChg>
      <pc:sldChg chg="modSp modAnim">
        <pc:chgData name="Al Friend" userId="e5ed79da-d858-46d4-9eed-a7a24903f2de" providerId="ADAL" clId="{00C113E3-DC44-4CBE-8143-EAC727F6E289}" dt="2025-06-24T10:40:21.421" v="589" actId="20577"/>
        <pc:sldMkLst>
          <pc:docMk/>
          <pc:sldMk cId="3419363118" sldId="501"/>
        </pc:sldMkLst>
      </pc:sldChg>
      <pc:sldChg chg="modSp">
        <pc:chgData name="Al Friend" userId="e5ed79da-d858-46d4-9eed-a7a24903f2de" providerId="ADAL" clId="{00C113E3-DC44-4CBE-8143-EAC727F6E289}" dt="2025-06-11T14:18:42.971" v="138" actId="20577"/>
        <pc:sldMkLst>
          <pc:docMk/>
          <pc:sldMk cId="3515013201" sldId="512"/>
        </pc:sldMkLst>
      </pc:sldChg>
      <pc:sldChg chg="modSp">
        <pc:chgData name="Al Friend" userId="e5ed79da-d858-46d4-9eed-a7a24903f2de" providerId="ADAL" clId="{00C113E3-DC44-4CBE-8143-EAC727F6E289}" dt="2025-06-18T10:34:53.702" v="214" actId="1076"/>
        <pc:sldMkLst>
          <pc:docMk/>
          <pc:sldMk cId="1426775807" sldId="550"/>
        </pc:sldMkLst>
      </pc:sldChg>
      <pc:sldChg chg="modSp">
        <pc:chgData name="Al Friend" userId="e5ed79da-d858-46d4-9eed-a7a24903f2de" providerId="ADAL" clId="{00C113E3-DC44-4CBE-8143-EAC727F6E289}" dt="2025-06-18T10:36:22.484" v="226" actId="1076"/>
        <pc:sldMkLst>
          <pc:docMk/>
          <pc:sldMk cId="2672142775" sldId="552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493580204" sldId="556"/>
        </pc:sldMkLst>
      </pc:sldChg>
      <pc:sldChg chg="modSp ord">
        <pc:chgData name="Al Friend" userId="e5ed79da-d858-46d4-9eed-a7a24903f2de" providerId="ADAL" clId="{00C113E3-DC44-4CBE-8143-EAC727F6E289}" dt="2025-06-18T10:45:01.934" v="247" actId="20577"/>
        <pc:sldMkLst>
          <pc:docMk/>
          <pc:sldMk cId="1197381379" sldId="557"/>
        </pc:sldMkLst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1117637440" sldId="559"/>
        </pc:sldMkLst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2489710584" sldId="560"/>
        </pc:sldMkLst>
      </pc:sldChg>
      <pc:sldChg chg="modAnim">
        <pc:chgData name="Al Friend" userId="e5ed79da-d858-46d4-9eed-a7a24903f2de" providerId="ADAL" clId="{00C113E3-DC44-4CBE-8143-EAC727F6E289}" dt="2025-06-24T10:15:55.083" v="540"/>
        <pc:sldMkLst>
          <pc:docMk/>
          <pc:sldMk cId="195889250" sldId="606"/>
        </pc:sldMkLst>
      </pc:sldChg>
      <pc:sldChg chg="modAnim">
        <pc:chgData name="Al Friend" userId="e5ed79da-d858-46d4-9eed-a7a24903f2de" providerId="ADAL" clId="{00C113E3-DC44-4CBE-8143-EAC727F6E289}" dt="2025-06-24T10:10:34.740" v="534"/>
        <pc:sldMkLst>
          <pc:docMk/>
          <pc:sldMk cId="2607827900" sldId="607"/>
        </pc:sldMkLst>
      </pc:sldChg>
      <pc:sldChg chg="modAnim">
        <pc:chgData name="Al Friend" userId="e5ed79da-d858-46d4-9eed-a7a24903f2de" providerId="ADAL" clId="{00C113E3-DC44-4CBE-8143-EAC727F6E289}" dt="2025-06-24T10:36:42.867" v="584"/>
        <pc:sldMkLst>
          <pc:docMk/>
          <pc:sldMk cId="2664616585" sldId="608"/>
        </pc:sldMkLst>
      </pc:sldChg>
      <pc:sldChg chg="modSp">
        <pc:chgData name="Al Friend" userId="e5ed79da-d858-46d4-9eed-a7a24903f2de" providerId="ADAL" clId="{00C113E3-DC44-4CBE-8143-EAC727F6E289}" dt="2025-06-19T08:31:51.909" v="522" actId="692"/>
        <pc:sldMkLst>
          <pc:docMk/>
          <pc:sldMk cId="905531228" sldId="632"/>
        </pc:sldMkLst>
      </pc:sldChg>
      <pc:sldChg chg="modSp">
        <pc:chgData name="Al Friend" userId="e5ed79da-d858-46d4-9eed-a7a24903f2de" providerId="ADAL" clId="{00C113E3-DC44-4CBE-8143-EAC727F6E289}" dt="2025-06-19T08:32:17.776" v="526" actId="692"/>
        <pc:sldMkLst>
          <pc:docMk/>
          <pc:sldMk cId="1135896224" sldId="633"/>
        </pc:sldMkLst>
      </pc:sldChg>
      <pc:sldChg chg="delSp add modTransition delAnim modAnim modNotesTx">
        <pc:chgData name="Al Friend" userId="e5ed79da-d858-46d4-9eed-a7a24903f2de" providerId="ADAL" clId="{00C113E3-DC44-4CBE-8143-EAC727F6E289}" dt="2025-06-18T10:33:56.218" v="209"/>
        <pc:sldMkLst>
          <pc:docMk/>
          <pc:sldMk cId="3075148250" sldId="827"/>
        </pc:sldMkLst>
      </pc:sldChg>
      <pc:sldChg chg="delSp add modTransition delAnim modAnim">
        <pc:chgData name="Al Friend" userId="e5ed79da-d858-46d4-9eed-a7a24903f2de" providerId="ADAL" clId="{00C113E3-DC44-4CBE-8143-EAC727F6E289}" dt="2025-06-18T10:35:09.731" v="220"/>
        <pc:sldMkLst>
          <pc:docMk/>
          <pc:sldMk cId="1692260887" sldId="828"/>
        </pc:sldMkLst>
      </pc:sldChg>
      <pc:sldChg chg="modSp add modTransition modAnim modNotesTx">
        <pc:chgData name="Al Friend" userId="e5ed79da-d858-46d4-9eed-a7a24903f2de" providerId="ADAL" clId="{00C113E3-DC44-4CBE-8143-EAC727F6E289}" dt="2025-06-18T11:14:21.641" v="416" actId="20577"/>
        <pc:sldMkLst>
          <pc:docMk/>
          <pc:sldMk cId="3815233802" sldId="830"/>
        </pc:sldMkLst>
      </pc:sldChg>
      <pc:sldChg chg="modSp">
        <pc:chgData name="Al Friend" userId="e5ed79da-d858-46d4-9eed-a7a24903f2de" providerId="ADAL" clId="{00C113E3-DC44-4CBE-8143-EAC727F6E289}" dt="2025-06-24T10:40:26.794" v="591" actId="20577"/>
        <pc:sldMkLst>
          <pc:docMk/>
          <pc:sldMk cId="652055710" sldId="831"/>
        </pc:sldMkLst>
      </pc:sldChg>
      <pc:sldChg chg="delSp modSp add modTransition modAnim modNotesTx">
        <pc:chgData name="Al Friend" userId="e5ed79da-d858-46d4-9eed-a7a24903f2de" providerId="ADAL" clId="{00C113E3-DC44-4CBE-8143-EAC727F6E289}" dt="2025-06-24T10:37:26.889" v="587" actId="207"/>
        <pc:sldMkLst>
          <pc:docMk/>
          <pc:sldMk cId="1850962590" sldId="835"/>
        </pc:sldMkLst>
      </pc:sldChg>
    </pc:docChg>
  </pc:docChgLst>
  <pc:docChgLst>
    <pc:chgData name="Al Friend" userId="e5ed79da-d858-46d4-9eed-a7a24903f2de" providerId="ADAL" clId="{9853D65B-86FD-4354-9C2F-105578B046A8}"/>
    <pc:docChg chg="modSld">
      <pc:chgData name="Al Friend" userId="e5ed79da-d858-46d4-9eed-a7a24903f2de" providerId="ADAL" clId="{9853D65B-86FD-4354-9C2F-105578B046A8}" dt="2025-08-19T19:42:24.836" v="104" actId="14100"/>
      <pc:docMkLst>
        <pc:docMk/>
      </pc:docMkLst>
      <pc:sldChg chg="modSp mod">
        <pc:chgData name="Al Friend" userId="e5ed79da-d858-46d4-9eed-a7a24903f2de" providerId="ADAL" clId="{9853D65B-86FD-4354-9C2F-105578B046A8}" dt="2025-08-19T19:37:41.561" v="15" actId="20577"/>
        <pc:sldMkLst>
          <pc:docMk/>
          <pc:sldMk cId="171987008" sldId="444"/>
        </pc:sldMkLst>
        <pc:spChg chg="mod">
          <ac:chgData name="Al Friend" userId="e5ed79da-d858-46d4-9eed-a7a24903f2de" providerId="ADAL" clId="{9853D65B-86FD-4354-9C2F-105578B046A8}" dt="2025-08-19T19:37:41.561" v="15" actId="20577"/>
          <ac:spMkLst>
            <pc:docMk/>
            <pc:sldMk cId="171987008" sldId="444"/>
            <ac:spMk id="3" creationId="{00000000-0000-0000-0000-000000000000}"/>
          </ac:spMkLst>
        </pc:spChg>
      </pc:sldChg>
      <pc:sldChg chg="modSp mod modAnim">
        <pc:chgData name="Al Friend" userId="e5ed79da-d858-46d4-9eed-a7a24903f2de" providerId="ADAL" clId="{9853D65B-86FD-4354-9C2F-105578B046A8}" dt="2025-08-19T19:42:24.836" v="104" actId="14100"/>
        <pc:sldMkLst>
          <pc:docMk/>
          <pc:sldMk cId="2672142775" sldId="552"/>
        </pc:sldMkLst>
        <pc:spChg chg="mod">
          <ac:chgData name="Al Friend" userId="e5ed79da-d858-46d4-9eed-a7a24903f2de" providerId="ADAL" clId="{9853D65B-86FD-4354-9C2F-105578B046A8}" dt="2025-08-19T19:39:23.981" v="42" actId="20577"/>
          <ac:spMkLst>
            <pc:docMk/>
            <pc:sldMk cId="2672142775" sldId="552"/>
            <ac:spMk id="3" creationId="{00000000-0000-0000-0000-000000000000}"/>
          </ac:spMkLst>
        </pc:spChg>
        <pc:spChg chg="mod">
          <ac:chgData name="Al Friend" userId="e5ed79da-d858-46d4-9eed-a7a24903f2de" providerId="ADAL" clId="{9853D65B-86FD-4354-9C2F-105578B046A8}" dt="2025-08-19T19:41:16.867" v="93" actId="20577"/>
          <ac:spMkLst>
            <pc:docMk/>
            <pc:sldMk cId="2672142775" sldId="552"/>
            <ac:spMk id="4" creationId="{64E6C5A6-C8B6-44E7-AC4F-4DD9B8000FF1}"/>
          </ac:spMkLst>
        </pc:spChg>
        <pc:spChg chg="mod">
          <ac:chgData name="Al Friend" userId="e5ed79da-d858-46d4-9eed-a7a24903f2de" providerId="ADAL" clId="{9853D65B-86FD-4354-9C2F-105578B046A8}" dt="2025-08-19T19:42:24.836" v="104" actId="14100"/>
          <ac:spMkLst>
            <pc:docMk/>
            <pc:sldMk cId="2672142775" sldId="552"/>
            <ac:spMk id="6" creationId="{4C153303-D1C1-431D-B2E2-B4706419068D}"/>
          </ac:spMkLst>
        </pc:spChg>
      </pc:sldChg>
      <pc:sldChg chg="modSp mod">
        <pc:chgData name="Al Friend" userId="e5ed79da-d858-46d4-9eed-a7a24903f2de" providerId="ADAL" clId="{9853D65B-86FD-4354-9C2F-105578B046A8}" dt="2025-08-19T19:37:51.529" v="17" actId="20577"/>
        <pc:sldMkLst>
          <pc:docMk/>
          <pc:sldMk cId="395973225" sldId="836"/>
        </pc:sldMkLst>
        <pc:spChg chg="mod">
          <ac:chgData name="Al Friend" userId="e5ed79da-d858-46d4-9eed-a7a24903f2de" providerId="ADAL" clId="{9853D65B-86FD-4354-9C2F-105578B046A8}" dt="2025-08-19T19:37:51.529" v="17" actId="20577"/>
          <ac:spMkLst>
            <pc:docMk/>
            <pc:sldMk cId="395973225" sldId="836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['UK', 'London', '66.8\n']</a:t>
            </a:r>
          </a:p>
          <a:p>
            <a:pPr defTabSz="875264">
              <a:defRPr/>
            </a:pPr>
            <a:r>
              <a:rPr lang="en-GB" sz="1200" baseline="0" dirty="0"/>
              <a:t>['France', 'Paris', '67.4\n']</a:t>
            </a:r>
          </a:p>
          <a:p>
            <a:pPr defTabSz="875264">
              <a:defRPr/>
            </a:pPr>
            <a:r>
              <a:rPr lang="en-GB" sz="1200" baseline="0" dirty="0"/>
              <a:t>['Germany', 'Berlin', '83.2\n']</a:t>
            </a:r>
          </a:p>
          <a:p>
            <a:pPr defTabSz="875264">
              <a:defRPr/>
            </a:pPr>
            <a:r>
              <a:rPr lang="en-GB" sz="1200" baseline="0" dirty="0"/>
              <a:t>['Norway', Oslo', '5.4\n']</a:t>
            </a:r>
          </a:p>
          <a:p>
            <a:pPr defTabSz="875264">
              <a:defRPr/>
            </a:pPr>
            <a:r>
              <a:rPr lang="en-GB" sz="1200" baseline="0" dirty="0"/>
              <a:t>['Spain', 'Madrid', '46.8\n']</a:t>
            </a:r>
          </a:p>
          <a:p>
            <a:pPr defTabSz="875264">
              <a:defRPr/>
            </a:pPr>
            <a:r>
              <a:rPr lang="en-GB" sz="1200" baseline="0" dirty="0"/>
              <a:t>['Italy', 'Rome', '60.5\n']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9377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51416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160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9713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27995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43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26B3E-54ED-D7DA-F2C0-4EBD142A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9AA1E-2079-35A7-531A-ECEB34981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635DA-4F08-86D3-B7E9-22CA14D5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5D2CE-290D-8C0F-25DA-39FC47294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520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3E78A-AF3D-4E7E-6F91-D6FB8FC4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0AFFD-07CC-2A32-FE96-2F383294C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03CC3-609D-9BE9-59E4-D08B6543B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698C-EDCE-919F-55EC-7539A3293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03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06418-7486-CE3B-2833-ABD1629C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2104D-783D-0048-B875-2250D7786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856A6-7E21-E507-6B37-B70A7AA30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5B2D-49CC-01FA-8274-06910FC17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091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69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C504-7E48-81DE-347D-8102E9D0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A5D2A-364C-E70E-31DA-B4CFE07F1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CF282-939D-2FE5-43F6-9FB766339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E2EEB-6073-D697-9580-1C4C966C3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949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81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1625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https://mrfriendcs.github.io/h-cs/sdd/H-SDD-Walking/index2.html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669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Lines 5, 6, and 8 could be a single line – done this way due to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95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8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9470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243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091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5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DBB34-4253-14DF-EFCF-FDCB605B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6E261-289E-56BD-EAB5-F2CC5B800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D43456-2161-D1DA-A3BC-4E2F1C295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96FAC-7395-8021-477B-8BD3D395B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4368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790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2102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49499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4763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0270A-015B-B979-3456-8A125EEB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8CA15-E4F6-5AAA-E9ED-A9EE50403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8154A-3BA9-5530-4283-78836F89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268C1-3CBD-CDEF-F1D0-FC7F22779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58872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58FE5-74EE-E035-E2FB-CD7D87668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E5034-760B-2302-34CD-A41B4A03F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D7EAE-CA3D-7441-1C7F-54FEE2839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BE5C-A87A-C812-2302-2BD189ED9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4116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3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0786" y="2736502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35721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3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https://mrfriendcs.github.io/h-cs/sdd/H-SDD-Countries/</a:t>
            </a:r>
          </a:p>
        </p:txBody>
      </p:sp>
    </p:spTree>
    <p:extLst>
      <p:ext uri="{BB962C8B-B14F-4D97-AF65-F5344CB8AC3E}">
        <p14:creationId xmlns:p14="http://schemas.microsoft.com/office/powerpoint/2010/main" val="21179339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file handling using:</a:t>
            </a:r>
          </a:p>
          <a:p>
            <a:pPr lvl="1"/>
            <a:r>
              <a:rPr lang="en-GB" sz="3200" dirty="0"/>
              <a:t>open</a:t>
            </a:r>
          </a:p>
          <a:p>
            <a:pPr lvl="1"/>
            <a:r>
              <a:rPr lang="en-GB" sz="3200" dirty="0"/>
              <a:t>read</a:t>
            </a:r>
          </a:p>
          <a:p>
            <a:pPr lvl="1"/>
            <a:r>
              <a:rPr lang="en-GB" sz="32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214752" y="387688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10078677" y="2566358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5502"/>
              <a:gd name="adj5" fmla="val -21767"/>
              <a:gd name="adj6" fmla="val -486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704202" y="6311900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41395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</p:spTree>
    <p:extLst>
      <p:ext uri="{BB962C8B-B14F-4D97-AF65-F5344CB8AC3E}">
        <p14:creationId xmlns:p14="http://schemas.microsoft.com/office/powerpoint/2010/main" val="30751482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329802" y="4789036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598801" y="3393801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</p:spTree>
    <p:extLst>
      <p:ext uri="{BB962C8B-B14F-4D97-AF65-F5344CB8AC3E}">
        <p14:creationId xmlns:p14="http://schemas.microsoft.com/office/powerpoint/2010/main" val="169226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61883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4" y="4819065"/>
            <a:ext cx="5618108" cy="829844"/>
          </a:xfrm>
          <a:prstGeom prst="callout2">
            <a:avLst>
              <a:gd name="adj1" fmla="val 49990"/>
              <a:gd name="adj2" fmla="val -67"/>
              <a:gd name="adj3" fmla="val 50876"/>
              <a:gd name="adj4" fmla="val -13227"/>
              <a:gd name="adj5" fmla="val -5106"/>
              <a:gd name="adj6" fmla="val -169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 whitespace and non-printing characters removed 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839BE1AD-091F-48F2-B203-ACCF688B1848}"/>
              </a:ext>
            </a:extLst>
          </p:cNvPr>
          <p:cNvSpPr/>
          <p:nvPr/>
        </p:nvSpPr>
        <p:spPr>
          <a:xfrm>
            <a:off x="6512951" y="2171088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12608"/>
              <a:gd name="adj6" fmla="val -994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8949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</p:spTree>
    <p:extLst>
      <p:ext uri="{BB962C8B-B14F-4D97-AF65-F5344CB8AC3E}">
        <p14:creationId xmlns:p14="http://schemas.microsoft.com/office/powerpoint/2010/main" val="40434311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1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014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7795338" y="5105996"/>
            <a:ext cx="1903471" cy="862642"/>
          </a:xfrm>
          <a:prstGeom prst="callout2">
            <a:avLst>
              <a:gd name="adj1" fmla="val 49854"/>
              <a:gd name="adj2" fmla="val 100428"/>
              <a:gd name="adj3" fmla="val 50016"/>
              <a:gd name="adj4" fmla="val 120470"/>
              <a:gd name="adj5" fmla="val -11133"/>
              <a:gd name="adj6" fmla="val 127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A71A9-46AA-E8B0-550C-15560E56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AA0AB-71B4-2551-B2BC-2E8359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ABD4-FA7B-4812-9FFD-2B43F593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59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04491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448DFDA-C240-45D3-A110-E175FA4E5745}"/>
              </a:ext>
            </a:extLst>
          </p:cNvPr>
          <p:cNvSpPr/>
          <p:nvPr/>
        </p:nvSpPr>
        <p:spPr>
          <a:xfrm>
            <a:off x="6548900" y="1783619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90431"/>
              <a:gd name="adj6" fmla="val -1205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297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74516030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69" y="5911406"/>
            <a:ext cx="386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 of strings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30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429D9D-B17C-D7EE-9BCC-229EB4D76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7C408B-7D9A-D040-05F7-2D6CC30D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14897-4D3E-7E96-8CA3-33BF97F4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capitals)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data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(",")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capitals[index] = data[1].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3C1CED58-7D33-14B9-215F-9BF9E29D8D2F}"/>
              </a:ext>
            </a:extLst>
          </p:cNvPr>
          <p:cNvSpPr/>
          <p:nvPr/>
        </p:nvSpPr>
        <p:spPr>
          <a:xfrm>
            <a:off x="10472669" y="5265420"/>
            <a:ext cx="1384052" cy="1282700"/>
          </a:xfrm>
          <a:prstGeom prst="callout2">
            <a:avLst>
              <a:gd name="adj1" fmla="val 473"/>
              <a:gd name="adj2" fmla="val -593"/>
              <a:gd name="adj3" fmla="val -44083"/>
              <a:gd name="adj4" fmla="val -311"/>
              <a:gd name="adj5" fmla="val -54802"/>
              <a:gd name="adj6" fmla="val -22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array of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strings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193012EF-BB2A-BBC4-FC37-7DF74E6982FF}"/>
              </a:ext>
            </a:extLst>
          </p:cNvPr>
          <p:cNvSpPr/>
          <p:nvPr/>
        </p:nvSpPr>
        <p:spPr>
          <a:xfrm>
            <a:off x="10521309" y="2705504"/>
            <a:ext cx="1493213" cy="1252134"/>
          </a:xfrm>
          <a:prstGeom prst="callout2">
            <a:avLst>
              <a:gd name="adj1" fmla="val 100686"/>
              <a:gd name="adj2" fmla="val 407"/>
              <a:gd name="adj3" fmla="val 115328"/>
              <a:gd name="adj4" fmla="val 248"/>
              <a:gd name="adj5" fmla="val 124219"/>
              <a:gd name="adj6" fmla="val -235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at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commas</a:t>
            </a:r>
          </a:p>
        </p:txBody>
      </p:sp>
    </p:spTree>
    <p:extLst>
      <p:ext uri="{BB962C8B-B14F-4D97-AF65-F5344CB8AC3E}">
        <p14:creationId xmlns:p14="http://schemas.microsoft.com/office/powerpoint/2010/main" val="633878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83387-5AE9-CBA0-98AF-B8C63BDA8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1A076-38E4-A3FE-208E-4383634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5FBB2-B33A-9334-5E60-E0F6A8E4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capitals)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data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(",")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capitals[index] = data[1].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753935" y="531432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986377" y="286947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53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7287508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19" y="5303012"/>
            <a:ext cx="2133823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11519"/>
              <a:gd name="adj6" fmla="val -517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default values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specific values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3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specific values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empty records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 with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052602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263751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3226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8887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 list of what will be delivered to the client, such as: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Timescales: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9835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122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5279262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Mentally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37562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Stepping</a:t>
            </a:r>
          </a:p>
          <a:p>
            <a:pPr>
              <a:spcAft>
                <a:spcPts val="1800"/>
              </a:spcAft>
            </a:pPr>
            <a:r>
              <a:rPr lang="en-GB" dirty="0"/>
              <a:t>Uses</a:t>
            </a:r>
          </a:p>
          <a:p>
            <a:pPr>
              <a:spcAft>
                <a:spcPts val="1800"/>
              </a:spcAft>
            </a:pPr>
            <a:r>
              <a:rPr lang="en-GB" dirty="0"/>
              <a:t>Changing</a:t>
            </a:r>
          </a:p>
          <a:p>
            <a:pPr>
              <a:spcAft>
                <a:spcPts val="1800"/>
              </a:spcAft>
            </a:pPr>
            <a:r>
              <a:rPr lang="en-GB" dirty="0"/>
              <a:t>Useful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44173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Execution </a:t>
            </a:r>
          </a:p>
          <a:p>
            <a:pPr>
              <a:spcAft>
                <a:spcPts val="1800"/>
              </a:spcAft>
            </a:pPr>
            <a:r>
              <a:rPr lang="en-GB" dirty="0"/>
              <a:t>Values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</a:t>
            </a:r>
          </a:p>
          <a:p>
            <a:pPr>
              <a:spcAft>
                <a:spcPts val="1800"/>
              </a:spcAft>
            </a:pPr>
            <a:r>
              <a:rPr lang="en-GB" dirty="0"/>
              <a:t>Useful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870865" y="537368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984" y="4267200"/>
            <a:ext cx="487748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5160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e.g. when a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Conditional break</a:t>
            </a:r>
          </a:p>
          <a:p>
            <a:pPr>
              <a:spcAft>
                <a:spcPts val="1800"/>
              </a:spcAft>
            </a:pPr>
            <a:r>
              <a:rPr lang="en-GB" dirty="0"/>
              <a:t>Execution pauses</a:t>
            </a:r>
          </a:p>
          <a:p>
            <a:pPr>
              <a:spcAft>
                <a:spcPts val="1800"/>
              </a:spcAft>
            </a:pPr>
            <a:r>
              <a:rPr lang="en-GB" dirty="0"/>
              <a:t>Values 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</a:t>
            </a:r>
          </a:p>
          <a:p>
            <a:pPr>
              <a:spcAft>
                <a:spcPts val="1800"/>
              </a:spcAft>
            </a:pPr>
            <a:r>
              <a:rPr lang="en-GB" dirty="0"/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381590093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messages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82447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Internal commentary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</a:t>
            </a:r>
          </a:p>
          <a:p>
            <a:pPr>
              <a:spcAft>
                <a:spcPts val="1800"/>
              </a:spcAft>
            </a:pPr>
            <a:r>
              <a:rPr lang="en-GB" dirty="0"/>
              <a:t>Local variables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</a:t>
            </a:r>
          </a:p>
        </p:txBody>
      </p:sp>
    </p:spTree>
    <p:extLst>
      <p:ext uri="{BB962C8B-B14F-4D97-AF65-F5344CB8AC3E}">
        <p14:creationId xmlns:p14="http://schemas.microsoft.com/office/powerpoint/2010/main" val="150930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50566"/>
              <a:gd name="adj2" fmla="val 514"/>
              <a:gd name="adj3" fmla="val 52597"/>
              <a:gd name="adj4" fmla="val -114983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EE51F00C-B8E1-5F0A-04E5-4AE9AA4A9DAC}"/>
              </a:ext>
            </a:extLst>
          </p:cNvPr>
          <p:cNvSpPr/>
          <p:nvPr/>
        </p:nvSpPr>
        <p:spPr>
          <a:xfrm>
            <a:off x="5433918" y="4400896"/>
            <a:ext cx="31322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16690"/>
              <a:gd name="adj5" fmla="val -23072"/>
              <a:gd name="adj6" fmla="val -251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search for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C3D931-F43B-1614-EE8A-48F5B9554C83}"/>
              </a:ext>
            </a:extLst>
          </p:cNvPr>
          <p:cNvSpPr/>
          <p:nvPr/>
        </p:nvSpPr>
        <p:spPr>
          <a:xfrm>
            <a:off x="7675468" y="1340542"/>
            <a:ext cx="3132232" cy="485083"/>
          </a:xfrm>
          <a:prstGeom prst="callout2">
            <a:avLst>
              <a:gd name="adj1" fmla="val 49585"/>
              <a:gd name="adj2" fmla="val -18"/>
              <a:gd name="adj3" fmla="val 49325"/>
              <a:gd name="adj4" fmla="val -16994"/>
              <a:gd name="adj5" fmla="val 118306"/>
              <a:gd name="adj6" fmla="val -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search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BB985B-A7D8-EF29-8A2C-8535F192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518F5-3477-04BD-09BD-7A7BA54F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F20D-F6AF-B8DA-FC53-05268ADD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455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429D9-585C-F5EB-7A50-4D2D05F4022F}"/>
              </a:ext>
            </a:extLst>
          </p:cNvPr>
          <p:cNvSpPr txBox="1"/>
          <p:nvPr/>
        </p:nvSpPr>
        <p:spPr>
          <a:xfrm>
            <a:off x="7410450" y="3903405"/>
            <a:ext cx="449580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Will stop looping if search value found, or at end of array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CD1614-11BF-B3B8-7AED-F70F610DD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A614BA-45F0-E2A2-650E-83B717FB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08C93-4CF9-9DED-C70A-6AA98A2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3765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CE1A51E-3F82-3AD1-8CB2-6C79475581CF}"/>
              </a:ext>
            </a:extLst>
          </p:cNvPr>
          <p:cNvSpPr/>
          <p:nvPr/>
        </p:nvSpPr>
        <p:spPr>
          <a:xfrm>
            <a:off x="4506818" y="1448146"/>
            <a:ext cx="1417732" cy="485083"/>
          </a:xfrm>
          <a:prstGeom prst="callout2">
            <a:avLst>
              <a:gd name="adj1" fmla="val 50076"/>
              <a:gd name="adj2" fmla="val -327"/>
              <a:gd name="adj3" fmla="val 50470"/>
              <a:gd name="adj4" fmla="val -47910"/>
              <a:gd name="adj5" fmla="val 103906"/>
              <a:gd name="adj6" fmla="val -767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70EE4B-C31B-22FE-E505-893DA47E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A71C8-B946-287A-F634-36557AD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5874-FBC6-4C19-3BB2-89089A8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97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4334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3057385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8C24A-DF22-D8B4-79C3-2F928A19557F}"/>
              </a:ext>
            </a:extLst>
          </p:cNvPr>
          <p:cNvSpPr txBox="1"/>
          <p:nvPr/>
        </p:nvSpPr>
        <p:spPr>
          <a:xfrm>
            <a:off x="7449294" y="297656"/>
            <a:ext cx="4597400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from second value to end of array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6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A73B94B-BFD1-E87B-7AA0-7CDB29557638}"/>
              </a:ext>
            </a:extLst>
          </p:cNvPr>
          <p:cNvSpPr/>
          <p:nvPr/>
        </p:nvSpPr>
        <p:spPr>
          <a:xfrm>
            <a:off x="7694518" y="5359746"/>
            <a:ext cx="17987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26928"/>
              <a:gd name="adj5" fmla="val -21763"/>
              <a:gd name="adj6" fmla="val -42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72711-2FC8-1452-F693-5A2DCBC06AC0}"/>
              </a:ext>
            </a:extLst>
          </p:cNvPr>
          <p:cNvSpPr txBox="1"/>
          <p:nvPr/>
        </p:nvSpPr>
        <p:spPr>
          <a:xfrm>
            <a:off x="8318500" y="230188"/>
            <a:ext cx="3505944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for every value in array</a:t>
            </a: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934003-4A56-A6F9-C28E-BBD959A71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E5502E-D683-68F3-7097-4F4D32E1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C02B-DB34-E7B0-B4E5-4793982C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557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231" y="5055325"/>
            <a:ext cx="6287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(read / written)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        a connection to a file</a:t>
            </a:r>
          </a:p>
          <a:p>
            <a:r>
              <a:rPr lang="en-GB" dirty="0"/>
              <a:t>             the contents of the file</a:t>
            </a:r>
          </a:p>
          <a:p>
            <a:r>
              <a:rPr lang="en-GB"/>
              <a:t>             </a:t>
            </a:r>
            <a:r>
              <a:rPr lang="en-GB" dirty="0"/>
              <a:t>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                               a file</a:t>
            </a:r>
          </a:p>
          <a:p>
            <a:r>
              <a:rPr lang="en-GB" dirty="0"/>
              <a:t>             the contents to the file</a:t>
            </a:r>
          </a:p>
          <a:p>
            <a:r>
              <a:rPr lang="en-GB" dirty="0"/>
              <a:t>            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427" y="5055325"/>
            <a:ext cx="702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                               ) is a string</a:t>
            </a:r>
          </a:p>
        </p:txBody>
      </p:sp>
    </p:spTree>
    <p:extLst>
      <p:ext uri="{BB962C8B-B14F-4D97-AF65-F5344CB8AC3E}">
        <p14:creationId xmlns:p14="http://schemas.microsoft.com/office/powerpoint/2010/main" val="38152338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481342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9026346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99AB6-0230-47B0-BA58-ED6EDC8E53B3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  <p:bldP spid="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5838062-5B02-430E-B668-0F283286ADDB}"/>
              </a:ext>
            </a:extLst>
          </p:cNvPr>
          <p:cNvSpPr/>
          <p:nvPr/>
        </p:nvSpPr>
        <p:spPr>
          <a:xfrm>
            <a:off x="6106072" y="4556879"/>
            <a:ext cx="2169823" cy="862642"/>
          </a:xfrm>
          <a:prstGeom prst="callout2">
            <a:avLst>
              <a:gd name="adj1" fmla="val 50296"/>
              <a:gd name="adj2" fmla="val -490"/>
              <a:gd name="adj3" fmla="val 50165"/>
              <a:gd name="adj4" fmla="val -26536"/>
              <a:gd name="adj5" fmla="val -27134"/>
              <a:gd name="adj6" fmla="val -46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8399D-2876-4367-AE0E-4CFA5BA02897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uiExpand="1" build="p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Writing: Array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Writing: Array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3959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DF525-8233-4863-80FA-1DD393D57035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"example6.csv"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Walking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https://mrfriendcs.github.io/h-cs/sdd/H-SDD-Walking/</a:t>
            </a:r>
          </a:p>
        </p:txBody>
      </p:sp>
    </p:spTree>
    <p:extLst>
      <p:ext uri="{BB962C8B-B14F-4D97-AF65-F5344CB8AC3E}">
        <p14:creationId xmlns:p14="http://schemas.microsoft.com/office/powerpoint/2010/main" val="25170653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parallel 1D arrays</a:t>
            </a:r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6709" y="3298249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467588" y="6075361"/>
            <a:ext cx="525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8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5451</TotalTime>
  <Words>7313</Words>
  <Application>Microsoft Office PowerPoint</Application>
  <PresentationFormat>Widescreen</PresentationFormat>
  <Paragraphs>1711</Paragraphs>
  <Slides>184</Slides>
  <Notes>146</Notes>
  <HiddenSlides>77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184</vt:i4>
      </vt:variant>
    </vt:vector>
  </HeadingPairs>
  <TitlesOfParts>
    <vt:vector size="190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Linear search algorithm</vt:lpstr>
      <vt:lpstr>Linear search (1/3)</vt:lpstr>
      <vt:lpstr>Linear search (1/3)</vt:lpstr>
      <vt:lpstr>Linear search (2/3)</vt:lpstr>
      <vt:lpstr>Linear search (2/3)</vt:lpstr>
      <vt:lpstr>Linear search (3/3)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Count occurrences</vt:lpstr>
      <vt:lpstr>Learning Intentions</vt:lpstr>
      <vt:lpstr>File handling - overview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Writing: Array (1)</vt:lpstr>
      <vt:lpstr>Writing: Array (2)</vt:lpstr>
      <vt:lpstr>Writing to a file (4)</vt:lpstr>
      <vt:lpstr>Writing to a file (6)</vt:lpstr>
      <vt:lpstr>Task – Walking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Task – Countries</vt:lpstr>
      <vt:lpstr>Learning Intentions</vt:lpstr>
      <vt:lpstr>Reading: Everything at once</vt:lpstr>
      <vt:lpstr>Reading: Everything at once</vt:lpstr>
      <vt:lpstr>Reading: One line at a time</vt:lpstr>
      <vt:lpstr>Reading: One line at a time</vt:lpstr>
      <vt:lpstr>String Method – Strip</vt:lpstr>
      <vt:lpstr>String Method – Strip</vt:lpstr>
      <vt:lpstr>STRING.strip()</vt:lpstr>
      <vt:lpstr>STRING.strip()</vt:lpstr>
      <vt:lpstr>Reading: Storing data for later (1) </vt:lpstr>
      <vt:lpstr>Reading: Storing data for later (1) </vt:lpstr>
      <vt:lpstr>String Methods – Split</vt:lpstr>
      <vt:lpstr>String Methods – Split</vt:lpstr>
      <vt:lpstr>STRING.split(",")</vt:lpstr>
      <vt:lpstr>STRING.split(",")</vt:lpstr>
      <vt:lpstr>Reading: Storing data for later (2)</vt:lpstr>
      <vt:lpstr>Reading: Storing data for later (2)</vt:lpstr>
      <vt:lpstr>Reading: Unknown file length</vt:lpstr>
      <vt:lpstr>Reading: Unknown file length</vt:lpstr>
      <vt:lpstr>Reading parallel arrays</vt:lpstr>
      <vt:lpstr>Reading parallel arrays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with default values</vt:lpstr>
      <vt:lpstr>Create a record with default values</vt:lpstr>
      <vt:lpstr>Create a record with specific values</vt:lpstr>
      <vt:lpstr>Create a record with specific values</vt:lpstr>
      <vt:lpstr>Modify a record</vt:lpstr>
      <vt:lpstr>Modify a record</vt:lpstr>
      <vt:lpstr>Create an array of records</vt:lpstr>
      <vt:lpstr>Create an array of records</vt:lpstr>
      <vt:lpstr>Create an array of empty records</vt:lpstr>
      <vt:lpstr>Create an array of records with default values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Development methodologies</vt:lpstr>
      <vt:lpstr>Analysis</vt:lpstr>
      <vt:lpstr>Learning Intentions</vt:lpstr>
      <vt:lpstr>Purpose</vt:lpstr>
      <vt:lpstr>Purpose</vt:lpstr>
      <vt:lpstr>Scope</vt:lpstr>
      <vt:lpstr>Scope</vt:lpstr>
      <vt:lpstr>Boundaries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Dry Run</vt:lpstr>
      <vt:lpstr>Trace Table</vt:lpstr>
      <vt:lpstr>Trace Table</vt:lpstr>
      <vt:lpstr>Breakpoint</vt:lpstr>
      <vt:lpstr>Breakpoint</vt:lpstr>
      <vt:lpstr>Watchpoint</vt:lpstr>
      <vt:lpstr>Watchpoint</vt:lpstr>
      <vt:lpstr>Evaluation</vt:lpstr>
      <vt:lpstr>Learning Intentions</vt:lpstr>
      <vt:lpstr>Usability</vt:lpstr>
      <vt:lpstr>Usability</vt:lpstr>
      <vt:lpstr>Maintainability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277</cp:revision>
  <cp:lastPrinted>2022-12-12T09:57:02Z</cp:lastPrinted>
  <dcterms:created xsi:type="dcterms:W3CDTF">2020-11-23T14:36:09Z</dcterms:created>
  <dcterms:modified xsi:type="dcterms:W3CDTF">2025-09-02T13:25:01Z</dcterms:modified>
</cp:coreProperties>
</file>