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3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443" r:id="rId147"/>
    <p:sldId id="453" r:id="rId148"/>
    <p:sldId id="669" r:id="rId149"/>
    <p:sldId id="762" r:id="rId150"/>
    <p:sldId id="685" r:id="rId151"/>
    <p:sldId id="686" r:id="rId152"/>
    <p:sldId id="687" r:id="rId153"/>
    <p:sldId id="688" r:id="rId154"/>
    <p:sldId id="786" r:id="rId155"/>
    <p:sldId id="773" r:id="rId156"/>
    <p:sldId id="774" r:id="rId157"/>
    <p:sldId id="775" r:id="rId158"/>
    <p:sldId id="776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58" r:id="rId212"/>
    <p:sldId id="459" r:id="rId213"/>
    <p:sldId id="481" r:id="rId214"/>
    <p:sldId id="796" r:id="rId215"/>
    <p:sldId id="406" r:id="rId216"/>
    <p:sldId id="644" r:id="rId217"/>
    <p:sldId id="771" r:id="rId218"/>
    <p:sldId id="612" r:id="rId219"/>
    <p:sldId id="613" r:id="rId220"/>
    <p:sldId id="820" r:id="rId221"/>
    <p:sldId id="821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860" r:id="rId337"/>
    <p:sldId id="806" r:id="rId338"/>
    <p:sldId id="807" r:id="rId339"/>
    <p:sldId id="847" r:id="rId340"/>
    <p:sldId id="848" r:id="rId341"/>
    <p:sldId id="849" r:id="rId342"/>
    <p:sldId id="850" r:id="rId343"/>
    <p:sldId id="851" r:id="rId344"/>
    <p:sldId id="852" r:id="rId345"/>
    <p:sldId id="853" r:id="rId346"/>
    <p:sldId id="854" r:id="rId347"/>
    <p:sldId id="731" r:id="rId348"/>
    <p:sldId id="732" r:id="rId349"/>
    <p:sldId id="734" r:id="rId350"/>
    <p:sldId id="733" r:id="rId351"/>
    <p:sldId id="735" r:id="rId35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352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commentAuthors" Target="commentAuthor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presProps" Target="pres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tableStyles" Target="tableStyle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25/09/2025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25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12981</Words>
  <Application>Microsoft Office PowerPoint</Application>
  <PresentationFormat>Widescreen</PresentationFormat>
  <Paragraphs>3247</Paragraphs>
  <Slides>351</Slides>
  <Notes>265</Notes>
  <HiddenSlides>149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351</vt:i4>
      </vt:variant>
    </vt:vector>
  </HeadingPairs>
  <TitlesOfParts>
    <vt:vector size="35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2025-09-25T09:34:03Z</dcterms:modified>
</cp:coreProperties>
</file>