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5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658" r:id="rId10"/>
    <p:sldId id="260" r:id="rId11"/>
    <p:sldId id="659" r:id="rId12"/>
    <p:sldId id="660" r:id="rId13"/>
    <p:sldId id="661" r:id="rId14"/>
    <p:sldId id="825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823" r:id="rId55"/>
    <p:sldId id="826" r:id="rId56"/>
    <p:sldId id="827" r:id="rId57"/>
    <p:sldId id="535" r:id="rId58"/>
    <p:sldId id="840" r:id="rId59"/>
    <p:sldId id="839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844" r:id="rId78"/>
    <p:sldId id="512" r:id="rId79"/>
    <p:sldId id="516" r:id="rId80"/>
    <p:sldId id="514" r:id="rId81"/>
    <p:sldId id="515" r:id="rId82"/>
    <p:sldId id="620" r:id="rId83"/>
    <p:sldId id="621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843" r:id="rId92"/>
    <p:sldId id="517" r:id="rId93"/>
    <p:sldId id="518" r:id="rId94"/>
    <p:sldId id="519" r:id="rId95"/>
    <p:sldId id="524" r:id="rId96"/>
    <p:sldId id="520" r:id="rId97"/>
    <p:sldId id="521" r:id="rId98"/>
    <p:sldId id="522" r:id="rId99"/>
    <p:sldId id="523" r:id="rId100"/>
    <p:sldId id="532" r:id="rId101"/>
    <p:sldId id="533" r:id="rId102"/>
    <p:sldId id="534" r:id="rId103"/>
    <p:sldId id="545" r:id="rId104"/>
    <p:sldId id="371" r:id="rId105"/>
    <p:sldId id="607" r:id="rId106"/>
    <p:sldId id="410" r:id="rId107"/>
    <p:sldId id="764" r:id="rId108"/>
    <p:sldId id="411" r:id="rId109"/>
    <p:sldId id="413" r:id="rId110"/>
    <p:sldId id="412" r:id="rId111"/>
    <p:sldId id="606" r:id="rId112"/>
    <p:sldId id="845" r:id="rId113"/>
    <p:sldId id="846" r:id="rId114"/>
    <p:sldId id="269" r:id="rId115"/>
    <p:sldId id="737" r:id="rId116"/>
    <p:sldId id="855" r:id="rId117"/>
    <p:sldId id="856" r:id="rId118"/>
    <p:sldId id="858" r:id="rId119"/>
    <p:sldId id="857" r:id="rId120"/>
    <p:sldId id="859" r:id="rId121"/>
    <p:sldId id="758" r:id="rId122"/>
    <p:sldId id="759" r:id="rId123"/>
    <p:sldId id="760" r:id="rId124"/>
    <p:sldId id="276" r:id="rId125"/>
    <p:sldId id="381" r:id="rId126"/>
    <p:sldId id="766" r:id="rId127"/>
    <p:sldId id="402" r:id="rId128"/>
    <p:sldId id="571" r:id="rId129"/>
    <p:sldId id="572" r:id="rId130"/>
    <p:sldId id="564" r:id="rId131"/>
    <p:sldId id="566" r:id="rId132"/>
    <p:sldId id="404" r:id="rId133"/>
    <p:sldId id="405" r:id="rId134"/>
    <p:sldId id="765" r:id="rId135"/>
    <p:sldId id="271" r:id="rId136"/>
    <p:sldId id="311" r:id="rId137"/>
    <p:sldId id="312" r:id="rId138"/>
    <p:sldId id="313" r:id="rId139"/>
    <p:sldId id="427" r:id="rId140"/>
    <p:sldId id="316" r:id="rId141"/>
    <p:sldId id="642" r:id="rId142"/>
    <p:sldId id="318" r:id="rId143"/>
    <p:sldId id="442" r:id="rId144"/>
    <p:sldId id="451" r:id="rId145"/>
    <p:sldId id="452" r:id="rId146"/>
    <p:sldId id="443" r:id="rId147"/>
    <p:sldId id="453" r:id="rId148"/>
    <p:sldId id="669" r:id="rId149"/>
    <p:sldId id="762" r:id="rId150"/>
    <p:sldId id="685" r:id="rId151"/>
    <p:sldId id="686" r:id="rId152"/>
    <p:sldId id="687" r:id="rId153"/>
    <p:sldId id="688" r:id="rId154"/>
    <p:sldId id="786" r:id="rId155"/>
    <p:sldId id="773" r:id="rId156"/>
    <p:sldId id="774" r:id="rId157"/>
    <p:sldId id="775" r:id="rId158"/>
    <p:sldId id="776" r:id="rId159"/>
    <p:sldId id="391" r:id="rId160"/>
    <p:sldId id="567" r:id="rId161"/>
    <p:sldId id="676" r:id="rId162"/>
    <p:sldId id="393" r:id="rId163"/>
    <p:sldId id="394" r:id="rId164"/>
    <p:sldId id="272" r:id="rId165"/>
    <p:sldId id="343" r:id="rId166"/>
    <p:sldId id="352" r:id="rId167"/>
    <p:sldId id="349" r:id="rId168"/>
    <p:sldId id="671" r:id="rId169"/>
    <p:sldId id="340" r:id="rId170"/>
    <p:sldId id="351" r:id="rId171"/>
    <p:sldId id="348" r:id="rId172"/>
    <p:sldId id="670" r:id="rId173"/>
    <p:sldId id="346" r:id="rId174"/>
    <p:sldId id="353" r:id="rId175"/>
    <p:sldId id="350" r:id="rId176"/>
    <p:sldId id="672" r:id="rId177"/>
    <p:sldId id="673" r:id="rId178"/>
    <p:sldId id="674" r:id="rId179"/>
    <p:sldId id="675" r:id="rId180"/>
    <p:sldId id="319" r:id="rId181"/>
    <p:sldId id="589" r:id="rId182"/>
    <p:sldId id="677" r:id="rId183"/>
    <p:sldId id="592" r:id="rId184"/>
    <p:sldId id="430" r:id="rId185"/>
    <p:sldId id="622" r:id="rId186"/>
    <p:sldId id="767" r:id="rId187"/>
    <p:sldId id="327" r:id="rId188"/>
    <p:sldId id="429" r:id="rId189"/>
    <p:sldId id="437" r:id="rId190"/>
    <p:sldId id="768" r:id="rId191"/>
    <p:sldId id="594" r:id="rId192"/>
    <p:sldId id="270" r:id="rId193"/>
    <p:sldId id="363" r:id="rId194"/>
    <p:sldId id="367" r:id="rId195"/>
    <p:sldId id="362" r:id="rId196"/>
    <p:sldId id="682" r:id="rId197"/>
    <p:sldId id="763" r:id="rId198"/>
    <p:sldId id="274" r:id="rId199"/>
    <p:sldId id="365" r:id="rId200"/>
    <p:sldId id="678" r:id="rId201"/>
    <p:sldId id="691" r:id="rId202"/>
    <p:sldId id="769" r:id="rId203"/>
    <p:sldId id="770" r:id="rId204"/>
    <p:sldId id="690" r:id="rId205"/>
    <p:sldId id="680" r:id="rId206"/>
    <p:sldId id="679" r:id="rId207"/>
    <p:sldId id="681" r:id="rId208"/>
    <p:sldId id="684" r:id="rId209"/>
    <p:sldId id="595" r:id="rId210"/>
    <p:sldId id="683" r:id="rId211"/>
    <p:sldId id="458" r:id="rId212"/>
    <p:sldId id="459" r:id="rId213"/>
    <p:sldId id="481" r:id="rId214"/>
    <p:sldId id="796" r:id="rId215"/>
    <p:sldId id="406" r:id="rId216"/>
    <p:sldId id="644" r:id="rId217"/>
    <p:sldId id="771" r:id="rId218"/>
    <p:sldId id="612" r:id="rId219"/>
    <p:sldId id="613" r:id="rId220"/>
    <p:sldId id="820" r:id="rId221"/>
    <p:sldId id="821" r:id="rId222"/>
    <p:sldId id="273" r:id="rId223"/>
    <p:sldId id="354" r:id="rId224"/>
    <p:sldId id="356" r:id="rId225"/>
    <p:sldId id="805" r:id="rId226"/>
    <p:sldId id="258" r:id="rId227"/>
    <p:sldId id="357" r:id="rId228"/>
    <p:sldId id="358" r:id="rId229"/>
    <p:sldId id="647" r:id="rId230"/>
    <p:sldId id="629" r:id="rId231"/>
    <p:sldId id="636" r:id="rId232"/>
    <p:sldId id="361" r:id="rId233"/>
    <p:sldId id="637" r:id="rId234"/>
    <p:sldId id="797" r:id="rId235"/>
    <p:sldId id="787" r:id="rId236"/>
    <p:sldId id="792" r:id="rId237"/>
    <p:sldId id="793" r:id="rId238"/>
    <p:sldId id="794" r:id="rId239"/>
    <p:sldId id="795" r:id="rId240"/>
    <p:sldId id="277" r:id="rId241"/>
    <p:sldId id="434" r:id="rId242"/>
    <p:sldId id="648" r:id="rId243"/>
    <p:sldId id="380" r:id="rId244"/>
    <p:sldId id="689" r:id="rId245"/>
    <p:sldId id="455" r:id="rId246"/>
    <p:sldId id="649" r:id="rId247"/>
    <p:sldId id="275" r:id="rId248"/>
    <p:sldId id="473" r:id="rId249"/>
    <p:sldId id="563" r:id="rId250"/>
    <p:sldId id="474" r:id="rId251"/>
    <p:sldId id="652" r:id="rId252"/>
    <p:sldId id="817" r:id="rId253"/>
    <p:sldId id="818" r:id="rId254"/>
    <p:sldId id="655" r:id="rId255"/>
    <p:sldId id="439" r:id="rId256"/>
    <p:sldId id="440" r:id="rId257"/>
    <p:sldId id="461" r:id="rId258"/>
    <p:sldId id="743" r:id="rId259"/>
    <p:sldId id="729" r:id="rId260"/>
    <p:sldId id="819" r:id="rId261"/>
    <p:sldId id="490" r:id="rId262"/>
    <p:sldId id="487" r:id="rId263"/>
    <p:sldId id="744" r:id="rId264"/>
    <p:sldId id="745" r:id="rId265"/>
    <p:sldId id="482" r:id="rId266"/>
    <p:sldId id="483" r:id="rId267"/>
    <p:sldId id="752" r:id="rId268"/>
    <p:sldId id="753" r:id="rId269"/>
    <p:sldId id="484" r:id="rId270"/>
    <p:sldId id="489" r:id="rId271"/>
    <p:sldId id="748" r:id="rId272"/>
    <p:sldId id="749" r:id="rId273"/>
    <p:sldId id="492" r:id="rId274"/>
    <p:sldId id="493" r:id="rId275"/>
    <p:sldId id="525" r:id="rId276"/>
    <p:sldId id="526" r:id="rId277"/>
    <p:sldId id="507" r:id="rId278"/>
    <p:sldId id="751" r:id="rId279"/>
    <p:sldId id="494" r:id="rId280"/>
    <p:sldId id="495" r:id="rId281"/>
    <p:sldId id="496" r:id="rId282"/>
    <p:sldId id="548" r:id="rId283"/>
    <p:sldId id="549" r:id="rId284"/>
    <p:sldId id="420" r:id="rId285"/>
    <p:sldId id="550" r:id="rId286"/>
    <p:sldId id="554" r:id="rId287"/>
    <p:sldId id="557" r:id="rId288"/>
    <p:sldId id="551" r:id="rId289"/>
    <p:sldId id="862" r:id="rId290"/>
    <p:sldId id="861" r:id="rId291"/>
    <p:sldId id="556" r:id="rId292"/>
    <p:sldId id="552" r:id="rId293"/>
    <p:sldId id="419" r:id="rId294"/>
    <p:sldId id="558" r:id="rId295"/>
    <p:sldId id="559" r:id="rId296"/>
    <p:sldId id="561" r:id="rId297"/>
    <p:sldId id="560" r:id="rId298"/>
    <p:sldId id="562" r:id="rId299"/>
    <p:sldId id="579" r:id="rId300"/>
    <p:sldId id="831" r:id="rId301"/>
    <p:sldId id="581" r:id="rId302"/>
    <p:sldId id="832" r:id="rId303"/>
    <p:sldId id="580" r:id="rId304"/>
    <p:sldId id="833" r:id="rId305"/>
    <p:sldId id="585" r:id="rId306"/>
    <p:sldId id="834" r:id="rId307"/>
    <p:sldId id="822" r:id="rId308"/>
    <p:sldId id="837" r:id="rId309"/>
    <p:sldId id="553" r:id="rId310"/>
    <p:sldId id="418" r:id="rId311"/>
    <p:sldId id="654" r:id="rId312"/>
    <p:sldId id="586" r:id="rId313"/>
    <p:sldId id="632" r:id="rId314"/>
    <p:sldId id="500" r:id="rId315"/>
    <p:sldId id="565" r:id="rId316"/>
    <p:sldId id="634" r:id="rId317"/>
    <p:sldId id="587" r:id="rId318"/>
    <p:sldId id="657" r:id="rId319"/>
    <p:sldId id="838" r:id="rId320"/>
    <p:sldId id="503" r:id="rId321"/>
    <p:sldId id="504" r:id="rId322"/>
    <p:sldId id="798" r:id="rId323"/>
    <p:sldId id="808" r:id="rId324"/>
    <p:sldId id="803" r:id="rId325"/>
    <p:sldId id="809" r:id="rId326"/>
    <p:sldId id="804" r:id="rId327"/>
    <p:sldId id="810" r:id="rId328"/>
    <p:sldId id="802" r:id="rId329"/>
    <p:sldId id="811" r:id="rId330"/>
    <p:sldId id="841" r:id="rId331"/>
    <p:sldId id="842" r:id="rId332"/>
    <p:sldId id="799" r:id="rId333"/>
    <p:sldId id="812" r:id="rId334"/>
    <p:sldId id="800" r:id="rId335"/>
    <p:sldId id="813" r:id="rId336"/>
    <p:sldId id="801" r:id="rId337"/>
    <p:sldId id="814" r:id="rId338"/>
    <p:sldId id="860" r:id="rId339"/>
    <p:sldId id="806" r:id="rId340"/>
    <p:sldId id="807" r:id="rId341"/>
    <p:sldId id="847" r:id="rId342"/>
    <p:sldId id="848" r:id="rId343"/>
    <p:sldId id="849" r:id="rId344"/>
    <p:sldId id="850" r:id="rId345"/>
    <p:sldId id="851" r:id="rId346"/>
    <p:sldId id="852" r:id="rId347"/>
    <p:sldId id="853" r:id="rId348"/>
    <p:sldId id="854" r:id="rId349"/>
    <p:sldId id="731" r:id="rId350"/>
    <p:sldId id="732" r:id="rId351"/>
    <p:sldId id="734" r:id="rId352"/>
    <p:sldId id="733" r:id="rId353"/>
    <p:sldId id="735" r:id="rId354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 1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-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Fixed loop 1" id="{8D9CA22F-4B86-4299-9530-C871352FFF89}">
          <p14:sldIdLst>
            <p14:sldId id="269"/>
            <p14:sldId id="737"/>
            <p14:sldId id="855"/>
            <p14:sldId id="856"/>
            <p14:sldId id="858"/>
            <p14:sldId id="857"/>
            <p14:sldId id="859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862"/>
            <p14:sldId id="86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57F9B6F5-27CC-415C-97AC-589CF53FC82E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Internal commentary 2" id="{CBA0CC72-2D40-4AF8-9A1E-1F67A1CC30FD}">
          <p14:sldIdLst>
            <p14:sldId id="860"/>
            <p14:sldId id="806"/>
            <p14:sldId id="807"/>
          </p14:sldIdLst>
        </p14:section>
        <p14:section name="Fxed loop 2" id="{CBC31685-3044-4267-8198-D5DC304E5F81}">
          <p14:sldIdLst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Concatenate -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2181" autoAdjust="0"/>
  </p:normalViewPr>
  <p:slideViewPr>
    <p:cSldViewPr snapToGrid="0" showGuides="1">
      <p:cViewPr varScale="1">
        <p:scale>
          <a:sx n="55" d="100"/>
          <a:sy n="55" d="100"/>
        </p:scale>
        <p:origin x="848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presProps" Target="presProps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theme" Target="theme/theme1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tableStyles" Target="tableStyle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commentAuthors" Target="commentAuthors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viewProps" Target="viewProps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24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572" y="182011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900" kern="1200" dirty="0"/>
        </a:p>
      </dsp:txBody>
      <dsp:txXfrm rot="-5400000">
        <a:off x="1" y="421441"/>
        <a:ext cx="838003" cy="359144"/>
      </dsp:txXfrm>
    </dsp:sp>
    <dsp:sp modelId="{19C32B8D-512E-49A1-A0E6-109384C61E4D}">
      <dsp:nvSpPr>
        <dsp:cNvPr id="0" name=""/>
        <dsp:cNvSpPr/>
      </dsp:nvSpPr>
      <dsp:spPr>
        <a:xfrm rot="5400000">
          <a:off x="4083564" y="-3243121"/>
          <a:ext cx="77855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004" y="40445"/>
        <a:ext cx="7231670" cy="702543"/>
      </dsp:txXfrm>
    </dsp:sp>
    <dsp:sp modelId="{AAD30B60-88C6-4919-B6DD-9F480459E84E}">
      <dsp:nvSpPr>
        <dsp:cNvPr id="0" name=""/>
        <dsp:cNvSpPr/>
      </dsp:nvSpPr>
      <dsp:spPr>
        <a:xfrm rot="5400000">
          <a:off x="-179572" y="123178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900" kern="1200" dirty="0"/>
        </a:p>
      </dsp:txBody>
      <dsp:txXfrm rot="-5400000">
        <a:off x="1" y="1471212"/>
        <a:ext cx="838003" cy="359144"/>
      </dsp:txXfrm>
    </dsp:sp>
    <dsp:sp modelId="{0DFDFC6D-8604-4378-B6A3-6A6720006C95}">
      <dsp:nvSpPr>
        <dsp:cNvPr id="0" name=""/>
        <dsp:cNvSpPr/>
      </dsp:nvSpPr>
      <dsp:spPr>
        <a:xfrm rot="5400000">
          <a:off x="4083768" y="-219355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003" y="1090196"/>
        <a:ext cx="7231690" cy="702173"/>
      </dsp:txXfrm>
    </dsp:sp>
    <dsp:sp modelId="{3451A250-69C4-4911-A975-CCB8D5F6053B}">
      <dsp:nvSpPr>
        <dsp:cNvPr id="0" name=""/>
        <dsp:cNvSpPr/>
      </dsp:nvSpPr>
      <dsp:spPr>
        <a:xfrm rot="5400000">
          <a:off x="-179572" y="228155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WDD</a:t>
          </a:r>
          <a:endParaRPr lang="en-US" sz="900" kern="1200" dirty="0"/>
        </a:p>
      </dsp:txBody>
      <dsp:txXfrm rot="-5400000">
        <a:off x="1" y="2520982"/>
        <a:ext cx="838003" cy="359144"/>
      </dsp:txXfrm>
    </dsp:sp>
    <dsp:sp modelId="{56AFEC8A-7D45-4965-A718-64DE087BA59E}">
      <dsp:nvSpPr>
        <dsp:cNvPr id="0" name=""/>
        <dsp:cNvSpPr/>
      </dsp:nvSpPr>
      <dsp:spPr>
        <a:xfrm rot="5400000">
          <a:off x="4083768" y="-114378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003" y="2139966"/>
        <a:ext cx="7231690" cy="702173"/>
      </dsp:txXfrm>
    </dsp:sp>
    <dsp:sp modelId="{FC3BC805-9B18-48D9-A4F4-4BE17D54A28E}">
      <dsp:nvSpPr>
        <dsp:cNvPr id="0" name=""/>
        <dsp:cNvSpPr/>
      </dsp:nvSpPr>
      <dsp:spPr>
        <a:xfrm rot="5400000">
          <a:off x="-179572" y="333132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0752"/>
        <a:ext cx="838003" cy="359144"/>
      </dsp:txXfrm>
    </dsp:sp>
    <dsp:sp modelId="{DEB3B5C2-DCC9-444C-A40C-E0CEA06D8FF2}">
      <dsp:nvSpPr>
        <dsp:cNvPr id="0" name=""/>
        <dsp:cNvSpPr/>
      </dsp:nvSpPr>
      <dsp:spPr>
        <a:xfrm rot="5400000">
          <a:off x="4083768" y="-94014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003" y="3189737"/>
        <a:ext cx="7231690" cy="702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3414471"/>
        <a:ext cx="7402540" cy="565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3414471"/>
        <a:ext cx="7402540" cy="565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2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65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83297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29851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9573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87875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8604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2244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03904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68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7985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52006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6088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074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1054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791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9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65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26/09/2025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6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049080" y="3350434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25887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55379" y="3366292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-36744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802588" y="5821213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72777"/>
              <a:gd name="adj6" fmla="val 48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571111" y="2568455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837825" y="4857546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0, 1, 2, 3, 4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068598" y="188631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26341"/>
              <a:gd name="adj6" fmla="val 132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613128" y="4965268"/>
            <a:ext cx="2189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are integers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98828-579F-4145-80AF-55779194683E}"/>
              </a:ext>
            </a:extLst>
          </p:cNvPr>
          <p:cNvSpPr txBox="1"/>
          <p:nvPr/>
        </p:nvSpPr>
        <p:spPr>
          <a:xfrm>
            <a:off x="6096000" y="1273497"/>
            <a:ext cx="539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Stop – Start: Number of values</a:t>
            </a:r>
            <a:endParaRPr lang="en-GB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F49C59-7B1E-411C-8E49-CDBF3989209E}"/>
              </a:ext>
            </a:extLst>
          </p:cNvPr>
          <p:cNvSpPr txBox="1"/>
          <p:nvPr/>
        </p:nvSpPr>
        <p:spPr>
          <a:xfrm>
            <a:off x="8792571" y="6154320"/>
            <a:ext cx="337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Last value: Stop - 1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21" grpId="0" animBg="1"/>
      <p:bldP spid="22" grpId="0"/>
      <p:bldP spid="23" grpId="0"/>
      <p:bldP spid="2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0" grpId="0" animBg="1"/>
      <p:bldP spid="1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700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368495" y="1467915"/>
            <a:ext cx="108749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D5451DFE-FE85-4E33-8947-0DD215E1863A}"/>
              </a:ext>
            </a:extLst>
          </p:cNvPr>
          <p:cNvSpPr/>
          <p:nvPr/>
        </p:nvSpPr>
        <p:spPr>
          <a:xfrm>
            <a:off x="5748867" y="1465270"/>
            <a:ext cx="182118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82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</p:spTree>
    <p:extLst>
      <p:ext uri="{BB962C8B-B14F-4D97-AF65-F5344CB8AC3E}">
        <p14:creationId xmlns:p14="http://schemas.microsoft.com/office/powerpoint/2010/main" val="12869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</p:spTree>
    <p:extLst>
      <p:ext uri="{BB962C8B-B14F-4D97-AF65-F5344CB8AC3E}">
        <p14:creationId xmlns:p14="http://schemas.microsoft.com/office/powerpoint/2010/main" val="31482360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018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956384" y="1467915"/>
            <a:ext cx="1261117" cy="862642"/>
          </a:xfrm>
          <a:prstGeom prst="callout2">
            <a:avLst>
              <a:gd name="adj1" fmla="val 50315"/>
              <a:gd name="adj2" fmla="val 100204"/>
              <a:gd name="adj3" fmla="val 50115"/>
              <a:gd name="adj4" fmla="val 118027"/>
              <a:gd name="adj5" fmla="val 137110"/>
              <a:gd name="adj6" fmla="val 1182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62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</p:spTree>
    <p:extLst>
      <p:ext uri="{BB962C8B-B14F-4D97-AF65-F5344CB8AC3E}">
        <p14:creationId xmlns:p14="http://schemas.microsoft.com/office/powerpoint/2010/main" val="10733305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00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4A19A1FB-ECA6-4694-B637-300440FD5518}"/>
              </a:ext>
            </a:extLst>
          </p:cNvPr>
          <p:cNvSpPr/>
          <p:nvPr/>
        </p:nvSpPr>
        <p:spPr>
          <a:xfrm>
            <a:off x="9870723" y="1292163"/>
            <a:ext cx="1087495" cy="465993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  <p:bldP spid="1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57241"/>
              <a:gd name="adj6" fmla="val -672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8148"/>
              <a:gd name="adj6" fmla="val -5465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11298" y="1844675"/>
            <a:ext cx="3767922" cy="1031875"/>
            <a:chOff x="7465700" y="4091601"/>
            <a:chExt cx="3767922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465700" y="4091601"/>
              <a:ext cx="383079" cy="1031875"/>
            </a:xfrm>
            <a:prstGeom prst="rightBrace">
              <a:avLst>
                <a:gd name="adj1" fmla="val 0"/>
                <a:gd name="adj2" fmla="val 4950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919067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5EBCB-801E-43AF-A04E-FF70CB2F143D}"/>
              </a:ext>
            </a:extLst>
          </p:cNvPr>
          <p:cNvSpPr txBox="1"/>
          <p:nvPr/>
        </p:nvSpPr>
        <p:spPr>
          <a:xfrm>
            <a:off x="8197624" y="702955"/>
            <a:ext cx="3156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Add multiple values together in a loop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  <p:bldP spid="1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True, do something</a:t>
            </a:r>
          </a:p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5659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1275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43659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20658-AD53-47C2-B15E-FC51B97CD17C}"/>
              </a:ext>
            </a:extLst>
          </p:cNvPr>
          <p:cNvSpPr txBox="1"/>
          <p:nvPr/>
        </p:nvSpPr>
        <p:spPr>
          <a:xfrm>
            <a:off x="4610185" y="24463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  <p:bldP spid="24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22990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567988-D8C8-49BC-932A-68CCC847F6C9}"/>
              </a:ext>
            </a:extLst>
          </p:cNvPr>
          <p:cNvSpPr txBox="1"/>
          <p:nvPr/>
        </p:nvSpPr>
        <p:spPr>
          <a:xfrm>
            <a:off x="4607557" y="1423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4EB6A7-AB6B-4241-B776-0AF13A1E554A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8" grpId="0"/>
      <p:bldP spid="49" grpId="0" build="p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839067" y="4521700"/>
            <a:ext cx="696423" cy="650253"/>
            <a:chOff x="6839067" y="4521700"/>
            <a:chExt cx="696423" cy="65025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7531405" y="4521700"/>
              <a:ext cx="4085" cy="6502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6839067" y="459712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6035791" y="48999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33" grpId="0"/>
      <p:bldP spid="35" grpId="0" build="p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3EC3F4-18C1-48AD-9F1A-83468A29F35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531405" y="4521700"/>
            <a:ext cx="4085" cy="650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</p:spTree>
    <p:extLst>
      <p:ext uri="{BB962C8B-B14F-4D97-AF65-F5344CB8AC3E}">
        <p14:creationId xmlns:p14="http://schemas.microsoft.com/office/powerpoint/2010/main" val="35565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69F1F-BF9E-4FDE-BCA3-75D909F404DA}"/>
              </a:ext>
            </a:extLst>
          </p:cNvPr>
          <p:cNvSpPr txBox="1"/>
          <p:nvPr/>
        </p:nvSpPr>
        <p:spPr>
          <a:xfrm>
            <a:off x="5263868" y="6217434"/>
            <a:ext cx="4594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(Only </a:t>
            </a:r>
            <a:r>
              <a:rPr lang="en-GB" sz="3200" b="1" i="1" dirty="0">
                <a:solidFill>
                  <a:srgbClr val="FF0000"/>
                </a:solidFill>
              </a:rPr>
              <a:t>Yes</a:t>
            </a:r>
            <a:r>
              <a:rPr lang="en-GB" sz="3200" b="1" dirty="0">
                <a:solidFill>
                  <a:srgbClr val="FF0000"/>
                </a:solidFill>
              </a:rPr>
              <a:t> or </a:t>
            </a:r>
            <a:r>
              <a:rPr lang="en-GB" sz="3200" b="1" i="1" dirty="0">
                <a:solidFill>
                  <a:srgbClr val="FF0000"/>
                </a:solidFill>
              </a:rPr>
              <a:t>No</a:t>
            </a:r>
            <a:r>
              <a:rPr lang="en-GB" sz="3200" b="1" dirty="0">
                <a:solidFill>
                  <a:srgbClr val="FF0000"/>
                </a:solidFill>
              </a:rPr>
              <a:t>, not both)</a:t>
            </a:r>
          </a:p>
        </p:txBody>
      </p:sp>
    </p:spTree>
    <p:extLst>
      <p:ext uri="{BB962C8B-B14F-4D97-AF65-F5344CB8AC3E}">
        <p14:creationId xmlns:p14="http://schemas.microsoft.com/office/powerpoint/2010/main" val="5095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  <p:bldP spid="33" grpId="0"/>
      <p:bldP spid="35" grpId="0" build="p"/>
      <p:bldP spid="36" grpId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3481121380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38607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129834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3223773775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43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37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2476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5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514352709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69579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183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26 September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13069</Words>
  <Application>Microsoft Office PowerPoint</Application>
  <PresentationFormat>Widescreen</PresentationFormat>
  <Paragraphs>3285</Paragraphs>
  <Slides>353</Slides>
  <Notes>267</Notes>
  <HiddenSlides>150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353</vt:i4>
      </vt:variant>
    </vt:vector>
  </HeadingPairs>
  <TitlesOfParts>
    <vt:vector size="358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Sequences</vt:lpstr>
      <vt:lpstr>Sequences</vt:lpstr>
      <vt:lpstr>Fixed Loop – Start Value</vt:lpstr>
      <vt:lpstr>Fixed Loop – Start Value</vt:lpstr>
      <vt:lpstr>Fixed Loop – No Start Value</vt:lpstr>
      <vt:lpstr>Fixed Loop – No Start Value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Structure Diagrams – Example 4</vt:lpstr>
      <vt:lpstr>Structure Diagrams – Example 4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Special Comments</vt:lpstr>
      <vt:lpstr>Special Comments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2025-09-26T10:37:57Z</dcterms:modified>
</cp:coreProperties>
</file>