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835" r:id="rId80"/>
    <p:sldId id="608" r:id="rId81"/>
    <p:sldId id="501" r:id="rId82"/>
    <p:sldId id="831" r:id="rId83"/>
    <p:sldId id="445" r:id="rId84"/>
    <p:sldId id="456" r:id="rId85"/>
    <p:sldId id="556" r:id="rId86"/>
    <p:sldId id="457" r:id="rId87"/>
    <p:sldId id="557" r:id="rId88"/>
    <p:sldId id="446" r:id="rId89"/>
    <p:sldId id="380" r:id="rId90"/>
    <p:sldId id="437" r:id="rId91"/>
    <p:sldId id="440" r:id="rId92"/>
    <p:sldId id="830" r:id="rId93"/>
    <p:sldId id="562" r:id="rId94"/>
    <p:sldId id="609" r:id="rId95"/>
    <p:sldId id="451" r:id="rId96"/>
    <p:sldId id="450" r:id="rId97"/>
    <p:sldId id="452" r:id="rId98"/>
    <p:sldId id="443" r:id="rId99"/>
    <p:sldId id="444" r:id="rId100"/>
    <p:sldId id="453" r:id="rId101"/>
    <p:sldId id="454" r:id="rId102"/>
    <p:sldId id="561" r:id="rId103"/>
    <p:sldId id="442" r:id="rId104"/>
    <p:sldId id="625" r:id="rId105"/>
    <p:sldId id="630" r:id="rId106"/>
    <p:sldId id="631" r:id="rId107"/>
    <p:sldId id="610" r:id="rId108"/>
    <p:sldId id="626" r:id="rId109"/>
    <p:sldId id="628" r:id="rId110"/>
    <p:sldId id="629" r:id="rId111"/>
    <p:sldId id="438" r:id="rId112"/>
    <p:sldId id="827" r:id="rId113"/>
    <p:sldId id="550" r:id="rId114"/>
    <p:sldId id="828" r:id="rId115"/>
    <p:sldId id="552" r:id="rId116"/>
    <p:sldId id="829" r:id="rId117"/>
    <p:sldId id="554" r:id="rId118"/>
    <p:sldId id="555" r:id="rId119"/>
    <p:sldId id="559" r:id="rId120"/>
    <p:sldId id="560" r:id="rId121"/>
    <p:sldId id="458" r:id="rId122"/>
    <p:sldId id="460" r:id="rId123"/>
    <p:sldId id="461" r:id="rId124"/>
    <p:sldId id="465" r:id="rId125"/>
    <p:sldId id="462" r:id="rId126"/>
    <p:sldId id="646" r:id="rId127"/>
    <p:sldId id="636" r:id="rId128"/>
    <p:sldId id="640" r:id="rId129"/>
    <p:sldId id="463" r:id="rId130"/>
    <p:sldId id="641" r:id="rId131"/>
    <p:sldId id="639" r:id="rId132"/>
    <p:sldId id="642" r:id="rId133"/>
    <p:sldId id="468" r:id="rId134"/>
    <p:sldId id="643" r:id="rId135"/>
    <p:sldId id="627" r:id="rId136"/>
    <p:sldId id="644" r:id="rId137"/>
    <p:sldId id="638" r:id="rId138"/>
    <p:sldId id="645" r:id="rId139"/>
    <p:sldId id="567" r:id="rId140"/>
    <p:sldId id="568" r:id="rId141"/>
    <p:sldId id="820" r:id="rId142"/>
    <p:sldId id="822" r:id="rId143"/>
    <p:sldId id="821" r:id="rId144"/>
    <p:sldId id="823" r:id="rId145"/>
    <p:sldId id="516" r:id="rId146"/>
    <p:sldId id="495" r:id="rId147"/>
    <p:sldId id="579" r:id="rId148"/>
    <p:sldId id="600" r:id="rId149"/>
    <p:sldId id="602" r:id="rId150"/>
    <p:sldId id="603" r:id="rId151"/>
    <p:sldId id="572" r:id="rId152"/>
    <p:sldId id="573" r:id="rId153"/>
    <p:sldId id="574" r:id="rId154"/>
    <p:sldId id="575" r:id="rId155"/>
    <p:sldId id="634" r:id="rId156"/>
    <p:sldId id="632" r:id="rId157"/>
    <p:sldId id="633" r:id="rId158"/>
    <p:sldId id="576" r:id="rId159"/>
    <p:sldId id="502" r:id="rId160"/>
    <p:sldId id="504" r:id="rId161"/>
    <p:sldId id="503" r:id="rId162"/>
    <p:sldId id="816" r:id="rId163"/>
    <p:sldId id="817" r:id="rId164"/>
    <p:sldId id="818" r:id="rId165"/>
    <p:sldId id="819" r:id="rId166"/>
    <p:sldId id="824" r:id="rId167"/>
    <p:sldId id="577" r:id="rId168"/>
    <p:sldId id="578" r:id="rId169"/>
    <p:sldId id="814" r:id="rId170"/>
    <p:sldId id="815" r:id="rId171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827"/>
            <p14:sldId id="550"/>
            <p14:sldId id="828"/>
            <p14:sldId id="552"/>
            <p14:sldId id="829"/>
            <p14:sldId id="554"/>
            <p14:sldId id="555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37" autoAdjust="0"/>
  </p:normalViewPr>
  <p:slideViewPr>
    <p:cSldViewPr snapToGrid="0" showGuides="1">
      <p:cViewPr>
        <p:scale>
          <a:sx n="50" d="100"/>
          <a:sy n="50" d="100"/>
        </p:scale>
        <p:origin x="1212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microsoft.com/office/2016/11/relationships/changesInfo" Target="changesInfos/changesInfo1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F3644FB2-6E64-4DE2-861E-FB614671B88E}"/>
    <pc:docChg chg="modSld">
      <pc:chgData name="Al Friend" userId="e5ed79da-d858-46d4-9eed-a7a24903f2de" providerId="ADAL" clId="{F3644FB2-6E64-4DE2-861E-FB614671B88E}" dt="2025-08-14T11:26:29.506" v="22" actId="14100"/>
      <pc:docMkLst>
        <pc:docMk/>
      </pc:docMkLst>
      <pc:sldChg chg="addSp modSp modAnim">
        <pc:chgData name="Al Friend" userId="e5ed79da-d858-46d4-9eed-a7a24903f2de" providerId="ADAL" clId="{F3644FB2-6E64-4DE2-861E-FB614671B88E}" dt="2025-08-14T11:26:29.506" v="22" actId="14100"/>
        <pc:sldMkLst>
          <pc:docMk/>
          <pc:sldMk cId="2328477242" sldId="443"/>
        </pc:sldMkLst>
        <pc:spChg chg="add mod">
          <ac:chgData name="Al Friend" userId="e5ed79da-d858-46d4-9eed-a7a24903f2de" providerId="ADAL" clId="{F3644FB2-6E64-4DE2-861E-FB614671B88E}" dt="2025-08-14T11:26:29.506" v="22" actId="14100"/>
          <ac:spMkLst>
            <pc:docMk/>
            <pc:sldMk cId="2328477242" sldId="443"/>
            <ac:spMk id="5" creationId="{C5838062-5B02-430E-B668-0F283286ADDB}"/>
          </ac:spMkLst>
        </pc:spChg>
      </pc:sldChg>
    </pc:docChg>
  </pc:docChgLst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  <pc:spChg chg="add mod">
          <ac:chgData name="Al Friend" userId="e5ed79da-d858-46d4-9eed-a7a24903f2de" providerId="ADAL" clId="{B5C458E4-6853-498B-9AA7-29B3C988A4F0}" dt="2025-06-23T21:33:14.687" v="157" actId="1076"/>
          <ac:spMkLst>
            <pc:docMk/>
            <pc:sldMk cId="3844814172" sldId="498"/>
            <ac:spMk id="2" creationId="{715429D9-585C-F5EB-7A50-4D2D05F4022F}"/>
          </ac:spMkLst>
        </pc:spChg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  <pc:spChg chg="add mod">
          <ac:chgData name="Al Friend" userId="e5ed79da-d858-46d4-9eed-a7a24903f2de" providerId="ADAL" clId="{B5C458E4-6853-498B-9AA7-29B3C988A4F0}" dt="2025-06-23T21:35:07.893" v="174" actId="14100"/>
          <ac:spMkLst>
            <pc:docMk/>
            <pc:sldMk cId="1374977604" sldId="499"/>
            <ac:spMk id="2" creationId="{ACE1A51E-3F82-3AD1-8CB2-6C79475581C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  <pc:spChg chg="add mod">
          <ac:chgData name="Al Friend" userId="e5ed79da-d858-46d4-9eed-a7a24903f2de" providerId="ADAL" clId="{B5C458E4-6853-498B-9AA7-29B3C988A4F0}" dt="2025-06-23T21:36:55.533" v="221" actId="1076"/>
          <ac:spMkLst>
            <pc:docMk/>
            <pc:sldMk cId="2118686002" sldId="500"/>
            <ac:spMk id="2" creationId="{7FB8C24A-DF22-D8B4-79C3-2F928A19557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  <pc:spChg chg="add mod">
          <ac:chgData name="Al Friend" userId="e5ed79da-d858-46d4-9eed-a7a24903f2de" providerId="ADAL" clId="{B5C458E4-6853-498B-9AA7-29B3C988A4F0}" dt="2025-06-23T21:38:05.855" v="235" actId="14100"/>
          <ac:spMkLst>
            <pc:docMk/>
            <pc:sldMk cId="3419363118" sldId="501"/>
            <ac:spMk id="2" creationId="{1A73B94B-BFD1-E87B-7AA0-7CDB29557638}"/>
          </ac:spMkLst>
        </pc:spChg>
        <pc:spChg chg="add mod">
          <ac:chgData name="Al Friend" userId="e5ed79da-d858-46d4-9eed-a7a24903f2de" providerId="ADAL" clId="{B5C458E4-6853-498B-9AA7-29B3C988A4F0}" dt="2025-06-23T21:39:32.967" v="261" actId="1076"/>
          <ac:spMkLst>
            <pc:docMk/>
            <pc:sldMk cId="3419363118" sldId="501"/>
            <ac:spMk id="5" creationId="{54472711-2FC8-1452-F693-5A2DCBC06AC0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  <pc:spChg chg="add mod">
          <ac:chgData name="Al Friend" userId="e5ed79da-d858-46d4-9eed-a7a24903f2de" providerId="ADAL" clId="{B5C458E4-6853-498B-9AA7-29B3C988A4F0}" dt="2025-06-23T21:34:39.721" v="171" actId="14100"/>
          <ac:spMkLst>
            <pc:docMk/>
            <pc:sldMk cId="195889250" sldId="606"/>
            <ac:spMk id="2" creationId="{EE51F00C-B8E1-5F0A-04E5-4AE9AA4A9DAC}"/>
          </ac:spMkLst>
        </pc:spChg>
        <pc:spChg chg="mod">
          <ac:chgData name="Al Friend" userId="e5ed79da-d858-46d4-9eed-a7a24903f2de" providerId="ADAL" clId="{B5C458E4-6853-498B-9AA7-29B3C988A4F0}" dt="2025-06-23T21:34:28.666" v="168" actId="14100"/>
          <ac:spMkLst>
            <pc:docMk/>
            <pc:sldMk cId="195889250" sldId="606"/>
            <ac:spMk id="5" creationId="{4A749B7F-A9B4-4804-B8AF-4220974312E9}"/>
          </ac:spMkLst>
        </pc:spChg>
        <pc:spChg chg="add mod">
          <ac:chgData name="Al Friend" userId="e5ed79da-d858-46d4-9eed-a7a24903f2de" providerId="ADAL" clId="{B5C458E4-6853-498B-9AA7-29B3C988A4F0}" dt="2025-06-23T21:34:01.922" v="165" actId="14100"/>
          <ac:spMkLst>
            <pc:docMk/>
            <pc:sldMk cId="195889250" sldId="606"/>
            <ac:spMk id="6" creationId="{84C3D931-F43B-1614-EE8A-48F5B9554C83}"/>
          </ac:spMkLst>
        </pc:spChg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  <pc:spChg chg="del">
          <ac:chgData name="Al Friend" userId="e5ed79da-d858-46d4-9eed-a7a24903f2de" providerId="ADAL" clId="{B5C458E4-6853-498B-9AA7-29B3C988A4F0}" dt="2025-06-23T21:47:21.807" v="264" actId="478"/>
          <ac:spMkLst>
            <pc:docMk/>
            <pc:sldMk cId="652055710" sldId="831"/>
            <ac:spMk id="2" creationId="{2E8C9423-27C9-FE7A-4D7D-29DA2D7BF6E6}"/>
          </ac:spMkLst>
        </pc:spChg>
        <pc:spChg chg="del">
          <ac:chgData name="Al Friend" userId="e5ed79da-d858-46d4-9eed-a7a24903f2de" providerId="ADAL" clId="{B5C458E4-6853-498B-9AA7-29B3C988A4F0}" dt="2025-06-23T21:47:24.594" v="265" actId="478"/>
          <ac:spMkLst>
            <pc:docMk/>
            <pc:sldMk cId="652055710" sldId="831"/>
            <ac:spMk id="5" creationId="{FF8DBAF6-8C2E-2110-3983-AB47CE89348C}"/>
          </ac:spMkLst>
        </pc:spChg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  <pc:spChg chg="del">
          <ac:chgData name="Al Friend" userId="e5ed79da-d858-46d4-9eed-a7a24903f2de" providerId="ADAL" clId="{B5C458E4-6853-498B-9AA7-29B3C988A4F0}" dt="2025-06-23T21:48:06.464" v="272" actId="478"/>
          <ac:spMkLst>
            <pc:docMk/>
            <pc:sldMk cId="4014645582" sldId="832"/>
            <ac:spMk id="2" creationId="{B7366372-DCCD-9D56-EF32-F727F3A16B6C}"/>
          </ac:spMkLst>
        </pc:spChg>
        <pc:spChg chg="del">
          <ac:chgData name="Al Friend" userId="e5ed79da-d858-46d4-9eed-a7a24903f2de" providerId="ADAL" clId="{B5C458E4-6853-498B-9AA7-29B3C988A4F0}" dt="2025-06-23T21:48:05.042" v="271" actId="478"/>
          <ac:spMkLst>
            <pc:docMk/>
            <pc:sldMk cId="4014645582" sldId="832"/>
            <ac:spMk id="5" creationId="{E763E20F-8BBC-156A-25BF-E7006346CD2A}"/>
          </ac:spMkLst>
        </pc:spChg>
        <pc:spChg chg="del">
          <ac:chgData name="Al Friend" userId="e5ed79da-d858-46d4-9eed-a7a24903f2de" providerId="ADAL" clId="{B5C458E4-6853-498B-9AA7-29B3C988A4F0}" dt="2025-06-23T21:48:03.480" v="270" actId="478"/>
          <ac:spMkLst>
            <pc:docMk/>
            <pc:sldMk cId="4014645582" sldId="832"/>
            <ac:spMk id="6" creationId="{8232174F-4AB4-013B-B02E-ADD5D8940661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  <pc:spChg chg="del">
          <ac:chgData name="Al Friend" userId="e5ed79da-d858-46d4-9eed-a7a24903f2de" providerId="ADAL" clId="{B5C458E4-6853-498B-9AA7-29B3C988A4F0}" dt="2025-06-23T21:48:16.663" v="275" actId="478"/>
          <ac:spMkLst>
            <pc:docMk/>
            <pc:sldMk cId="4133765171" sldId="833"/>
            <ac:spMk id="2" creationId="{413BF534-B119-402C-3938-2E7DC9C2A1B3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  <pc:spChg chg="del">
          <ac:chgData name="Al Friend" userId="e5ed79da-d858-46d4-9eed-a7a24903f2de" providerId="ADAL" clId="{B5C458E4-6853-498B-9AA7-29B3C988A4F0}" dt="2025-06-23T21:48:46.509" v="281" actId="478"/>
          <ac:spMkLst>
            <pc:docMk/>
            <pc:sldMk cId="1818297475" sldId="834"/>
            <ac:spMk id="2" creationId="{2E2C231A-0382-EDC2-B0CA-953234275263}"/>
          </ac:spMkLst>
        </pc:spChg>
      </pc:sldChg>
    </pc:docChg>
  </pc:docChgLst>
  <pc:docChgLst>
    <pc:chgData name="Al Friend" userId="e5ed79da-d858-46d4-9eed-a7a24903f2de" providerId="ADAL" clId="{407C3FE7-5F85-4BBD-87BE-743A7F8ABA3B}"/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24T10:40:26.794" v="591" actId="20577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  <pc:spChg chg="mod">
          <ac:chgData name="Al Friend" userId="e5ed79da-d858-46d4-9eed-a7a24903f2de" providerId="ADAL" clId="{00C113E3-DC44-4CBE-8143-EAC727F6E289}" dt="2025-06-18T10:42:26.148" v="233" actId="255"/>
          <ac:spMkLst>
            <pc:docMk/>
            <pc:sldMk cId="2001493673" sldId="380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  <pc:spChg chg="mod">
          <ac:chgData name="Al Friend" userId="e5ed79da-d858-46d4-9eed-a7a24903f2de" providerId="ADAL" clId="{00C113E3-DC44-4CBE-8143-EAC727F6E289}" dt="2025-06-18T10:33:08.572" v="200" actId="14100"/>
          <ac:spMkLst>
            <pc:docMk/>
            <pc:sldMk cId="3802701649" sldId="438"/>
            <ac:spMk id="2" creationId="{01E4F0FA-641B-7BBB-4A91-53AF18F36B37}"/>
          </ac:spMkLst>
        </pc:spChg>
        <pc:spChg chg="mod">
          <ac:chgData name="Al Friend" userId="e5ed79da-d858-46d4-9eed-a7a24903f2de" providerId="ADAL" clId="{00C113E3-DC44-4CBE-8143-EAC727F6E289}" dt="2025-06-18T10:32:41.625" v="193" actId="1076"/>
          <ac:spMkLst>
            <pc:docMk/>
            <pc:sldMk cId="3802701649" sldId="438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2:56.731" v="197" actId="1076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2:53.055" v="196" actId="1076"/>
          <ac:spMkLst>
            <pc:docMk/>
            <pc:sldMk cId="3802701649" sldId="438"/>
            <ac:spMk id="7" creationId="{DD7CFB5D-8D75-BBA7-21D4-45F85FBF6B79}"/>
          </ac:spMkLst>
        </pc:spChg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  <pc:spChg chg="mod">
          <ac:chgData name="Al Friend" userId="e5ed79da-d858-46d4-9eed-a7a24903f2de" providerId="ADAL" clId="{00C113E3-DC44-4CBE-8143-EAC727F6E289}" dt="2025-06-18T11:11:29.623" v="269" actId="12788"/>
          <ac:spMkLst>
            <pc:docMk/>
            <pc:sldMk cId="1456227709" sldId="440"/>
            <ac:spMk id="12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  <pc:spChg chg="mod">
          <ac:chgData name="Al Friend" userId="e5ed79da-d858-46d4-9eed-a7a24903f2de" providerId="ADAL" clId="{00C113E3-DC44-4CBE-8143-EAC727F6E289}" dt="2025-06-18T10:43:38.221" v="236" actId="1076"/>
          <ac:spMkLst>
            <pc:docMk/>
            <pc:sldMk cId="370988439" sldId="456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05.819" v="237" actId="12788"/>
          <ac:spMkLst>
            <pc:docMk/>
            <pc:sldMk cId="370988439" sldId="456"/>
            <ac:spMk id="10" creationId="{A377BF64-05A1-4714-A93C-E7E6D9BBDA17}"/>
          </ac:spMkLst>
        </pc:spChg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  <pc:spChg chg="mod">
          <ac:chgData name="Al Friend" userId="e5ed79da-d858-46d4-9eed-a7a24903f2de" providerId="ADAL" clId="{00C113E3-DC44-4CBE-8143-EAC727F6E289}" dt="2025-06-18T10:30:27.390" v="170" actId="20577"/>
          <ac:spMkLst>
            <pc:docMk/>
            <pc:sldMk cId="2802556139" sldId="457"/>
            <ac:spMk id="3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28.951" v="239" actId="1076"/>
          <ac:spMkLst>
            <pc:docMk/>
            <pc:sldMk cId="2802556139" sldId="457"/>
            <ac:spMk id="4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30:32.196" v="190" actId="1038"/>
          <ac:spMkLst>
            <pc:docMk/>
            <pc:sldMk cId="2802556139" sldId="457"/>
            <ac:spMk id="11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modSp modAnim">
        <pc:chgData name="Al Friend" userId="e5ed79da-d858-46d4-9eed-a7a24903f2de" providerId="ADAL" clId="{00C113E3-DC44-4CBE-8143-EAC727F6E289}" dt="2025-06-24T10:37:05.722" v="586" actId="207"/>
        <pc:sldMkLst>
          <pc:docMk/>
          <pc:sldMk cId="831658751" sldId="497"/>
        </pc:sldMkLst>
        <pc:spChg chg="mod">
          <ac:chgData name="Al Friend" userId="e5ed79da-d858-46d4-9eed-a7a24903f2de" providerId="ADAL" clId="{00C113E3-DC44-4CBE-8143-EAC727F6E289}" dt="2025-06-24T10:37:05.722" v="586" actId="207"/>
          <ac:spMkLst>
            <pc:docMk/>
            <pc:sldMk cId="831658751" sldId="497"/>
            <ac:spMk id="5" creationId="{74506FC4-1315-A160-3087-BDB7683CC0CC}"/>
          </ac:spMkLst>
        </pc:spChg>
      </pc:sldChg>
      <pc:sldChg chg="modSp">
        <pc:chgData name="Al Friend" userId="e5ed79da-d858-46d4-9eed-a7a24903f2de" providerId="ADAL" clId="{00C113E3-DC44-4CBE-8143-EAC727F6E289}" dt="2025-06-24T10:37:01.770" v="585" actId="207"/>
        <pc:sldMkLst>
          <pc:docMk/>
          <pc:sldMk cId="2118686002" sldId="500"/>
        </pc:sldMkLst>
        <pc:spChg chg="mod">
          <ac:chgData name="Al Friend" userId="e5ed79da-d858-46d4-9eed-a7a24903f2de" providerId="ADAL" clId="{00C113E3-DC44-4CBE-8143-EAC727F6E289}" dt="2025-06-24T10:37:01.770" v="585" actId="207"/>
          <ac:spMkLst>
            <pc:docMk/>
            <pc:sldMk cId="2118686002" sldId="50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24T10:18:14.745" v="562" actId="1036"/>
          <ac:spMkLst>
            <pc:docMk/>
            <pc:sldMk cId="2118686002" sldId="500"/>
            <ac:spMk id="8" creationId="{7958E7E9-47BD-4932-9A33-7D87103BF3AA}"/>
          </ac:spMkLst>
        </pc:spChg>
        <pc:spChg chg="mod">
          <ac:chgData name="Al Friend" userId="e5ed79da-d858-46d4-9eed-a7a24903f2de" providerId="ADAL" clId="{00C113E3-DC44-4CBE-8143-EAC727F6E289}" dt="2025-06-24T10:18:10.508" v="555" actId="1036"/>
          <ac:spMkLst>
            <pc:docMk/>
            <pc:sldMk cId="2118686002" sldId="500"/>
            <ac:spMk id="9" creationId="{208F4821-DCA7-4182-B540-6A5D897B39F4}"/>
          </ac:spMkLst>
        </pc:spChg>
      </pc:sldChg>
      <pc:sldChg chg="modSp modAnim">
        <pc:chgData name="Al Friend" userId="e5ed79da-d858-46d4-9eed-a7a24903f2de" providerId="ADAL" clId="{00C113E3-DC44-4CBE-8143-EAC727F6E289}" dt="2025-06-24T10:40:21.421" v="589" actId="20577"/>
        <pc:sldMkLst>
          <pc:docMk/>
          <pc:sldMk cId="3419363118" sldId="501"/>
        </pc:sldMkLst>
        <pc:spChg chg="mod">
          <ac:chgData name="Al Friend" userId="e5ed79da-d858-46d4-9eed-a7a24903f2de" providerId="ADAL" clId="{00C113E3-DC44-4CBE-8143-EAC727F6E289}" dt="2025-06-24T10:40:21.421" v="589" actId="20577"/>
          <ac:spMkLst>
            <pc:docMk/>
            <pc:sldMk cId="3419363118" sldId="50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  <pc:spChg chg="mod">
          <ac:chgData name="Al Friend" userId="e5ed79da-d858-46d4-9eed-a7a24903f2de" providerId="ADAL" clId="{00C113E3-DC44-4CBE-8143-EAC727F6E289}" dt="2025-06-18T10:34:19.201" v="210" actId="403"/>
          <ac:spMkLst>
            <pc:docMk/>
            <pc:sldMk cId="1426775807" sldId="55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4:46.796" v="213" actId="1076"/>
          <ac:spMkLst>
            <pc:docMk/>
            <pc:sldMk cId="1426775807" sldId="550"/>
            <ac:spMk id="5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4:53.702" v="214" actId="1076"/>
          <ac:spMkLst>
            <pc:docMk/>
            <pc:sldMk cId="1426775807" sldId="550"/>
            <ac:spMk id="6" creationId="{C2EA3EC2-0EA3-52F8-BE2F-82AE8846A15B}"/>
          </ac:spMkLst>
        </pc:spChg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  <pc:spChg chg="mod">
          <ac:chgData name="Al Friend" userId="e5ed79da-d858-46d4-9eed-a7a24903f2de" providerId="ADAL" clId="{00C113E3-DC44-4CBE-8143-EAC727F6E289}" dt="2025-06-18T10:36:16.915" v="225" actId="255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6:22.484" v="226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  <pc:spChg chg="mod">
          <ac:chgData name="Al Friend" userId="e5ed79da-d858-46d4-9eed-a7a24903f2de" providerId="ADAL" clId="{00C113E3-DC44-4CBE-8143-EAC727F6E289}" dt="2025-06-18T10:45:01.934" v="247" actId="20577"/>
          <ac:spMkLst>
            <pc:docMk/>
            <pc:sldMk cId="1197381379" sldId="557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Anim">
        <pc:chgData name="Al Friend" userId="e5ed79da-d858-46d4-9eed-a7a24903f2de" providerId="ADAL" clId="{00C113E3-DC44-4CBE-8143-EAC727F6E289}" dt="2025-06-24T10:15:55.083" v="540"/>
        <pc:sldMkLst>
          <pc:docMk/>
          <pc:sldMk cId="195889250" sldId="606"/>
        </pc:sldMkLst>
      </pc:sldChg>
      <pc:sldChg chg="modAnim">
        <pc:chgData name="Al Friend" userId="e5ed79da-d858-46d4-9eed-a7a24903f2de" providerId="ADAL" clId="{00C113E3-DC44-4CBE-8143-EAC727F6E289}" dt="2025-06-24T10:10:34.740" v="534"/>
        <pc:sldMkLst>
          <pc:docMk/>
          <pc:sldMk cId="2607827900" sldId="607"/>
        </pc:sldMkLst>
      </pc:sldChg>
      <pc:sldChg chg="modAnim">
        <pc:chgData name="Al Friend" userId="e5ed79da-d858-46d4-9eed-a7a24903f2de" providerId="ADAL" clId="{00C113E3-DC44-4CBE-8143-EAC727F6E289}" dt="2025-06-24T10:36:42.867" v="584"/>
        <pc:sldMkLst>
          <pc:docMk/>
          <pc:sldMk cId="2664616585" sldId="608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  <pc:spChg chg="mod">
          <ac:chgData name="Al Friend" userId="e5ed79da-d858-46d4-9eed-a7a24903f2de" providerId="ADAL" clId="{00C113E3-DC44-4CBE-8143-EAC727F6E289}" dt="2025-06-19T08:31:51.909" v="522" actId="692"/>
          <ac:spMkLst>
            <pc:docMk/>
            <pc:sldMk cId="905531228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00C113E3-DC44-4CBE-8143-EAC727F6E289}" dt="2025-06-19T08:31:46.112" v="520" actId="692"/>
          <ac:spMkLst>
            <pc:docMk/>
            <pc:sldMk cId="905531228" sldId="632"/>
            <ac:spMk id="12" creationId="{18ADAFC1-1EC6-6123-6386-BF60E9A46802}"/>
          </ac:spMkLst>
        </pc:spChg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  <pc:spChg chg="mod">
          <ac:chgData name="Al Friend" userId="e5ed79da-d858-46d4-9eed-a7a24903f2de" providerId="ADAL" clId="{00C113E3-DC44-4CBE-8143-EAC727F6E289}" dt="2025-06-19T08:32:10.237" v="524" actId="692"/>
          <ac:spMkLst>
            <pc:docMk/>
            <pc:sldMk cId="1135896224" sldId="633"/>
            <ac:spMk id="50" creationId="{81CA37F2-6E2D-A1DC-901E-25458A024119}"/>
          </ac:spMkLst>
        </pc:spChg>
        <pc:spChg chg="mod">
          <ac:chgData name="Al Friend" userId="e5ed79da-d858-46d4-9eed-a7a24903f2de" providerId="ADAL" clId="{00C113E3-DC44-4CBE-8143-EAC727F6E289}" dt="2025-06-19T08:32:17.776" v="526" actId="692"/>
          <ac:spMkLst>
            <pc:docMk/>
            <pc:sldMk cId="1135896224" sldId="633"/>
            <ac:spMk id="52" creationId="{219D1B4B-79CB-A1EC-BF66-8C53B909368F}"/>
          </ac:spMkLst>
        </pc:spChg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  <pc:spChg chg="mod">
          <ac:chgData name="Al Friend" userId="e5ed79da-d858-46d4-9eed-a7a24903f2de" providerId="ADAL" clId="{00C113E3-DC44-4CBE-8143-EAC727F6E289}" dt="2025-06-18T11:14:21.641" v="416" actId="20577"/>
          <ac:spMkLst>
            <pc:docMk/>
            <pc:sldMk cId="3815233802" sldId="830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3:41.967" v="380" actId="20577"/>
          <ac:spMkLst>
            <pc:docMk/>
            <pc:sldMk cId="3815233802" sldId="830"/>
            <ac:spMk id="11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4:12.858" v="414" actId="6549"/>
          <ac:spMkLst>
            <pc:docMk/>
            <pc:sldMk cId="3815233802" sldId="830"/>
            <ac:spMk id="12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24T10:40:26.794" v="591" actId="20577"/>
        <pc:sldMkLst>
          <pc:docMk/>
          <pc:sldMk cId="652055710" sldId="831"/>
        </pc:sldMkLst>
        <pc:spChg chg="mod">
          <ac:chgData name="Al Friend" userId="e5ed79da-d858-46d4-9eed-a7a24903f2de" providerId="ADAL" clId="{00C113E3-DC44-4CBE-8143-EAC727F6E289}" dt="2025-06-24T10:40:26.794" v="591" actId="20577"/>
          <ac:spMkLst>
            <pc:docMk/>
            <pc:sldMk cId="652055710" sldId="831"/>
            <ac:spMk id="4" creationId="{DC91C02B-DB34-E7B0-B4E5-4793982C3400}"/>
          </ac:spMkLst>
        </pc:spChg>
      </pc:sldChg>
      <pc:sldChg chg="delSp modSp add modTransition modAnim modNotesTx">
        <pc:chgData name="Al Friend" userId="e5ed79da-d858-46d4-9eed-a7a24903f2de" providerId="ADAL" clId="{00C113E3-DC44-4CBE-8143-EAC727F6E289}" dt="2025-06-24T10:37:26.889" v="587" actId="207"/>
        <pc:sldMkLst>
          <pc:docMk/>
          <pc:sldMk cId="1850962590" sldId="835"/>
        </pc:sldMkLst>
        <pc:spChg chg="del">
          <ac:chgData name="Al Friend" userId="e5ed79da-d858-46d4-9eed-a7a24903f2de" providerId="ADAL" clId="{00C113E3-DC44-4CBE-8143-EAC727F6E289}" dt="2025-06-24T10:21:17.164" v="570" actId="478"/>
          <ac:spMkLst>
            <pc:docMk/>
            <pc:sldMk cId="1850962590" sldId="835"/>
            <ac:spMk id="2" creationId="{7FB8C24A-DF22-D8B4-79C3-2F928A19557F}"/>
          </ac:spMkLst>
        </pc:spChg>
        <pc:spChg chg="mod">
          <ac:chgData name="Al Friend" userId="e5ed79da-d858-46d4-9eed-a7a24903f2de" providerId="ADAL" clId="{00C113E3-DC44-4CBE-8143-EAC727F6E289}" dt="2025-06-24T10:37:26.889" v="587" actId="207"/>
          <ac:spMkLst>
            <pc:docMk/>
            <pc:sldMk cId="1850962590" sldId="835"/>
            <ac:spMk id="4" creationId="{64E6C5A6-C8B6-44E7-AC4F-4DD9B8000FF1}"/>
          </ac:spMkLst>
        </pc:spChg>
        <pc:spChg chg="del">
          <ac:chgData name="Al Friend" userId="e5ed79da-d858-46d4-9eed-a7a24903f2de" providerId="ADAL" clId="{00C113E3-DC44-4CBE-8143-EAC727F6E289}" dt="2025-06-24T10:21:18.779" v="571" actId="478"/>
          <ac:spMkLst>
            <pc:docMk/>
            <pc:sldMk cId="1850962590" sldId="835"/>
            <ac:spMk id="8" creationId="{7958E7E9-47BD-4932-9A33-7D87103BF3AA}"/>
          </ac:spMkLst>
        </pc:spChg>
        <pc:spChg chg="del">
          <ac:chgData name="Al Friend" userId="e5ed79da-d858-46d4-9eed-a7a24903f2de" providerId="ADAL" clId="{00C113E3-DC44-4CBE-8143-EAC727F6E289}" dt="2025-06-24T10:21:19.497" v="572" actId="478"/>
          <ac:spMkLst>
            <pc:docMk/>
            <pc:sldMk cId="1850962590" sldId="835"/>
            <ac:spMk id="9" creationId="{208F4821-DCA7-4182-B540-6A5D897B39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831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096000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621077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139797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768815" y="5449258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997325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5082</TotalTime>
  <Words>6887</Words>
  <Application>Microsoft Office PowerPoint</Application>
  <PresentationFormat>Widescreen</PresentationFormat>
  <Paragraphs>1583</Paragraphs>
  <Slides>170</Slides>
  <Notes>137</Notes>
  <HiddenSlides>62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6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268</cp:revision>
  <cp:lastPrinted>2022-12-12T09:57:02Z</cp:lastPrinted>
  <dcterms:created xsi:type="dcterms:W3CDTF">2020-11-23T14:36:09Z</dcterms:created>
  <dcterms:modified xsi:type="dcterms:W3CDTF">2025-08-14T11:26:47Z</dcterms:modified>
</cp:coreProperties>
</file>