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8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77" r:id="rId61"/>
    <p:sldId id="778" r:id="rId62"/>
    <p:sldId id="494" r:id="rId63"/>
    <p:sldId id="499" r:id="rId64"/>
    <p:sldId id="508" r:id="rId65"/>
    <p:sldId id="507" r:id="rId66"/>
    <p:sldId id="509" r:id="rId67"/>
    <p:sldId id="757" r:id="rId68"/>
    <p:sldId id="693" r:id="rId69"/>
    <p:sldId id="506" r:id="rId70"/>
    <p:sldId id="688" r:id="rId71"/>
    <p:sldId id="447" r:id="rId72"/>
    <p:sldId id="691" r:id="rId73"/>
    <p:sldId id="504" r:id="rId74"/>
    <p:sldId id="690" r:id="rId75"/>
    <p:sldId id="489" r:id="rId76"/>
    <p:sldId id="497" r:id="rId77"/>
    <p:sldId id="490" r:id="rId78"/>
    <p:sldId id="513" r:id="rId79"/>
    <p:sldId id="592" r:id="rId80"/>
    <p:sldId id="493" r:id="rId81"/>
    <p:sldId id="593" r:id="rId82"/>
    <p:sldId id="491" r:id="rId83"/>
    <p:sldId id="594" r:id="rId84"/>
    <p:sldId id="685" r:id="rId85"/>
    <p:sldId id="786" r:id="rId86"/>
    <p:sldId id="680" r:id="rId87"/>
    <p:sldId id="681" r:id="rId88"/>
    <p:sldId id="682" r:id="rId89"/>
    <p:sldId id="684" r:id="rId90"/>
    <p:sldId id="779" r:id="rId91"/>
    <p:sldId id="780" r:id="rId92"/>
    <p:sldId id="783" r:id="rId93"/>
    <p:sldId id="781" r:id="rId94"/>
    <p:sldId id="784" r:id="rId95"/>
    <p:sldId id="782" r:id="rId96"/>
    <p:sldId id="785" r:id="rId9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6436" autoAdjust="0"/>
  </p:normalViewPr>
  <p:slideViewPr>
    <p:cSldViewPr snapToGrid="0" showGuides="1">
      <p:cViewPr varScale="1">
        <p:scale>
          <a:sx n="55" d="100"/>
          <a:sy n="55" d="100"/>
        </p:scale>
        <p:origin x="4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1-21T14:20:56.870" v="490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Anim">
        <pc:chgData name="Al Friend" userId="e5ed79da-d858-46d4-9eed-a7a24903f2de" providerId="ADAL" clId="{84C4C289-AD5C-4B25-AD63-E6DEBE2994A4}" dt="2024-11-14T14:44:21.692" v="52"/>
        <pc:sldMkLst>
          <pc:docMk/>
          <pc:sldMk cId="2840772432" sldId="473"/>
        </pc:sldMkLst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Anim">
        <pc:chgData name="Al Friend" userId="e5ed79da-d858-46d4-9eed-a7a24903f2de" providerId="ADAL" clId="{84C4C289-AD5C-4B25-AD63-E6DEBE2994A4}" dt="2024-11-14T14:46:16.097" v="53"/>
        <pc:sldMkLst>
          <pc:docMk/>
          <pc:sldMk cId="4224193016" sldId="49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delSp modSp add delAnim">
        <pc:chgData name="Al Friend" userId="e5ed79da-d858-46d4-9eed-a7a24903f2de" providerId="ADAL" clId="{84C4C289-AD5C-4B25-AD63-E6DEBE2994A4}" dt="2024-11-20T10:31:38.024" v="387" actId="6549"/>
        <pc:sldMkLst>
          <pc:docMk/>
          <pc:sldMk cId="2528529756" sldId="788"/>
        </pc:sldMkLst>
        <pc:spChg chg="mod">
          <ac:chgData name="Al Friend" userId="e5ed79da-d858-46d4-9eed-a7a24903f2de" providerId="ADAL" clId="{84C4C289-AD5C-4B25-AD63-E6DEBE2994A4}" dt="2024-11-20T10:31:38.024" v="387" actId="6549"/>
          <ac:spMkLst>
            <pc:docMk/>
            <pc:sldMk cId="2528529756" sldId="788"/>
            <ac:spMk id="2" creationId="{2CE87805-17F2-4B70-B505-57FB17E1FEE3}"/>
          </ac:spMkLst>
        </pc:spChg>
        <pc:spChg chg="del">
          <ac:chgData name="Al Friend" userId="e5ed79da-d858-46d4-9eed-a7a24903f2de" providerId="ADAL" clId="{84C4C289-AD5C-4B25-AD63-E6DEBE2994A4}" dt="2024-11-20T10:21:59.921" v="386" actId="478"/>
          <ac:spMkLst>
            <pc:docMk/>
            <pc:sldMk cId="2528529756" sldId="788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  <pc:grpChg chg="del">
          <ac:chgData name="Al Friend" userId="e5ed79da-d858-46d4-9eed-a7a24903f2de" providerId="ADAL" clId="{84C4C289-AD5C-4B25-AD63-E6DEBE2994A4}" dt="2024-11-21T14:20:54.504" v="489" actId="478"/>
          <ac:grpSpMkLst>
            <pc:docMk/>
            <pc:sldMk cId="1729334769" sldId="790"/>
            <ac:grpSpMk id="4" creationId="{061C37EA-63AE-41D5-B419-85A6D4347570}"/>
          </ac:grpSpMkLst>
        </pc:grpChg>
      </pc:sldChg>
      <pc:sldChg chg="add del">
        <pc:chgData name="Al Friend" userId="e5ed79da-d858-46d4-9eed-a7a24903f2de" providerId="ADAL" clId="{84C4C289-AD5C-4B25-AD63-E6DEBE2994A4}" dt="2024-11-21T14:20:42.555" v="485"/>
        <pc:sldMkLst>
          <pc:docMk/>
          <pc:sldMk cId="2790359052" sldId="79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274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3743</Words>
  <Application>Microsoft Office PowerPoint</Application>
  <PresentationFormat>Widescreen</PresentationFormat>
  <Paragraphs>1188</Paragraphs>
  <Slides>96</Slides>
  <Notes>73</Notes>
  <HiddenSlides>41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273</cp:revision>
  <cp:lastPrinted>2021-06-18T08:15:49Z</cp:lastPrinted>
  <dcterms:created xsi:type="dcterms:W3CDTF">2020-11-23T14:36:09Z</dcterms:created>
  <dcterms:modified xsi:type="dcterms:W3CDTF">2024-11-21T14:26:34Z</dcterms:modified>
</cp:coreProperties>
</file>