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62" r:id="rId2"/>
    <p:sldId id="424" r:id="rId3"/>
    <p:sldId id="461" r:id="rId4"/>
    <p:sldId id="729" r:id="rId5"/>
    <p:sldId id="430" r:id="rId6"/>
    <p:sldId id="470" r:id="rId7"/>
    <p:sldId id="465" r:id="rId8"/>
    <p:sldId id="491" r:id="rId9"/>
    <p:sldId id="481" r:id="rId10"/>
    <p:sldId id="685" r:id="rId11"/>
    <p:sldId id="479" r:id="rId12"/>
    <p:sldId id="686" r:id="rId13"/>
    <p:sldId id="595" r:id="rId14"/>
    <p:sldId id="659" r:id="rId15"/>
    <p:sldId id="660" r:id="rId16"/>
    <p:sldId id="688" r:id="rId17"/>
    <p:sldId id="689" r:id="rId18"/>
    <p:sldId id="658" r:id="rId19"/>
    <p:sldId id="260" r:id="rId20"/>
    <p:sldId id="661" r:id="rId21"/>
    <p:sldId id="434" r:id="rId22"/>
    <p:sldId id="687" r:id="rId23"/>
    <p:sldId id="436" r:id="rId24"/>
    <p:sldId id="435" r:id="rId25"/>
    <p:sldId id="455" r:id="rId26"/>
    <p:sldId id="437" r:id="rId27"/>
    <p:sldId id="589" r:id="rId28"/>
    <p:sldId id="774" r:id="rId29"/>
    <p:sldId id="662" r:id="rId30"/>
    <p:sldId id="448" r:id="rId31"/>
    <p:sldId id="536" r:id="rId32"/>
    <p:sldId id="287" r:id="rId33"/>
    <p:sldId id="710" r:id="rId34"/>
    <p:sldId id="438" r:id="rId35"/>
    <p:sldId id="590" r:id="rId36"/>
    <p:sldId id="77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773" r:id="rId48"/>
    <p:sldId id="665" r:id="rId49"/>
    <p:sldId id="543" r:id="rId50"/>
    <p:sldId id="663" r:id="rId51"/>
    <p:sldId id="472" r:id="rId52"/>
    <p:sldId id="711" r:id="rId53"/>
    <p:sldId id="775" r:id="rId54"/>
    <p:sldId id="473" r:id="rId55"/>
    <p:sldId id="712" r:id="rId56"/>
    <p:sldId id="471" r:id="rId57"/>
    <p:sldId id="713" r:id="rId58"/>
    <p:sldId id="441" r:id="rId59"/>
    <p:sldId id="669" r:id="rId60"/>
    <p:sldId id="730" r:id="rId61"/>
    <p:sldId id="731" r:id="rId62"/>
    <p:sldId id="544" r:id="rId63"/>
    <p:sldId id="701" r:id="rId64"/>
    <p:sldId id="740" r:id="rId65"/>
    <p:sldId id="741" r:id="rId66"/>
    <p:sldId id="769" r:id="rId67"/>
    <p:sldId id="742" r:id="rId68"/>
    <p:sldId id="445" r:id="rId69"/>
    <p:sldId id="776" r:id="rId70"/>
    <p:sldId id="764" r:id="rId71"/>
    <p:sldId id="766" r:id="rId72"/>
    <p:sldId id="765" r:id="rId73"/>
    <p:sldId id="768" r:id="rId74"/>
    <p:sldId id="732" r:id="rId75"/>
    <p:sldId id="734" r:id="rId76"/>
    <p:sldId id="444" r:id="rId77"/>
    <p:sldId id="447" r:id="rId78"/>
    <p:sldId id="460" r:id="rId79"/>
    <p:sldId id="446" r:id="rId80"/>
    <p:sldId id="671" r:id="rId81"/>
    <p:sldId id="521" r:id="rId82"/>
    <p:sldId id="735" r:id="rId83"/>
    <p:sldId id="450" r:id="rId84"/>
    <p:sldId id="449" r:id="rId85"/>
    <p:sldId id="675" r:id="rId86"/>
    <p:sldId id="468" r:id="rId87"/>
    <p:sldId id="673" r:id="rId88"/>
    <p:sldId id="570" r:id="rId89"/>
    <p:sldId id="674" r:id="rId90"/>
    <p:sldId id="451" r:id="rId91"/>
    <p:sldId id="452" r:id="rId92"/>
    <p:sldId id="676" r:id="rId93"/>
    <p:sldId id="736" r:id="rId94"/>
    <p:sldId id="737" r:id="rId95"/>
    <p:sldId id="574" r:id="rId96"/>
    <p:sldId id="677" r:id="rId97"/>
    <p:sldId id="454" r:id="rId98"/>
    <p:sldId id="453" r:id="rId99"/>
    <p:sldId id="678" r:id="rId100"/>
    <p:sldId id="738" r:id="rId101"/>
    <p:sldId id="739" r:id="rId102"/>
    <p:sldId id="545" r:id="rId103"/>
    <p:sldId id="778" r:id="rId104"/>
    <p:sldId id="781" r:id="rId105"/>
    <p:sldId id="577" r:id="rId106"/>
    <p:sldId id="715" r:id="rId107"/>
    <p:sldId id="743" r:id="rId108"/>
    <p:sldId id="586" r:id="rId109"/>
    <p:sldId id="714" r:id="rId110"/>
    <p:sldId id="588" r:id="rId111"/>
    <p:sldId id="752" r:id="rId112"/>
    <p:sldId id="748" r:id="rId113"/>
    <p:sldId id="750" r:id="rId114"/>
    <p:sldId id="749" r:id="rId115"/>
    <p:sldId id="751" r:id="rId116"/>
    <p:sldId id="587" r:id="rId117"/>
    <p:sldId id="702" r:id="rId118"/>
    <p:sldId id="754" r:id="rId119"/>
    <p:sldId id="670" r:id="rId120"/>
    <p:sldId id="717" r:id="rId121"/>
    <p:sldId id="728" r:id="rId122"/>
    <p:sldId id="719" r:id="rId123"/>
    <p:sldId id="780" r:id="rId124"/>
    <p:sldId id="718" r:id="rId125"/>
    <p:sldId id="703" r:id="rId126"/>
    <p:sldId id="581" r:id="rId127"/>
    <p:sldId id="753" r:id="rId128"/>
    <p:sldId id="582" r:id="rId129"/>
    <p:sldId id="705" r:id="rId130"/>
    <p:sldId id="755" r:id="rId131"/>
    <p:sldId id="756" r:id="rId132"/>
    <p:sldId id="724" r:id="rId133"/>
    <p:sldId id="726" r:id="rId134"/>
    <p:sldId id="723" r:id="rId135"/>
    <p:sldId id="706" r:id="rId136"/>
    <p:sldId id="584" r:id="rId137"/>
    <p:sldId id="707" r:id="rId138"/>
    <p:sldId id="725" r:id="rId139"/>
    <p:sldId id="727" r:id="rId140"/>
    <p:sldId id="690" r:id="rId141"/>
    <p:sldId id="480" r:id="rId142"/>
    <p:sldId id="777" r:id="rId143"/>
    <p:sldId id="680" r:id="rId144"/>
    <p:sldId id="684" r:id="rId145"/>
    <p:sldId id="682" r:id="rId146"/>
    <p:sldId id="681" r:id="rId147"/>
    <p:sldId id="482" r:id="rId148"/>
    <p:sldId id="489" r:id="rId149"/>
    <p:sldId id="483" r:id="rId150"/>
    <p:sldId id="490" r:id="rId151"/>
    <p:sldId id="256" r:id="rId152"/>
    <p:sldId id="524" r:id="rId153"/>
    <p:sldId id="523" r:id="rId154"/>
    <p:sldId id="782" r:id="rId155"/>
    <p:sldId id="493" r:id="rId156"/>
    <p:sldId id="528" r:id="rId157"/>
    <p:sldId id="529" r:id="rId158"/>
    <p:sldId id="530" r:id="rId159"/>
    <p:sldId id="499" r:id="rId160"/>
    <p:sldId id="506" r:id="rId161"/>
    <p:sldId id="500" r:id="rId162"/>
    <p:sldId id="507" r:id="rId163"/>
    <p:sldId id="496" r:id="rId164"/>
    <p:sldId id="533" r:id="rId165"/>
    <p:sldId id="763" r:id="rId166"/>
    <p:sldId id="761" r:id="rId167"/>
    <p:sldId id="759" r:id="rId168"/>
    <p:sldId id="760" r:id="rId169"/>
    <p:sldId id="757" r:id="rId170"/>
    <p:sldId id="758" r:id="rId171"/>
    <p:sldId id="501" r:id="rId172"/>
    <p:sldId id="508" r:id="rId173"/>
    <p:sldId id="495" r:id="rId174"/>
    <p:sldId id="509" r:id="rId175"/>
    <p:sldId id="467" r:id="rId176"/>
    <p:sldId id="510" r:id="rId177"/>
    <p:sldId id="534" r:id="rId178"/>
    <p:sldId id="503" r:id="rId179"/>
    <p:sldId id="512" r:id="rId180"/>
    <p:sldId id="519" r:id="rId181"/>
    <p:sldId id="532" r:id="rId182"/>
    <p:sldId id="502" r:id="rId183"/>
    <p:sldId id="513" r:id="rId184"/>
    <p:sldId id="518" r:id="rId185"/>
    <p:sldId id="535" r:id="rId186"/>
    <p:sldId id="514" r:id="rId187"/>
    <p:sldId id="515" r:id="rId188"/>
    <p:sldId id="520" r:id="rId189"/>
    <p:sldId id="516" r:id="rId190"/>
    <p:sldId id="517" r:id="rId191"/>
    <p:sldId id="538" r:id="rId192"/>
    <p:sldId id="537" r:id="rId193"/>
    <p:sldId id="691" r:id="rId194"/>
    <p:sldId id="692" r:id="rId195"/>
    <p:sldId id="693" r:id="rId196"/>
    <p:sldId id="694" r:id="rId197"/>
    <p:sldId id="695" r:id="rId198"/>
    <p:sldId id="696" r:id="rId199"/>
    <p:sldId id="697" r:id="rId200"/>
    <p:sldId id="698" r:id="rId201"/>
    <p:sldId id="699" r:id="rId202"/>
    <p:sldId id="700" r:id="rId20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461"/>
            <p14:sldId id="729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</p14:sldIdLst>
        </p14:section>
        <p14:section name="Equi-join" id="{9156AF32-3F4A-4277-919D-54926F4D484A}">
          <p14:sldIdLst>
            <p14:sldId id="445"/>
            <p14:sldId id="776"/>
            <p14:sldId id="764"/>
            <p14:sldId id="766"/>
            <p14:sldId id="765"/>
            <p14:sldId id="768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  <p14:section name="GDPR" id="{E37955AC-40BA-4116-85D2-DB10939CD5EC}">
          <p14:sldIdLst>
            <p14:sldId id="256"/>
            <p14:sldId id="524"/>
            <p14:sldId id="523"/>
            <p14:sldId id="782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926BA-00D2-44DD-8A38-012ED60BCDBF}" v="55" dt="2024-09-28T14:23:3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79122" autoAdjust="0"/>
  </p:normalViewPr>
  <p:slideViewPr>
    <p:cSldViewPr snapToGrid="0" showGuides="1">
      <p:cViewPr varScale="1">
        <p:scale>
          <a:sx n="88" d="100"/>
          <a:sy n="88" d="100"/>
        </p:scale>
        <p:origin x="216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microsoft.com/office/2015/10/relationships/revisionInfo" Target="revisionInfo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14:34:29.588" v="85" actId="1076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  <pc:docChgLst>
    <pc:chgData name="Al Friend" userId="e5ed79da-d858-46d4-9eed-a7a24903f2de" providerId="ADAL" clId="{D5083F99-9D98-4D49-A33D-15FD65077218}"/>
    <pc:docChg chg="undo custSel addSld delSld modSld sldOrd modSection">
      <pc:chgData name="Al Friend" userId="e5ed79da-d858-46d4-9eed-a7a24903f2de" providerId="ADAL" clId="{D5083F99-9D98-4D49-A33D-15FD65077218}" dt="2024-01-16T16:15:42.287" v="670"/>
      <pc:docMkLst>
        <pc:docMk/>
      </pc:docMkLst>
      <pc:sldChg chg="modTransition">
        <pc:chgData name="Al Friend" userId="e5ed79da-d858-46d4-9eed-a7a24903f2de" providerId="ADAL" clId="{D5083F99-9D98-4D49-A33D-15FD65077218}" dt="2024-01-16T15:46:54.122" v="499"/>
        <pc:sldMkLst>
          <pc:docMk/>
          <pc:sldMk cId="1696073146" sldId="701"/>
        </pc:sldMkLst>
      </pc:sldChg>
      <pc:sldChg chg="modSp">
        <pc:chgData name="Al Friend" userId="e5ed79da-d858-46d4-9eed-a7a24903f2de" providerId="ADAL" clId="{D5083F99-9D98-4D49-A33D-15FD65077218}" dt="2024-01-15T10:57:10.122" v="12" actId="20577"/>
        <pc:sldMkLst>
          <pc:docMk/>
          <pc:sldMk cId="4165258570" sldId="740"/>
        </pc:sldMkLst>
        <pc:spChg chg="mod">
          <ac:chgData name="Al Friend" userId="e5ed79da-d858-46d4-9eed-a7a24903f2de" providerId="ADAL" clId="{D5083F99-9D98-4D49-A33D-15FD65077218}" dt="2024-01-15T10:57:10.122" v="12" actId="20577"/>
          <ac:spMkLst>
            <pc:docMk/>
            <pc:sldMk cId="4165258570" sldId="740"/>
            <ac:spMk id="3" creationId="{C0396F45-AB41-5147-8CA1-DD95C04F8120}"/>
          </ac:spMkLst>
        </pc:spChg>
      </pc:sldChg>
      <pc:sldChg chg="delSp modSp modTransition delAnim modAnim">
        <pc:chgData name="Al Friend" userId="e5ed79da-d858-46d4-9eed-a7a24903f2de" providerId="ADAL" clId="{D5083F99-9D98-4D49-A33D-15FD65077218}" dt="2024-01-16T15:46:51.328" v="498"/>
        <pc:sldMkLst>
          <pc:docMk/>
          <pc:sldMk cId="75635524" sldId="741"/>
        </pc:sldMkLst>
        <pc:spChg chg="mod">
          <ac:chgData name="Al Friend" userId="e5ed79da-d858-46d4-9eed-a7a24903f2de" providerId="ADAL" clId="{D5083F99-9D98-4D49-A33D-15FD65077218}" dt="2024-01-15T11:02:02.354" v="33" actId="20577"/>
          <ac:spMkLst>
            <pc:docMk/>
            <pc:sldMk cId="75635524" sldId="741"/>
            <ac:spMk id="3" creationId="{95A0844E-7BAE-4F4A-A1DA-DD7BE74B9B74}"/>
          </ac:spMkLst>
        </pc:spChg>
        <pc:picChg chg="del">
          <ac:chgData name="Al Friend" userId="e5ed79da-d858-46d4-9eed-a7a24903f2de" providerId="ADAL" clId="{D5083F99-9D98-4D49-A33D-15FD65077218}" dt="2024-01-15T11:01:37.911" v="18" actId="478"/>
          <ac:picMkLst>
            <pc:docMk/>
            <pc:sldMk cId="75635524" sldId="741"/>
            <ac:picMk id="4" creationId="{FAFFE658-F01D-40A9-823C-07C6E7D981AB}"/>
          </ac:picMkLst>
        </pc:picChg>
      </pc:sldChg>
      <pc:sldChg chg="modSp modTransition">
        <pc:chgData name="Al Friend" userId="e5ed79da-d858-46d4-9eed-a7a24903f2de" providerId="ADAL" clId="{D5083F99-9D98-4D49-A33D-15FD65077218}" dt="2024-01-16T15:46:47.901" v="497"/>
        <pc:sldMkLst>
          <pc:docMk/>
          <pc:sldMk cId="3294101025" sldId="742"/>
        </pc:sldMkLst>
        <pc:spChg chg="mod">
          <ac:chgData name="Al Friend" userId="e5ed79da-d858-46d4-9eed-a7a24903f2de" providerId="ADAL" clId="{D5083F99-9D98-4D49-A33D-15FD65077218}" dt="2024-01-15T11:01:33.555" v="17" actId="20577"/>
          <ac:spMkLst>
            <pc:docMk/>
            <pc:sldMk cId="3294101025" sldId="742"/>
            <ac:spMk id="2" creationId="{A4150D6E-A7AE-40F1-B520-C3C5A5B9033C}"/>
          </ac:spMkLst>
        </pc:spChg>
      </pc:sldChg>
      <pc:sldChg chg="modSp">
        <pc:chgData name="Al Friend" userId="e5ed79da-d858-46d4-9eed-a7a24903f2de" providerId="ADAL" clId="{D5083F99-9D98-4D49-A33D-15FD65077218}" dt="2024-01-15T11:29:07.262" v="42" actId="20577"/>
        <pc:sldMkLst>
          <pc:docMk/>
          <pc:sldMk cId="1948743443" sldId="764"/>
        </pc:sldMkLst>
        <pc:spChg chg="mod">
          <ac:chgData name="Al Friend" userId="e5ed79da-d858-46d4-9eed-a7a24903f2de" providerId="ADAL" clId="{D5083F99-9D98-4D49-A33D-15FD65077218}" dt="2024-01-15T11:29:07.262" v="42" actId="20577"/>
          <ac:spMkLst>
            <pc:docMk/>
            <pc:sldMk cId="1948743443" sldId="764"/>
            <ac:spMk id="19" creationId="{39027E70-266E-C921-B96A-180149336170}"/>
          </ac:spMkLst>
        </pc:spChg>
      </pc:sldChg>
      <pc:sldChg chg="modSp add modTransition">
        <pc:chgData name="Al Friend" userId="e5ed79da-d858-46d4-9eed-a7a24903f2de" providerId="ADAL" clId="{D5083F99-9D98-4D49-A33D-15FD65077218}" dt="2024-01-16T15:46:45.742" v="496"/>
        <pc:sldMkLst>
          <pc:docMk/>
          <pc:sldMk cId="3475209536" sldId="769"/>
        </pc:sldMkLst>
        <pc:spChg chg="mod">
          <ac:chgData name="Al Friend" userId="e5ed79da-d858-46d4-9eed-a7a24903f2de" providerId="ADAL" clId="{D5083F99-9D98-4D49-A33D-15FD65077218}" dt="2024-01-15T11:01:29.377" v="15" actId="20577"/>
          <ac:spMkLst>
            <pc:docMk/>
            <pc:sldMk cId="3475209536" sldId="769"/>
            <ac:spMk id="2" creationId="{A4150D6E-A7AE-40F1-B520-C3C5A5B9033C}"/>
          </ac:spMkLst>
        </pc:spChg>
      </pc:sldChg>
      <pc:sldChg chg="addSp modSp add modAnim modNotesTx">
        <pc:chgData name="Al Friend" userId="e5ed79da-d858-46d4-9eed-a7a24903f2de" providerId="ADAL" clId="{D5083F99-9D98-4D49-A33D-15FD65077218}" dt="2024-01-16T16:15:42.287" v="670"/>
        <pc:sldMkLst>
          <pc:docMk/>
          <pc:sldMk cId="3816715675" sldId="772"/>
        </pc:sldMkLst>
        <pc:spChg chg="add mod">
          <ac:chgData name="Al Friend" userId="e5ed79da-d858-46d4-9eed-a7a24903f2de" providerId="ADAL" clId="{D5083F99-9D98-4D49-A33D-15FD65077218}" dt="2024-01-16T11:21:34.139" v="327" actId="1038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1:15:24.282" v="235" actId="2057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D5083F99-9D98-4D49-A33D-15FD65077218}" dt="2024-01-16T11:08:51.235" v="177" actId="962"/>
          <ac:spMkLst>
            <pc:docMk/>
            <pc:sldMk cId="3816715675" sldId="772"/>
            <ac:spMk id="10" creationId="{BC0A24A5-7704-6A36-CD80-4ED2C2F64BD2}"/>
          </ac:spMkLst>
        </pc:spChg>
        <pc:spChg chg="mod">
          <ac:chgData name="Al Friend" userId="e5ed79da-d858-46d4-9eed-a7a24903f2de" providerId="ADAL" clId="{D5083F99-9D98-4D49-A33D-15FD65077218}" dt="2024-01-16T11:09:05.605" v="179" actId="962"/>
          <ac:spMkLst>
            <pc:docMk/>
            <pc:sldMk cId="3816715675" sldId="772"/>
            <ac:spMk id="17" creationId="{37697A85-FE4A-5F49-87D3-DF60452AD532}"/>
          </ac:spMkLst>
        </pc:spChg>
        <pc:spChg chg="add mod">
          <ac:chgData name="Al Friend" userId="e5ed79da-d858-46d4-9eed-a7a24903f2de" providerId="ADAL" clId="{D5083F99-9D98-4D49-A33D-15FD65077218}" dt="2024-01-16T11:10:12.150" v="183" actId="962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1:08:57.539" v="178" actId="962"/>
          <ac:spMkLst>
            <pc:docMk/>
            <pc:sldMk cId="3816715675" sldId="772"/>
            <ac:spMk id="19" creationId="{39027E70-266E-C921-B96A-180149336170}"/>
          </ac:spMkLst>
        </pc:spChg>
        <pc:spChg chg="add mod">
          <ac:chgData name="Al Friend" userId="e5ed79da-d858-46d4-9eed-a7a24903f2de" providerId="ADAL" clId="{D5083F99-9D98-4D49-A33D-15FD65077218}" dt="2024-01-16T11:07:07.551" v="168" actId="962"/>
          <ac:spMkLst>
            <pc:docMk/>
            <pc:sldMk cId="3816715675" sldId="772"/>
            <ac:spMk id="20" creationId="{CE0478C3-5F85-4F8D-AAFC-F12F58437907}"/>
          </ac:spMkLst>
        </pc:spChg>
        <pc:spChg chg="add mod">
          <ac:chgData name="Al Friend" userId="e5ed79da-d858-46d4-9eed-a7a24903f2de" providerId="ADAL" clId="{D5083F99-9D98-4D49-A33D-15FD65077218}" dt="2024-01-16T11:06:59.416" v="167" actId="962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1:22:05.155" v="331" actId="1076"/>
          <ac:spMkLst>
            <pc:docMk/>
            <pc:sldMk cId="3816715675" sldId="772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1:12:16.128" v="222" actId="962"/>
          <ac:spMkLst>
            <pc:docMk/>
            <pc:sldMk cId="3816715675" sldId="772"/>
            <ac:spMk id="26" creationId="{0812AA0D-71D1-9B9D-4AED-E09E855A4185}"/>
          </ac:spMkLst>
        </pc:spChg>
        <pc:spChg chg="mod">
          <ac:chgData name="Al Friend" userId="e5ed79da-d858-46d4-9eed-a7a24903f2de" providerId="ADAL" clId="{D5083F99-9D98-4D49-A33D-15FD65077218}" dt="2024-01-16T11:11:28.508" v="218" actId="962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1:12:05.904" v="221" actId="962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1:29:28.243" v="358" actId="962"/>
          <ac:spMkLst>
            <pc:docMk/>
            <pc:sldMk cId="3816715675" sldId="772"/>
            <ac:spMk id="29" creationId="{9CFD6623-90F9-8CA0-585A-959ADF79ADE1}"/>
          </ac:spMkLst>
        </pc:spChg>
        <pc:spChg chg="mod">
          <ac:chgData name="Al Friend" userId="e5ed79da-d858-46d4-9eed-a7a24903f2de" providerId="ADAL" clId="{D5083F99-9D98-4D49-A33D-15FD65077218}" dt="2024-01-16T11:29:34.820" v="359" actId="962"/>
          <ac:spMkLst>
            <pc:docMk/>
            <pc:sldMk cId="3816715675" sldId="772"/>
            <ac:spMk id="30" creationId="{F8908677-B9D0-5945-93E8-1112E85882A9}"/>
          </ac:spMkLst>
        </pc:spChg>
        <pc:spChg chg="mod">
          <ac:chgData name="Al Friend" userId="e5ed79da-d858-46d4-9eed-a7a24903f2de" providerId="ADAL" clId="{D5083F99-9D98-4D49-A33D-15FD65077218}" dt="2024-01-16T11:11:43.085" v="219" actId="962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1:07:26.440" v="170" actId="962"/>
          <ac:spMkLst>
            <pc:docMk/>
            <pc:sldMk cId="3816715675" sldId="772"/>
            <ac:spMk id="32" creationId="{56038AF1-3FFC-CE48-15B4-04B9F7CE57D9}"/>
          </ac:spMkLst>
        </pc:spChg>
        <pc:spChg chg="add mod">
          <ac:chgData name="Al Friend" userId="e5ed79da-d858-46d4-9eed-a7a24903f2de" providerId="ADAL" clId="{D5083F99-9D98-4D49-A33D-15FD65077218}" dt="2024-01-16T11:21:36.817" v="328" actId="1038"/>
          <ac:spMkLst>
            <pc:docMk/>
            <pc:sldMk cId="3816715675" sldId="772"/>
            <ac:spMk id="33" creationId="{F2A2FD4D-D5A1-4882-9270-445588B3BF14}"/>
          </ac:spMkLst>
        </pc:spChg>
        <pc:spChg chg="add mod">
          <ac:chgData name="Al Friend" userId="e5ed79da-d858-46d4-9eed-a7a24903f2de" providerId="ADAL" clId="{D5083F99-9D98-4D49-A33D-15FD65077218}" dt="2024-01-16T11:21:39.525" v="330" actId="1037"/>
          <ac:spMkLst>
            <pc:docMk/>
            <pc:sldMk cId="3816715675" sldId="772"/>
            <ac:spMk id="34" creationId="{02546B7F-2DFC-4F0E-BC48-161A956E6261}"/>
          </ac:spMkLst>
        </pc:spChg>
        <pc:spChg chg="add mod">
          <ac:chgData name="Al Friend" userId="e5ed79da-d858-46d4-9eed-a7a24903f2de" providerId="ADAL" clId="{D5083F99-9D98-4D49-A33D-15FD65077218}" dt="2024-01-16T11:11:54.242" v="220" actId="962"/>
          <ac:spMkLst>
            <pc:docMk/>
            <pc:sldMk cId="3816715675" sldId="772"/>
            <ac:spMk id="35" creationId="{570E26B8-2533-45CC-B630-78104B4BF6E3}"/>
          </ac:spMkLst>
        </pc:spChg>
        <pc:spChg chg="add mod">
          <ac:chgData name="Al Friend" userId="e5ed79da-d858-46d4-9eed-a7a24903f2de" providerId="ADAL" clId="{D5083F99-9D98-4D49-A33D-15FD65077218}" dt="2024-01-16T11:24:11.574" v="333" actId="962"/>
          <ac:spMkLst>
            <pc:docMk/>
            <pc:sldMk cId="3816715675" sldId="772"/>
            <ac:spMk id="36" creationId="{9FC6139A-DFAA-47AE-9247-10271BCD7ACF}"/>
          </ac:spMkLst>
        </pc:spChg>
        <pc:spChg chg="add mod">
          <ac:chgData name="Al Friend" userId="e5ed79da-d858-46d4-9eed-a7a24903f2de" providerId="ADAL" clId="{D5083F99-9D98-4D49-A33D-15FD65077218}" dt="2024-01-16T11:23:54.594" v="332" actId="962"/>
          <ac:spMkLst>
            <pc:docMk/>
            <pc:sldMk cId="3816715675" sldId="772"/>
            <ac:spMk id="37" creationId="{D1DD8C35-F278-4C99-90DE-19CCA4DEF251}"/>
          </ac:spMkLst>
        </pc:spChg>
        <pc:graphicFrameChg chg="mod">
          <ac:chgData name="Al Friend" userId="e5ed79da-d858-46d4-9eed-a7a24903f2de" providerId="ADAL" clId="{D5083F99-9D98-4D49-A33D-15FD65077218}" dt="2024-01-16T11:08:45.177" v="176" actId="962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D5083F99-9D98-4D49-A33D-15FD65077218}" dt="2024-01-16T11:08:35.098" v="175" actId="962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D5083F99-9D98-4D49-A33D-15FD65077218}" dt="2024-01-16T11:16:11.812" v="292" actId="14734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add mod">
          <ac:chgData name="Al Friend" userId="e5ed79da-d858-46d4-9eed-a7a24903f2de" providerId="ADAL" clId="{D5083F99-9D98-4D49-A33D-15FD65077218}" dt="2024-01-16T11:28:17.233" v="353" actId="962"/>
          <ac:cxnSpMkLst>
            <pc:docMk/>
            <pc:sldMk cId="3816715675" sldId="772"/>
            <ac:cxnSpMk id="5" creationId="{74743580-1BBD-44D1-9B4B-3FCD69A573CA}"/>
          </ac:cxnSpMkLst>
        </pc:cxnChg>
        <pc:cxnChg chg="add mod">
          <ac:chgData name="Al Friend" userId="e5ed79da-d858-46d4-9eed-a7a24903f2de" providerId="ADAL" clId="{D5083F99-9D98-4D49-A33D-15FD65077218}" dt="2024-01-16T11:28:24.577" v="354" actId="96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addSp delSp modSp add delAnim modAnim modNotesTx">
        <pc:chgData name="Al Friend" userId="e5ed79da-d858-46d4-9eed-a7a24903f2de" providerId="ADAL" clId="{D5083F99-9D98-4D49-A33D-15FD65077218}" dt="2024-01-16T16:15:20.420" v="667"/>
        <pc:sldMkLst>
          <pc:docMk/>
          <pc:sldMk cId="1135862847" sldId="773"/>
        </pc:sldMkLst>
        <pc:spChg chg="del">
          <ac:chgData name="Al Friend" userId="e5ed79da-d858-46d4-9eed-a7a24903f2de" providerId="ADAL" clId="{D5083F99-9D98-4D49-A33D-15FD65077218}" dt="2024-01-16T13:59:36.577" v="393" actId="478"/>
          <ac:spMkLst>
            <pc:docMk/>
            <pc:sldMk cId="1135862847" sldId="773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3:58:59.758" v="391" actId="20577"/>
          <ac:spMkLst>
            <pc:docMk/>
            <pc:sldMk cId="1135862847" sldId="773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3:59:38.431" v="394" actId="478"/>
          <ac:spMkLst>
            <pc:docMk/>
            <pc:sldMk cId="1135862847" sldId="773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4:28:04.215" v="445" actId="103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4:28:09.994" v="468" actId="1036"/>
          <ac:spMkLst>
            <pc:docMk/>
            <pc:sldMk cId="1135862847" sldId="773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4:28:14.438" v="471" actId="1035"/>
          <ac:spMkLst>
            <pc:docMk/>
            <pc:sldMk cId="1135862847" sldId="773"/>
            <ac:spMk id="35" creationId="{570E26B8-2533-45CC-B630-78104B4BF6E3}"/>
          </ac:spMkLst>
        </pc:spChg>
        <pc:spChg chg="mod">
          <ac:chgData name="Al Friend" userId="e5ed79da-d858-46d4-9eed-a7a24903f2de" providerId="ADAL" clId="{D5083F99-9D98-4D49-A33D-15FD65077218}" dt="2024-01-16T14:00:54.677" v="411" actId="1076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D5083F99-9D98-4D49-A33D-15FD65077218}" dt="2024-01-16T14:01:13.445" v="414" actId="1076"/>
          <ac:spMkLst>
            <pc:docMk/>
            <pc:sldMk cId="1135862847" sldId="773"/>
            <ac:spMk id="37" creationId="{D1DD8C35-F278-4C99-90DE-19CCA4DEF251}"/>
          </ac:spMkLst>
        </pc:spChg>
        <pc:spChg chg="add mod">
          <ac:chgData name="Al Friend" userId="e5ed79da-d858-46d4-9eed-a7a24903f2de" providerId="ADAL" clId="{D5083F99-9D98-4D49-A33D-15FD65077218}" dt="2024-01-16T14:01:34.392" v="415" actId="962"/>
          <ac:spMkLst>
            <pc:docMk/>
            <pc:sldMk cId="1135862847" sldId="773"/>
            <ac:spMk id="38" creationId="{3E43DA8B-85F2-4ED1-8CB9-4C679A6B601F}"/>
          </ac:spMkLst>
        </pc:spChg>
        <pc:spChg chg="add mod">
          <ac:chgData name="Al Friend" userId="e5ed79da-d858-46d4-9eed-a7a24903f2de" providerId="ADAL" clId="{D5083F99-9D98-4D49-A33D-15FD65077218}" dt="2024-01-16T14:01:46.191" v="416" actId="962"/>
          <ac:spMkLst>
            <pc:docMk/>
            <pc:sldMk cId="1135862847" sldId="773"/>
            <ac:spMk id="39" creationId="{AB6F678D-D2D5-49A1-8AF3-02EE2A30680D}"/>
          </ac:spMkLst>
        </pc:spChg>
        <pc:spChg chg="add mod">
          <ac:chgData name="Al Friend" userId="e5ed79da-d858-46d4-9eed-a7a24903f2de" providerId="ADAL" clId="{D5083F99-9D98-4D49-A33D-15FD65077218}" dt="2024-01-16T14:29:23.990" v="492" actId="1035"/>
          <ac:spMkLst>
            <pc:docMk/>
            <pc:sldMk cId="1135862847" sldId="773"/>
            <ac:spMk id="40" creationId="{BDD628B9-0732-4AB7-93AF-03B17DA2D4A9}"/>
          </ac:spMkLst>
        </pc:spChg>
        <pc:graphicFrameChg chg="modGraphic">
          <ac:chgData name="Al Friend" userId="e5ed79da-d858-46d4-9eed-a7a24903f2de" providerId="ADAL" clId="{D5083F99-9D98-4D49-A33D-15FD65077218}" dt="2024-01-16T13:59:20.965" v="392" actId="2165"/>
          <ac:graphicFrameMkLst>
            <pc:docMk/>
            <pc:sldMk cId="1135862847" sldId="773"/>
            <ac:graphicFrameMk id="24" creationId="{31F6E6FA-42D3-E5C9-36B8-B7C6109BDE21}"/>
          </ac:graphicFrameMkLst>
        </pc:graphicFrameChg>
      </pc:sldChg>
      <pc:sldChg chg="addSp delSp modSp add ord addAnim delAnim modAnim modNotesTx">
        <pc:chgData name="Al Friend" userId="e5ed79da-d858-46d4-9eed-a7a24903f2de" providerId="ADAL" clId="{D5083F99-9D98-4D49-A33D-15FD65077218}" dt="2024-01-16T16:12:48.553" v="659" actId="20577"/>
        <pc:sldMkLst>
          <pc:docMk/>
          <pc:sldMk cId="3622928668" sldId="774"/>
        </pc:sldMkLst>
        <pc:spChg chg="del">
          <ac:chgData name="Al Friend" userId="e5ed79da-d858-46d4-9eed-a7a24903f2de" providerId="ADAL" clId="{D5083F99-9D98-4D49-A33D-15FD65077218}" dt="2024-01-16T15:49:39.394" v="529" actId="478"/>
          <ac:spMkLst>
            <pc:docMk/>
            <pc:sldMk cId="3622928668" sldId="774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5:48:19.655" v="514" actId="20577"/>
          <ac:spMkLst>
            <pc:docMk/>
            <pc:sldMk cId="3622928668" sldId="774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5:49:45.113" v="534" actId="478"/>
          <ac:spMkLst>
            <pc:docMk/>
            <pc:sldMk cId="3622928668" sldId="774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5:49:09.552" v="526" actId="20577"/>
          <ac:spMkLst>
            <pc:docMk/>
            <pc:sldMk cId="3622928668" sldId="774"/>
            <ac:spMk id="19" creationId="{39027E70-266E-C921-B96A-180149336170}"/>
          </ac:spMkLst>
        </pc:spChg>
        <pc:spChg chg="del">
          <ac:chgData name="Al Friend" userId="e5ed79da-d858-46d4-9eed-a7a24903f2de" providerId="ADAL" clId="{D5083F99-9D98-4D49-A33D-15FD65077218}" dt="2024-01-16T15:49:44.146" v="533" actId="478"/>
          <ac:spMkLst>
            <pc:docMk/>
            <pc:sldMk cId="3622928668" sldId="774"/>
            <ac:spMk id="20" creationId="{CE0478C3-5F85-4F8D-AAFC-F12F58437907}"/>
          </ac:spMkLst>
        </pc:spChg>
        <pc:spChg chg="del">
          <ac:chgData name="Al Friend" userId="e5ed79da-d858-46d4-9eed-a7a24903f2de" providerId="ADAL" clId="{D5083F99-9D98-4D49-A33D-15FD65077218}" dt="2024-01-16T15:49:42.188" v="532" actId="478"/>
          <ac:spMkLst>
            <pc:docMk/>
            <pc:sldMk cId="3622928668" sldId="774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5:50:44.372" v="546" actId="1076"/>
          <ac:spMkLst>
            <pc:docMk/>
            <pc:sldMk cId="3622928668" sldId="774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6:05:57.069" v="550" actId="1076"/>
          <ac:spMkLst>
            <pc:docMk/>
            <pc:sldMk cId="3622928668" sldId="774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6:09:15.262" v="568" actId="1076"/>
          <ac:spMkLst>
            <pc:docMk/>
            <pc:sldMk cId="3622928668" sldId="774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5:51:04.938" v="549" actId="1037"/>
          <ac:spMkLst>
            <pc:docMk/>
            <pc:sldMk cId="3622928668" sldId="774"/>
            <ac:spMk id="30" creationId="{F8908677-B9D0-5945-93E8-1112E85882A9}"/>
          </ac:spMkLst>
        </pc:spChg>
        <pc:spChg chg="add del mod">
          <ac:chgData name="Al Friend" userId="e5ed79da-d858-46d4-9eed-a7a24903f2de" providerId="ADAL" clId="{D5083F99-9D98-4D49-A33D-15FD65077218}" dt="2024-01-16T16:07:22.051" v="558" actId="1076"/>
          <ac:spMkLst>
            <pc:docMk/>
            <pc:sldMk cId="3622928668" sldId="774"/>
            <ac:spMk id="31" creationId="{44EEC309-5164-E750-8A98-948F7250CF9F}"/>
          </ac:spMkLst>
        </pc:spChg>
        <pc:spChg chg="del">
          <ac:chgData name="Al Friend" userId="e5ed79da-d858-46d4-9eed-a7a24903f2de" providerId="ADAL" clId="{D5083F99-9D98-4D49-A33D-15FD65077218}" dt="2024-01-16T15:49:40.099" v="530" actId="478"/>
          <ac:spMkLst>
            <pc:docMk/>
            <pc:sldMk cId="3622928668" sldId="774"/>
            <ac:spMk id="33" creationId="{F2A2FD4D-D5A1-4882-9270-445588B3BF14}"/>
          </ac:spMkLst>
        </pc:spChg>
        <pc:spChg chg="del">
          <ac:chgData name="Al Friend" userId="e5ed79da-d858-46d4-9eed-a7a24903f2de" providerId="ADAL" clId="{D5083F99-9D98-4D49-A33D-15FD65077218}" dt="2024-01-16T15:49:41.337" v="531" actId="478"/>
          <ac:spMkLst>
            <pc:docMk/>
            <pc:sldMk cId="3622928668" sldId="774"/>
            <ac:spMk id="34" creationId="{02546B7F-2DFC-4F0E-BC48-161A956E6261}"/>
          </ac:spMkLst>
        </pc:spChg>
        <pc:spChg chg="del mod">
          <ac:chgData name="Al Friend" userId="e5ed79da-d858-46d4-9eed-a7a24903f2de" providerId="ADAL" clId="{D5083F99-9D98-4D49-A33D-15FD65077218}" dt="2024-01-16T16:07:11.367" v="557" actId="478"/>
          <ac:spMkLst>
            <pc:docMk/>
            <pc:sldMk cId="3622928668" sldId="774"/>
            <ac:spMk id="35" creationId="{570E26B8-2533-45CC-B630-78104B4BF6E3}"/>
          </ac:spMkLst>
        </pc:spChg>
        <pc:spChg chg="del">
          <ac:chgData name="Al Friend" userId="e5ed79da-d858-46d4-9eed-a7a24903f2de" providerId="ADAL" clId="{D5083F99-9D98-4D49-A33D-15FD65077218}" dt="2024-01-16T15:49:30.469" v="528" actId="478"/>
          <ac:spMkLst>
            <pc:docMk/>
            <pc:sldMk cId="3622928668" sldId="774"/>
            <ac:spMk id="36" creationId="{9FC6139A-DFAA-47AE-9247-10271BCD7ACF}"/>
          </ac:spMkLst>
        </pc:spChg>
        <pc:spChg chg="del">
          <ac:chgData name="Al Friend" userId="e5ed79da-d858-46d4-9eed-a7a24903f2de" providerId="ADAL" clId="{D5083F99-9D98-4D49-A33D-15FD65077218}" dt="2024-01-16T15:49:29.523" v="527" actId="478"/>
          <ac:spMkLst>
            <pc:docMk/>
            <pc:sldMk cId="3622928668" sldId="774"/>
            <ac:spMk id="37" creationId="{D1DD8C35-F278-4C99-90DE-19CCA4DEF251}"/>
          </ac:spMkLst>
        </pc:spChg>
        <pc:graphicFrameChg chg="del">
          <ac:chgData name="Al Friend" userId="e5ed79da-d858-46d4-9eed-a7a24903f2de" providerId="ADAL" clId="{D5083F99-9D98-4D49-A33D-15FD65077218}" dt="2024-01-16T16:08:34.808" v="562" actId="478"/>
          <ac:graphicFrameMkLst>
            <pc:docMk/>
            <pc:sldMk cId="3622928668" sldId="774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D5083F99-9D98-4D49-A33D-15FD65077218}" dt="2024-01-16T16:09:58.320" v="569" actId="962"/>
          <ac:graphicFrameMkLst>
            <pc:docMk/>
            <pc:sldMk cId="3622928668" sldId="774"/>
            <ac:graphicFrameMk id="39" creationId="{FE9A9C9B-4CA8-4DC8-AA69-A07BDFBF0F34}"/>
          </ac:graphicFrameMkLst>
        </pc:graphicFrameChg>
        <pc:cxnChg chg="mod">
          <ac:chgData name="Al Friend" userId="e5ed79da-d858-46d4-9eed-a7a24903f2de" providerId="ADAL" clId="{D5083F99-9D98-4D49-A33D-15FD65077218}" dt="2024-01-16T15:50:50.364" v="547" actId="14100"/>
          <ac:cxnSpMkLst>
            <pc:docMk/>
            <pc:sldMk cId="3622928668" sldId="774"/>
            <ac:cxnSpMk id="5" creationId="{74743580-1BBD-44D1-9B4B-3FCD69A573CA}"/>
          </ac:cxnSpMkLst>
        </pc:cxnChg>
        <pc:cxnChg chg="mod">
          <ac:chgData name="Al Friend" userId="e5ed79da-d858-46d4-9eed-a7a24903f2de" providerId="ADAL" clId="{D5083F99-9D98-4D49-A33D-15FD65077218}" dt="2024-01-16T15:51:04.938" v="549" actId="1037"/>
          <ac:cxnSpMkLst>
            <pc:docMk/>
            <pc:sldMk cId="3622928668" sldId="774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245C2401-382F-44DD-9995-CE4E72B4ABDB}"/>
    <pc:docChg chg="undo custSel addSld delSld modSld sldOrd addSection delSection modSection">
      <pc:chgData name="Al Friend" userId="e5ed79da-d858-46d4-9eed-a7a24903f2de" providerId="ADAL" clId="{245C2401-382F-44DD-9995-CE4E72B4ABDB}" dt="2023-12-21T09:27:31.773" v="4495" actId="20577"/>
      <pc:docMkLst>
        <pc:docMk/>
      </pc:docMkLst>
      <pc:sldChg chg="addSp delSp modSp add del ord modAnim">
        <pc:chgData name="Al Friend" userId="e5ed79da-d858-46d4-9eed-a7a24903f2de" providerId="ADAL" clId="{245C2401-382F-44DD-9995-CE4E72B4ABDB}" dt="2023-12-21T09:27:31.773" v="4495" actId="20577"/>
        <pc:sldMkLst>
          <pc:docMk/>
          <pc:sldMk cId="3662892889" sldId="438"/>
        </pc:sldMkLst>
        <pc:spChg chg="mod">
          <ac:chgData name="Al Friend" userId="e5ed79da-d858-46d4-9eed-a7a24903f2de" providerId="ADAL" clId="{245C2401-382F-44DD-9995-CE4E72B4ABDB}" dt="2023-11-07T15:24:36.591" v="158" actId="20577"/>
          <ac:spMkLst>
            <pc:docMk/>
            <pc:sldMk cId="3662892889" sldId="438"/>
            <ac:spMk id="3" creationId="{E4EE7085-4C5B-409B-8843-A8A3D3CB6E90}"/>
          </ac:spMkLst>
        </pc:spChg>
        <pc:spChg chg="mod">
          <ac:chgData name="Al Friend" userId="e5ed79da-d858-46d4-9eed-a7a24903f2de" providerId="ADAL" clId="{245C2401-382F-44DD-9995-CE4E72B4ABDB}" dt="2023-12-21T09:25:14.530" v="4466" actId="20577"/>
          <ac:spMkLst>
            <pc:docMk/>
            <pc:sldMk cId="3662892889" sldId="438"/>
            <ac:spMk id="4" creationId="{973BE903-2B4C-5BCA-8CFF-AD26E80D1A76}"/>
          </ac:spMkLst>
        </pc:spChg>
        <pc:spChg chg="mod">
          <ac:chgData name="Al Friend" userId="e5ed79da-d858-46d4-9eed-a7a24903f2de" providerId="ADAL" clId="{245C2401-382F-44DD-9995-CE4E72B4ABDB}" dt="2023-11-07T15:25:03.486" v="166" actId="207"/>
          <ac:spMkLst>
            <pc:docMk/>
            <pc:sldMk cId="3662892889" sldId="438"/>
            <ac:spMk id="5" creationId="{87B61908-2A1E-ED5C-FE12-C6DCD5EF3C3F}"/>
          </ac:spMkLst>
        </pc:spChg>
        <pc:spChg chg="mod">
          <ac:chgData name="Al Friend" userId="e5ed79da-d858-46d4-9eed-a7a24903f2de" providerId="ADAL" clId="{245C2401-382F-44DD-9995-CE4E72B4ABDB}" dt="2023-11-07T15:25:00.062" v="165" actId="207"/>
          <ac:spMkLst>
            <pc:docMk/>
            <pc:sldMk cId="3662892889" sldId="438"/>
            <ac:spMk id="6" creationId="{00EF8586-C5C9-BBB7-2263-DED3452C407B}"/>
          </ac:spMkLst>
        </pc:spChg>
        <pc:spChg chg="add del mod">
          <ac:chgData name="Al Friend" userId="e5ed79da-d858-46d4-9eed-a7a24903f2de" providerId="ADAL" clId="{245C2401-382F-44DD-9995-CE4E72B4ABDB}" dt="2023-11-07T15:24:49.932" v="162"/>
          <ac:spMkLst>
            <pc:docMk/>
            <pc:sldMk cId="3662892889" sldId="438"/>
            <ac:spMk id="7" creationId="{4040E22E-B53A-4B27-BF5A-06E1751680E5}"/>
          </ac:spMkLst>
        </pc:spChg>
        <pc:spChg chg="add mod">
          <ac:chgData name="Al Friend" userId="e5ed79da-d858-46d4-9eed-a7a24903f2de" providerId="ADAL" clId="{245C2401-382F-44DD-9995-CE4E72B4ABDB}" dt="2023-12-21T09:27:31.773" v="4495" actId="20577"/>
          <ac:spMkLst>
            <pc:docMk/>
            <pc:sldMk cId="3662892889" sldId="438"/>
            <ac:spMk id="13" creationId="{55A11A63-969F-4B38-8776-DA4F6EC83E0A}"/>
          </ac:spMkLst>
        </pc:spChg>
        <pc:spChg chg="mod">
          <ac:chgData name="Al Friend" userId="e5ed79da-d858-46d4-9eed-a7a24903f2de" providerId="ADAL" clId="{245C2401-382F-44DD-9995-CE4E72B4ABDB}" dt="2023-11-07T15:25:08.974" v="168" actId="207"/>
          <ac:spMkLst>
            <pc:docMk/>
            <pc:sldMk cId="3662892889" sldId="438"/>
            <ac:spMk id="15" creationId="{6DE07E5D-06E8-3DE4-D84D-5B99B0240450}"/>
          </ac:spMkLst>
        </pc:spChg>
        <pc:grpChg chg="mod">
          <ac:chgData name="Al Friend" userId="e5ed79da-d858-46d4-9eed-a7a24903f2de" providerId="ADAL" clId="{245C2401-382F-44DD-9995-CE4E72B4ABDB}" dt="2023-11-07T15:25:28.133" v="169" actId="1076"/>
          <ac:grpSpMkLst>
            <pc:docMk/>
            <pc:sldMk cId="3662892889" sldId="438"/>
            <ac:grpSpMk id="16" creationId="{BF181095-D978-47A3-6622-982A1296D1CD}"/>
          </ac:grpSpMkLst>
        </pc:grpChg>
      </pc:sldChg>
    </pc:docChg>
  </pc:docChgLst>
  <pc:docChgLst>
    <pc:chgData name="Al Friend" userId="e5ed79da-d858-46d4-9eed-a7a24903f2de" providerId="ADAL" clId="{39705CE3-9F92-402D-8B48-4F5894FD552B}"/>
    <pc:docChg chg="custSel addSld delSld modSld modSection">
      <pc:chgData name="Al Friend" userId="e5ed79da-d858-46d4-9eed-a7a24903f2de" providerId="ADAL" clId="{39705CE3-9F92-402D-8B48-4F5894FD552B}" dt="2024-02-12T09:11:29.751" v="619" actId="1076"/>
      <pc:docMkLst>
        <pc:docMk/>
      </pc:docMkLst>
      <pc:sldChg chg="addSp delSp modSp add modAnim">
        <pc:chgData name="Al Friend" userId="e5ed79da-d858-46d4-9eed-a7a24903f2de" providerId="ADAL" clId="{39705CE3-9F92-402D-8B48-4F5894FD552B}" dt="2024-02-12T09:11:29.751" v="619" actId="1076"/>
        <pc:sldMkLst>
          <pc:docMk/>
          <pc:sldMk cId="2352829044" sldId="778"/>
        </pc:sldMkLst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2" creationId="{820BE544-D09D-4792-A574-DCD2DCF650F6}"/>
          </ac:spMkLst>
        </pc:spChg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3" creationId="{D109B598-8BEB-472A-A6E7-6512F0B52411}"/>
          </ac:spMkLst>
        </pc:spChg>
        <pc:spChg chg="add mod">
          <ac:chgData name="Al Friend" userId="e5ed79da-d858-46d4-9eed-a7a24903f2de" providerId="ADAL" clId="{39705CE3-9F92-402D-8B48-4F5894FD552B}" dt="2024-02-09T13:59:07.236" v="23" actId="20577"/>
          <ac:spMkLst>
            <pc:docMk/>
            <pc:sldMk cId="2352829044" sldId="778"/>
            <ac:spMk id="4" creationId="{457F073F-C049-47E9-959D-70C4FC9FE669}"/>
          </ac:spMkLst>
        </pc:spChg>
        <pc:spChg chg="add mod">
          <ac:chgData name="Al Friend" userId="e5ed79da-d858-46d4-9eed-a7a24903f2de" providerId="ADAL" clId="{39705CE3-9F92-402D-8B48-4F5894FD552B}" dt="2024-02-12T08:58:24.038" v="590" actId="113"/>
          <ac:spMkLst>
            <pc:docMk/>
            <pc:sldMk cId="2352829044" sldId="778"/>
            <ac:spMk id="5" creationId="{BAA89BB4-3AB4-4ECE-8A4E-BAE9D9416378}"/>
          </ac:spMkLst>
        </pc:spChg>
        <pc:spChg chg="add mod">
          <ac:chgData name="Al Friend" userId="e5ed79da-d858-46d4-9eed-a7a24903f2de" providerId="ADAL" clId="{39705CE3-9F92-402D-8B48-4F5894FD552B}" dt="2024-02-12T08:58:29.016" v="591" actId="113"/>
          <ac:spMkLst>
            <pc:docMk/>
            <pc:sldMk cId="2352829044" sldId="778"/>
            <ac:spMk id="6" creationId="{194818A1-3C4F-43CB-A0EC-9F156FA116B6}"/>
          </ac:spMkLst>
        </pc:spChg>
        <pc:spChg chg="add mod">
          <ac:chgData name="Al Friend" userId="e5ed79da-d858-46d4-9eed-a7a24903f2de" providerId="ADAL" clId="{39705CE3-9F92-402D-8B48-4F5894FD552B}" dt="2024-02-12T08:55:58.307" v="552" actId="114"/>
          <ac:spMkLst>
            <pc:docMk/>
            <pc:sldMk cId="2352829044" sldId="778"/>
            <ac:spMk id="7" creationId="{A7748392-0430-47F2-9A73-6449587C132E}"/>
          </ac:spMkLst>
        </pc:spChg>
        <pc:spChg chg="add mod">
          <ac:chgData name="Al Friend" userId="e5ed79da-d858-46d4-9eed-a7a24903f2de" providerId="ADAL" clId="{39705CE3-9F92-402D-8B48-4F5894FD552B}" dt="2024-02-12T08:56:08.440" v="555" actId="114"/>
          <ac:spMkLst>
            <pc:docMk/>
            <pc:sldMk cId="2352829044" sldId="778"/>
            <ac:spMk id="8" creationId="{8E9F13E4-7830-4921-B255-D2BF3B973DB4}"/>
          </ac:spMkLst>
        </pc:spChg>
        <pc:spChg chg="add mod">
          <ac:chgData name="Al Friend" userId="e5ed79da-d858-46d4-9eed-a7a24903f2de" providerId="ADAL" clId="{39705CE3-9F92-402D-8B48-4F5894FD552B}" dt="2024-02-12T09:11:29.751" v="619" actId="1076"/>
          <ac:spMkLst>
            <pc:docMk/>
            <pc:sldMk cId="2352829044" sldId="778"/>
            <ac:spMk id="9" creationId="{D90CCF84-79A0-4860-8BAA-EEB57D73FB33}"/>
          </ac:spMkLst>
        </pc:spChg>
      </pc:sldChg>
      <pc:sldChg chg="modSp add modTransition modAnim">
        <pc:chgData name="Al Friend" userId="e5ed79da-d858-46d4-9eed-a7a24903f2de" providerId="ADAL" clId="{39705CE3-9F92-402D-8B48-4F5894FD552B}" dt="2024-02-12T08:51:32.233" v="546" actId="114"/>
        <pc:sldMkLst>
          <pc:docMk/>
          <pc:sldMk cId="142200069" sldId="781"/>
        </pc:sldMkLst>
        <pc:spChg chg="mod">
          <ac:chgData name="Al Friend" userId="e5ed79da-d858-46d4-9eed-a7a24903f2de" providerId="ADAL" clId="{39705CE3-9F92-402D-8B48-4F5894FD552B}" dt="2024-02-12T08:50:32.825" v="509" actId="20577"/>
          <ac:spMkLst>
            <pc:docMk/>
            <pc:sldMk cId="142200069" sldId="781"/>
            <ac:spMk id="5" creationId="{BAA89BB4-3AB4-4ECE-8A4E-BAE9D9416378}"/>
          </ac:spMkLst>
        </pc:spChg>
        <pc:spChg chg="mod">
          <ac:chgData name="Al Friend" userId="e5ed79da-d858-46d4-9eed-a7a24903f2de" providerId="ADAL" clId="{39705CE3-9F92-402D-8B48-4F5894FD552B}" dt="2024-02-12T08:51:22.683" v="542" actId="114"/>
          <ac:spMkLst>
            <pc:docMk/>
            <pc:sldMk cId="142200069" sldId="781"/>
            <ac:spMk id="6" creationId="{194818A1-3C4F-43CB-A0EC-9F156FA116B6}"/>
          </ac:spMkLst>
        </pc:spChg>
        <pc:spChg chg="mod">
          <ac:chgData name="Al Friend" userId="e5ed79da-d858-46d4-9eed-a7a24903f2de" providerId="ADAL" clId="{39705CE3-9F92-402D-8B48-4F5894FD552B}" dt="2024-02-12T08:51:28.926" v="544" actId="114"/>
          <ac:spMkLst>
            <pc:docMk/>
            <pc:sldMk cId="142200069" sldId="781"/>
            <ac:spMk id="7" creationId="{A7748392-0430-47F2-9A73-6449587C132E}"/>
          </ac:spMkLst>
        </pc:spChg>
        <pc:spChg chg="mod">
          <ac:chgData name="Al Friend" userId="e5ed79da-d858-46d4-9eed-a7a24903f2de" providerId="ADAL" clId="{39705CE3-9F92-402D-8B48-4F5894FD552B}" dt="2024-02-12T08:51:32.233" v="546" actId="114"/>
          <ac:spMkLst>
            <pc:docMk/>
            <pc:sldMk cId="142200069" sldId="781"/>
            <ac:spMk id="8" creationId="{8E9F13E4-7830-4921-B255-D2BF3B973DB4}"/>
          </ac:spMkLst>
        </pc:spChg>
      </pc:sldChg>
    </pc:docChg>
  </pc:docChgLst>
  <pc:docChgLst>
    <pc:chgData name="Al Friend" userId="e5ed79da-d858-46d4-9eed-a7a24903f2de" providerId="ADAL" clId="{19D329B1-B957-43E2-B192-861B776D3766}"/>
    <pc:docChg chg="custSel addSld delSld modSld modSection">
      <pc:chgData name="Al Friend" userId="e5ed79da-d858-46d4-9eed-a7a24903f2de" providerId="ADAL" clId="{19D329B1-B957-43E2-B192-861B776D3766}" dt="2024-03-20T16:12:10.760" v="39"/>
      <pc:docMkLst>
        <pc:docMk/>
      </pc:docMkLst>
      <pc:sldChg chg="modNotesTx">
        <pc:chgData name="Al Friend" userId="e5ed79da-d858-46d4-9eed-a7a24903f2de" providerId="ADAL" clId="{19D329B1-B957-43E2-B192-861B776D3766}" dt="2024-03-20T16:01:02.473" v="30" actId="20577"/>
        <pc:sldMkLst>
          <pc:docMk/>
          <pc:sldMk cId="2580359445" sldId="256"/>
        </pc:sldMkLst>
      </pc:sldChg>
      <pc:sldChg chg="modSp">
        <pc:chgData name="Al Friend" userId="e5ed79da-d858-46d4-9eed-a7a24903f2de" providerId="ADAL" clId="{19D329B1-B957-43E2-B192-861B776D3766}" dt="2024-03-07T16:09:52.422" v="2" actId="20577"/>
        <pc:sldMkLst>
          <pc:docMk/>
          <pc:sldMk cId="3688620620" sldId="461"/>
        </pc:sldMkLst>
        <pc:spChg chg="mod">
          <ac:chgData name="Al Friend" userId="e5ed79da-d858-46d4-9eed-a7a24903f2de" providerId="ADAL" clId="{19D329B1-B957-43E2-B192-861B776D3766}" dt="2024-03-07T16:09:52.422" v="2" actId="20577"/>
          <ac:spMkLst>
            <pc:docMk/>
            <pc:sldMk cId="3688620620" sldId="461"/>
            <ac:spMk id="2" creationId="{00000000-0000-0000-0000-000000000000}"/>
          </ac:spMkLst>
        </pc:spChg>
      </pc:sldChg>
      <pc:sldChg chg="modSp">
        <pc:chgData name="Al Friend" userId="e5ed79da-d858-46d4-9eed-a7a24903f2de" providerId="ADAL" clId="{19D329B1-B957-43E2-B192-861B776D3766}" dt="2024-03-20T16:11:34.734" v="32" actId="403"/>
        <pc:sldMkLst>
          <pc:docMk/>
          <pc:sldMk cId="3622404688" sldId="523"/>
        </pc:sldMkLst>
        <pc:spChg chg="mod">
          <ac:chgData name="Al Friend" userId="e5ed79da-d858-46d4-9eed-a7a24903f2de" providerId="ADAL" clId="{19D329B1-B957-43E2-B192-861B776D3766}" dt="2024-03-20T16:11:34.734" v="32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 del">
        <pc:chgData name="Al Friend" userId="e5ed79da-d858-46d4-9eed-a7a24903f2de" providerId="ADAL" clId="{19D329B1-B957-43E2-B192-861B776D3766}" dt="2024-03-20T16:12:01.313" v="37" actId="2696"/>
        <pc:sldMkLst>
          <pc:docMk/>
          <pc:sldMk cId="3755814826" sldId="525"/>
        </pc:sldMkLst>
        <pc:spChg chg="mod">
          <ac:chgData name="Al Friend" userId="e5ed79da-d858-46d4-9eed-a7a24903f2de" providerId="ADAL" clId="{19D329B1-B957-43E2-B192-861B776D3766}" dt="2024-03-20T16:11:45.164" v="35" actId="27636"/>
          <ac:spMkLst>
            <pc:docMk/>
            <pc:sldMk cId="3755814826" sldId="525"/>
            <ac:spMk id="3" creationId="{257141CB-89B9-453C-950A-3B96F4293BEE}"/>
          </ac:spMkLst>
        </pc:spChg>
      </pc:sldChg>
      <pc:sldChg chg="add modTransition modAnim">
        <pc:chgData name="Al Friend" userId="e5ed79da-d858-46d4-9eed-a7a24903f2de" providerId="ADAL" clId="{19D329B1-B957-43E2-B192-861B776D3766}" dt="2024-03-20T16:12:10.760" v="39"/>
        <pc:sldMkLst>
          <pc:docMk/>
          <pc:sldMk cId="2949184964" sldId="782"/>
        </pc:sldMkLst>
      </pc:sldChg>
    </pc:docChg>
  </pc:docChgLst>
  <pc:docChgLst>
    <pc:chgData name="Al Friend" userId="e5ed79da-d858-46d4-9eed-a7a24903f2de" providerId="ADAL" clId="{6BC78D25-BFA3-43F2-B9D1-393E958EDE7A}"/>
    <pc:docChg chg="undo redo custSel addSld delSld modSld sldOrd delSection modSection">
      <pc:chgData name="Al Friend" userId="e5ed79da-d858-46d4-9eed-a7a24903f2de" providerId="ADAL" clId="{6BC78D25-BFA3-43F2-B9D1-393E958EDE7A}" dt="2024-03-23T14:00:46.977" v="5947" actId="207"/>
      <pc:docMkLst>
        <pc:docMk/>
      </pc:docMkLst>
      <pc:sldChg chg="modSp mod">
        <pc:chgData name="Al Friend" userId="e5ed79da-d858-46d4-9eed-a7a24903f2de" providerId="ADAL" clId="{6BC78D25-BFA3-43F2-B9D1-393E958EDE7A}" dt="2023-12-22T23:22:48.726" v="1696" actId="20577"/>
        <pc:sldMkLst>
          <pc:docMk/>
          <pc:sldMk cId="1701761292" sldId="435"/>
        </pc:sldMkLst>
        <pc:spChg chg="mod">
          <ac:chgData name="Al Friend" userId="e5ed79da-d858-46d4-9eed-a7a24903f2de" providerId="ADAL" clId="{6BC78D25-BFA3-43F2-B9D1-393E958EDE7A}" dt="2023-12-22T23:22:48.726" v="1696" actId="20577"/>
          <ac:spMkLst>
            <pc:docMk/>
            <pc:sldMk cId="1701761292" sldId="43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8.608" v="1698"/>
        <pc:sldMkLst>
          <pc:docMk/>
          <pc:sldMk cId="2774159214" sldId="437"/>
        </pc:sldMkLst>
        <pc:spChg chg="mod">
          <ac:chgData name="Al Friend" userId="e5ed79da-d858-46d4-9eed-a7a24903f2de" providerId="ADAL" clId="{6BC78D25-BFA3-43F2-B9D1-393E958EDE7A}" dt="2023-12-22T23:22:58.608" v="1698"/>
          <ac:spMkLst>
            <pc:docMk/>
            <pc:sldMk cId="2774159214" sldId="43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2.626" v="1700" actId="6549"/>
        <pc:sldMkLst>
          <pc:docMk/>
          <pc:sldMk cId="3662892889" sldId="438"/>
        </pc:sldMkLst>
        <pc:spChg chg="mod">
          <ac:chgData name="Al Friend" userId="e5ed79da-d858-46d4-9eed-a7a24903f2de" providerId="ADAL" clId="{6BC78D25-BFA3-43F2-B9D1-393E958EDE7A}" dt="2023-12-22T23:23:12.626" v="1700" actId="6549"/>
          <ac:spMkLst>
            <pc:docMk/>
            <pc:sldMk cId="3662892889" sldId="43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8:52.953" v="4920" actId="27636"/>
        <pc:sldMkLst>
          <pc:docMk/>
          <pc:sldMk cId="2723771124" sldId="441"/>
        </pc:sldMkLst>
        <pc:spChg chg="mod">
          <ac:chgData name="Al Friend" userId="e5ed79da-d858-46d4-9eed-a7a24903f2de" providerId="ADAL" clId="{6BC78D25-BFA3-43F2-B9D1-393E958EDE7A}" dt="2023-12-22T23:25:02.063" v="1738" actId="20577"/>
          <ac:spMkLst>
            <pc:docMk/>
            <pc:sldMk cId="2723771124" sldId="441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8:52.953" v="4920" actId="27636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37.918" v="1752" actId="20577"/>
        <pc:sldMkLst>
          <pc:docMk/>
          <pc:sldMk cId="4222611681" sldId="449"/>
        </pc:sldMkLst>
        <pc:spChg chg="mod">
          <ac:chgData name="Al Friend" userId="e5ed79da-d858-46d4-9eed-a7a24903f2de" providerId="ADAL" clId="{6BC78D25-BFA3-43F2-B9D1-393E958EDE7A}" dt="2023-12-22T23:25:37.918" v="1752" actId="20577"/>
          <ac:spMkLst>
            <pc:docMk/>
            <pc:sldMk cId="4222611681" sldId="44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2.505" v="1773" actId="20577"/>
        <pc:sldMkLst>
          <pc:docMk/>
          <pc:sldMk cId="3407202451" sldId="452"/>
        </pc:sldMkLst>
        <pc:spChg chg="mod">
          <ac:chgData name="Al Friend" userId="e5ed79da-d858-46d4-9eed-a7a24903f2de" providerId="ADAL" clId="{6BC78D25-BFA3-43F2-B9D1-393E958EDE7A}" dt="2023-12-22T23:26:12.505" v="1773" actId="20577"/>
          <ac:spMkLst>
            <pc:docMk/>
            <pc:sldMk cId="3407202451" sldId="45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46.778" v="1801" actId="20577"/>
        <pc:sldMkLst>
          <pc:docMk/>
          <pc:sldMk cId="1681721792" sldId="453"/>
        </pc:sldMkLst>
        <pc:spChg chg="mod">
          <ac:chgData name="Al Friend" userId="e5ed79da-d858-46d4-9eed-a7a24903f2de" providerId="ADAL" clId="{6BC78D25-BFA3-43F2-B9D1-393E958EDE7A}" dt="2023-12-22T23:26:46.778" v="1801" actId="20577"/>
          <ac:spMkLst>
            <pc:docMk/>
            <pc:sldMk cId="1681721792" sldId="4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5.166" v="1697"/>
        <pc:sldMkLst>
          <pc:docMk/>
          <pc:sldMk cId="1739365771" sldId="455"/>
        </pc:sldMkLst>
        <pc:spChg chg="mod">
          <ac:chgData name="Al Friend" userId="e5ed79da-d858-46d4-9eed-a7a24903f2de" providerId="ADAL" clId="{6BC78D25-BFA3-43F2-B9D1-393E958EDE7A}" dt="2023-12-22T23:22:55.166" v="1697"/>
          <ac:spMkLst>
            <pc:docMk/>
            <pc:sldMk cId="1739365771" sldId="455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1-03T14:38:28.967" v="2618" actId="20577"/>
        <pc:sldMkLst>
          <pc:docMk/>
          <pc:sldMk cId="3210650822" sldId="467"/>
        </pc:sldMkLst>
        <pc:spChg chg="mod">
          <ac:chgData name="Al Friend" userId="e5ed79da-d858-46d4-9eed-a7a24903f2de" providerId="ADAL" clId="{6BC78D25-BFA3-43F2-B9D1-393E958EDE7A}" dt="2024-01-03T14:38:28.967" v="2618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 mod">
        <pc:chgData name="Al Friend" userId="e5ed79da-d858-46d4-9eed-a7a24903f2de" providerId="ADAL" clId="{6BC78D25-BFA3-43F2-B9D1-393E958EDE7A}" dt="2023-12-22T23:25:50.106" v="1756" actId="20577"/>
        <pc:sldMkLst>
          <pc:docMk/>
          <pc:sldMk cId="1083383636" sldId="468"/>
        </pc:sldMkLst>
        <pc:spChg chg="mod">
          <ac:chgData name="Al Friend" userId="e5ed79da-d858-46d4-9eed-a7a24903f2de" providerId="ADAL" clId="{6BC78D25-BFA3-43F2-B9D1-393E958EDE7A}" dt="2023-12-22T23:25:50.106" v="1756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36.684" v="1721" actId="20577"/>
        <pc:sldMkLst>
          <pc:docMk/>
          <pc:sldMk cId="818983537" sldId="471"/>
        </pc:sldMkLst>
        <pc:spChg chg="mod">
          <ac:chgData name="Al Friend" userId="e5ed79da-d858-46d4-9eed-a7a24903f2de" providerId="ADAL" clId="{6BC78D25-BFA3-43F2-B9D1-393E958EDE7A}" dt="2023-12-22T23:24:36.684" v="1721" actId="20577"/>
          <ac:spMkLst>
            <pc:docMk/>
            <pc:sldMk cId="818983537" sldId="471"/>
            <ac:spMk id="2" creationId="{2CE87805-17F2-4B70-B505-57FB17E1FEE3}"/>
          </ac:spMkLst>
        </pc:spChg>
      </pc:sldChg>
      <pc:sldChg chg="modSp mod modNotesTx">
        <pc:chgData name="Al Friend" userId="e5ed79da-d858-46d4-9eed-a7a24903f2de" providerId="ADAL" clId="{6BC78D25-BFA3-43F2-B9D1-393E958EDE7A}" dt="2024-01-17T18:10:54.932" v="5607" actId="20577"/>
        <pc:sldMkLst>
          <pc:docMk/>
          <pc:sldMk cId="2545018025" sldId="472"/>
        </pc:sldMkLst>
        <pc:spChg chg="mod">
          <ac:chgData name="Al Friend" userId="e5ed79da-d858-46d4-9eed-a7a24903f2de" providerId="ADAL" clId="{6BC78D25-BFA3-43F2-B9D1-393E958EDE7A}" dt="2023-12-22T23:24:09.254" v="1716" actId="20577"/>
          <ac:spMkLst>
            <pc:docMk/>
            <pc:sldMk cId="2545018025" sldId="47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1.028" v="1718"/>
        <pc:sldMkLst>
          <pc:docMk/>
          <pc:sldMk cId="2752439583" sldId="473"/>
        </pc:sldMkLst>
        <pc:spChg chg="mod">
          <ac:chgData name="Al Friend" userId="e5ed79da-d858-46d4-9eed-a7a24903f2de" providerId="ADAL" clId="{6BC78D25-BFA3-43F2-B9D1-393E958EDE7A}" dt="2023-12-22T23:24:21.028" v="1718"/>
          <ac:spMkLst>
            <pc:docMk/>
            <pc:sldMk cId="2752439583" sldId="47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6BC78D25-BFA3-43F2-B9D1-393E958EDE7A}" dt="2023-12-23T09:28:39.579" v="1974"/>
        <pc:sldMkLst>
          <pc:docMk/>
          <pc:sldMk cId="3877628735" sldId="481"/>
        </pc:sldMkLst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4" creationId="{5D773087-09BD-45AD-89A6-29025E9351DE}"/>
          </ac:spMkLst>
        </pc:spChg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6" creationId="{924404A3-ED4C-4699-9CA9-EFEB23F51AA9}"/>
          </ac:spMkLst>
        </pc:spChg>
        <pc:spChg chg="add mod">
          <ac:chgData name="Al Friend" userId="e5ed79da-d858-46d4-9eed-a7a24903f2de" providerId="ADAL" clId="{6BC78D25-BFA3-43F2-B9D1-393E958EDE7A}" dt="2023-12-23T09:27:24.554" v="1952" actId="14100"/>
          <ac:spMkLst>
            <pc:docMk/>
            <pc:sldMk cId="3877628735" sldId="481"/>
            <ac:spMk id="7" creationId="{EBD85118-3121-322A-A785-D7E5BC3C6DDB}"/>
          </ac:spMkLst>
        </pc:spChg>
        <pc:spChg chg="add mod">
          <ac:chgData name="Al Friend" userId="e5ed79da-d858-46d4-9eed-a7a24903f2de" providerId="ADAL" clId="{6BC78D25-BFA3-43F2-B9D1-393E958EDE7A}" dt="2023-12-23T09:27:27.828" v="1957" actId="20577"/>
          <ac:spMkLst>
            <pc:docMk/>
            <pc:sldMk cId="3877628735" sldId="481"/>
            <ac:spMk id="8" creationId="{B9255652-7499-91E1-0752-F0DD357DD42C}"/>
          </ac:spMkLst>
        </pc:spChg>
        <pc:graphicFrameChg chg="mod">
          <ac:chgData name="Al Friend" userId="e5ed79da-d858-46d4-9eed-a7a24903f2de" providerId="ADAL" clId="{6BC78D25-BFA3-43F2-B9D1-393E958EDE7A}" dt="2023-12-23T09:25:32.052" v="1900" actId="1076"/>
          <ac:graphicFrameMkLst>
            <pc:docMk/>
            <pc:sldMk cId="3877628735" sldId="481"/>
            <ac:graphicFrameMk id="5" creationId="{38A8414E-6490-4AD8-90BD-DF0216F61C69}"/>
          </ac:graphicFrameMkLst>
        </pc:graphicFrameChg>
      </pc:sldChg>
      <pc:sldChg chg="modSp mod">
        <pc:chgData name="Al Friend" userId="e5ed79da-d858-46d4-9eed-a7a24903f2de" providerId="ADAL" clId="{6BC78D25-BFA3-43F2-B9D1-393E958EDE7A}" dt="2023-12-23T09:31:35.398" v="2062" actId="1038"/>
        <pc:sldMkLst>
          <pc:docMk/>
          <pc:sldMk cId="3615840122" sldId="483"/>
        </pc:sldMkLst>
        <pc:spChg chg="mod">
          <ac:chgData name="Al Friend" userId="e5ed79da-d858-46d4-9eed-a7a24903f2de" providerId="ADAL" clId="{6BC78D25-BFA3-43F2-B9D1-393E958EDE7A}" dt="2023-12-23T09:30:59.882" v="1982" actId="113"/>
          <ac:spMkLst>
            <pc:docMk/>
            <pc:sldMk cId="3615840122" sldId="483"/>
            <ac:spMk id="16" creationId="{B935E981-B7C6-4BDF-ADC2-EFF2B075D3D8}"/>
          </ac:spMkLst>
        </pc:spChg>
        <pc:grpChg chg="mod">
          <ac:chgData name="Al Friend" userId="e5ed79da-d858-46d4-9eed-a7a24903f2de" providerId="ADAL" clId="{6BC78D25-BFA3-43F2-B9D1-393E958EDE7A}" dt="2023-12-23T09:31:35.398" v="2062" actId="1038"/>
          <ac:grpSpMkLst>
            <pc:docMk/>
            <pc:sldMk cId="3615840122" sldId="483"/>
            <ac:grpSpMk id="18" creationId="{20E0E031-543D-491F-B7AE-53BDEF72DAE8}"/>
          </ac:grpSpMkLst>
        </pc:grpChg>
        <pc:cxnChg chg="mod">
          <ac:chgData name="Al Friend" userId="e5ed79da-d858-46d4-9eed-a7a24903f2de" providerId="ADAL" clId="{6BC78D25-BFA3-43F2-B9D1-393E958EDE7A}" dt="2023-12-23T09:31:26.243" v="2012" actId="1038"/>
          <ac:cxnSpMkLst>
            <pc:docMk/>
            <pc:sldMk cId="3615840122" sldId="483"/>
            <ac:cxnSpMk id="4" creationId="{00000000-0000-0000-0000-000000000000}"/>
          </ac:cxnSpMkLst>
        </pc:cxnChg>
      </pc:sldChg>
      <pc:sldChg chg="modSp mod">
        <pc:chgData name="Al Friend" userId="e5ed79da-d858-46d4-9eed-a7a24903f2de" providerId="ADAL" clId="{6BC78D25-BFA3-43F2-B9D1-393E958EDE7A}" dt="2023-12-23T09:41:09.656" v="2202" actId="1076"/>
        <pc:sldMkLst>
          <pc:docMk/>
          <pc:sldMk cId="2467363616" sldId="493"/>
        </pc:sldMkLst>
        <pc:spChg chg="mod">
          <ac:chgData name="Al Friend" userId="e5ed79da-d858-46d4-9eed-a7a24903f2de" providerId="ADAL" clId="{6BC78D25-BFA3-43F2-B9D1-393E958EDE7A}" dt="2023-12-23T09:39:54.214" v="2141" actId="1035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BC78D25-BFA3-43F2-B9D1-393E958EDE7A}" dt="2023-12-23T09:41:09.656" v="2202" actId="1076"/>
          <ac:spMkLst>
            <pc:docMk/>
            <pc:sldMk cId="2467363616" sldId="493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38.013" v="2135" actId="1076"/>
          <ac:spMkLst>
            <pc:docMk/>
            <pc:sldMk cId="2467363616" sldId="493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3:27.405" v="2078" actId="12788"/>
        <pc:sldMkLst>
          <pc:docMk/>
          <pc:sldMk cId="592100352" sldId="495"/>
        </pc:sldMkLst>
        <pc:spChg chg="mod">
          <ac:chgData name="Al Friend" userId="e5ed79da-d858-46d4-9eed-a7a24903f2de" providerId="ADAL" clId="{6BC78D25-BFA3-43F2-B9D1-393E958EDE7A}" dt="2023-12-23T09:33:27.405" v="2078" actId="12788"/>
          <ac:spMkLst>
            <pc:docMk/>
            <pc:sldMk cId="592100352" sldId="495"/>
            <ac:spMk id="12" creationId="{04922DB4-E3E8-4CF4-A4E2-621E15D7DA29}"/>
          </ac:spMkLst>
        </pc:spChg>
      </pc:sldChg>
      <pc:sldChg chg="modSp mod">
        <pc:chgData name="Al Friend" userId="e5ed79da-d858-46d4-9eed-a7a24903f2de" providerId="ADAL" clId="{6BC78D25-BFA3-43F2-B9D1-393E958EDE7A}" dt="2023-12-23T09:42:43.313" v="2221" actId="1076"/>
        <pc:sldMkLst>
          <pc:docMk/>
          <pc:sldMk cId="1089194263" sldId="496"/>
        </pc:sldMkLst>
        <pc:spChg chg="mod">
          <ac:chgData name="Al Friend" userId="e5ed79da-d858-46d4-9eed-a7a24903f2de" providerId="ADAL" clId="{6BC78D25-BFA3-43F2-B9D1-393E958EDE7A}" dt="2023-12-23T09:32:31.901" v="2070" actId="207"/>
          <ac:spMkLst>
            <pc:docMk/>
            <pc:sldMk cId="1089194263" sldId="496"/>
            <ac:spMk id="26" creationId="{E4E906EA-1683-47CE-92F3-7C1069BCAC19}"/>
          </ac:spMkLst>
        </pc:spChg>
        <pc:spChg chg="mod">
          <ac:chgData name="Al Friend" userId="e5ed79da-d858-46d4-9eed-a7a24903f2de" providerId="ADAL" clId="{6BC78D25-BFA3-43F2-B9D1-393E958EDE7A}" dt="2023-12-23T09:42:18.121" v="2216" actId="1076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27.960" v="2219" actId="1076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43.313" v="2221" actId="1076"/>
          <ac:spMkLst>
            <pc:docMk/>
            <pc:sldMk cId="1089194263" sldId="496"/>
            <ac:spMk id="40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9:12.834" v="2130" actId="207"/>
        <pc:sldMkLst>
          <pc:docMk/>
          <pc:sldMk cId="3552811018" sldId="499"/>
        </pc:sldMkLst>
        <pc:spChg chg="mod">
          <ac:chgData name="Al Friend" userId="e5ed79da-d858-46d4-9eed-a7a24903f2de" providerId="ADAL" clId="{6BC78D25-BFA3-43F2-B9D1-393E958EDE7A}" dt="2023-12-23T09:36:10.544" v="2088" actId="208"/>
          <ac:spMkLst>
            <pc:docMk/>
            <pc:sldMk cId="3552811018" sldId="49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6:13.817" v="2089" actId="208"/>
          <ac:spMkLst>
            <pc:docMk/>
            <pc:sldMk cId="3552811018" sldId="49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08.823" v="2129" actId="207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BC78D25-BFA3-43F2-B9D1-393E958EDE7A}" dt="2023-12-23T09:39:12.834" v="2130" actId="207"/>
          <ac:spMkLst>
            <pc:docMk/>
            <pc:sldMk cId="3552811018" sldId="499"/>
            <ac:spMk id="39" creationId="{9A331333-6526-4CF3-B84D-93950069E577}"/>
          </ac:spMkLst>
        </pc:spChg>
        <pc:grpChg chg="mod">
          <ac:chgData name="Al Friend" userId="e5ed79da-d858-46d4-9eed-a7a24903f2de" providerId="ADAL" clId="{6BC78D25-BFA3-43F2-B9D1-393E958EDE7A}" dt="2023-12-23T09:37:14.494" v="2104" actId="1076"/>
          <ac:grpSpMkLst>
            <pc:docMk/>
            <pc:sldMk cId="3552811018" sldId="499"/>
            <ac:grpSpMk id="24" creationId="{31D2FA32-D154-46BD-9391-89996670DC30}"/>
          </ac:grpSpMkLst>
        </pc:grpChg>
      </pc:sldChg>
      <pc:sldChg chg="modSp mod">
        <pc:chgData name="Al Friend" userId="e5ed79da-d858-46d4-9eed-a7a24903f2de" providerId="ADAL" clId="{6BC78D25-BFA3-43F2-B9D1-393E958EDE7A}" dt="2023-12-23T09:41:44.360" v="2210" actId="1035"/>
        <pc:sldMkLst>
          <pc:docMk/>
          <pc:sldMk cId="3053095926" sldId="500"/>
        </pc:sldMkLst>
        <pc:spChg chg="mod">
          <ac:chgData name="Al Friend" userId="e5ed79da-d858-46d4-9eed-a7a24903f2de" providerId="ADAL" clId="{6BC78D25-BFA3-43F2-B9D1-393E958EDE7A}" dt="2023-12-23T09:36:26.672" v="2090" actId="208"/>
          <ac:spMkLst>
            <pc:docMk/>
            <pc:sldMk cId="3053095926" sldId="500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41:40.958" v="2207" actId="1035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BC78D25-BFA3-43F2-B9D1-393E958EDE7A}" dt="2023-12-23T09:36:29.623" v="2091" actId="208"/>
          <ac:spMkLst>
            <pc:docMk/>
            <pc:sldMk cId="3053095926" sldId="500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41:44.360" v="2210" actId="1035"/>
          <ac:spMkLst>
            <pc:docMk/>
            <pc:sldMk cId="3053095926" sldId="500"/>
            <ac:spMk id="50" creationId="{B6B84172-F9B4-4F21-B3B5-E22731A18339}"/>
          </ac:spMkLst>
        </pc:spChg>
      </pc:sldChg>
      <pc:sldChg chg="modSp mod">
        <pc:chgData name="Al Friend" userId="e5ed79da-d858-46d4-9eed-a7a24903f2de" providerId="ADAL" clId="{6BC78D25-BFA3-43F2-B9D1-393E958EDE7A}" dt="2024-01-03T13:47:38.482" v="2332" actId="1076"/>
        <pc:sldMkLst>
          <pc:docMk/>
          <pc:sldMk cId="471910484" sldId="501"/>
        </pc:sldMkLst>
        <pc:spChg chg="mod">
          <ac:chgData name="Al Friend" userId="e5ed79da-d858-46d4-9eed-a7a24903f2de" providerId="ADAL" clId="{6BC78D25-BFA3-43F2-B9D1-393E958EDE7A}" dt="2024-01-03T13:47:38.482" v="2332" actId="1076"/>
          <ac:spMkLst>
            <pc:docMk/>
            <pc:sldMk cId="471910484" sldId="501"/>
            <ac:spMk id="49" creationId="{3E2043B9-FD80-4841-9113-F312E768322B}"/>
          </ac:spMkLst>
        </pc:spChg>
      </pc:sldChg>
      <pc:sldChg chg="modSp">
        <pc:chgData name="Al Friend" userId="e5ed79da-d858-46d4-9eed-a7a24903f2de" providerId="ADAL" clId="{6BC78D25-BFA3-43F2-B9D1-393E958EDE7A}" dt="2023-12-23T09:33:55.153" v="2080" actId="207"/>
        <pc:sldMkLst>
          <pc:docMk/>
          <pc:sldMk cId="393934492" sldId="503"/>
        </pc:sldMkLst>
        <pc:spChg chg="mod">
          <ac:chgData name="Al Friend" userId="e5ed79da-d858-46d4-9eed-a7a24903f2de" providerId="ADAL" clId="{6BC78D25-BFA3-43F2-B9D1-393E958EDE7A}" dt="2023-12-23T09:33:55.153" v="2080" actId="207"/>
          <ac:spMkLst>
            <pc:docMk/>
            <pc:sldMk cId="393934492" sldId="503"/>
            <ac:spMk id="7" creationId="{A1BFC853-8304-4B36-ABE6-4EFE5EDE6F3D}"/>
          </ac:spMkLst>
        </pc:spChg>
      </pc:sldChg>
      <pc:sldChg chg="modSp mod">
        <pc:chgData name="Al Friend" userId="e5ed79da-d858-46d4-9eed-a7a24903f2de" providerId="ADAL" clId="{6BC78D25-BFA3-43F2-B9D1-393E958EDE7A}" dt="2023-12-23T09:39:01.386" v="2128" actId="1076"/>
        <pc:sldMkLst>
          <pc:docMk/>
          <pc:sldMk cId="1311849371" sldId="506"/>
        </pc:sldMkLst>
        <pc:spChg chg="mod">
          <ac:chgData name="Al Friend" userId="e5ed79da-d858-46d4-9eed-a7a24903f2de" providerId="ADAL" clId="{6BC78D25-BFA3-43F2-B9D1-393E958EDE7A}" dt="2023-12-23T09:39:01.386" v="2128" actId="1076"/>
          <ac:spMkLst>
            <pc:docMk/>
            <pc:sldMk cId="1311849371" sldId="506"/>
            <ac:spMk id="30" creationId="{38FDF8BB-0126-4237-8383-DB35B0B3EE27}"/>
          </ac:spMkLst>
        </pc:spChg>
      </pc:sldChg>
      <pc:sldChg chg="modSp mod">
        <pc:chgData name="Al Friend" userId="e5ed79da-d858-46d4-9eed-a7a24903f2de" providerId="ADAL" clId="{6BC78D25-BFA3-43F2-B9D1-393E958EDE7A}" dt="2023-12-23T09:41:58.186" v="2213" actId="1076"/>
        <pc:sldMkLst>
          <pc:docMk/>
          <pc:sldMk cId="1991034504" sldId="507"/>
        </pc:sldMkLst>
        <pc:spChg chg="mod">
          <ac:chgData name="Al Friend" userId="e5ed79da-d858-46d4-9eed-a7a24903f2de" providerId="ADAL" clId="{6BC78D25-BFA3-43F2-B9D1-393E958EDE7A}" dt="2023-12-23T09:41:58.186" v="2213" actId="1076"/>
          <ac:spMkLst>
            <pc:docMk/>
            <pc:sldMk cId="1991034504" sldId="507"/>
            <ac:spMk id="26" creationId="{4F052754-CF53-4CC5-81E2-201FFCF1ADEF}"/>
          </ac:spMkLst>
        </pc:spChg>
      </pc:sldChg>
      <pc:sldChg chg="addSp modSp mod modNotesTx">
        <pc:chgData name="Al Friend" userId="e5ed79da-d858-46d4-9eed-a7a24903f2de" providerId="ADAL" clId="{6BC78D25-BFA3-43F2-B9D1-393E958EDE7A}" dt="2024-03-23T14:00:46.977" v="5947" actId="207"/>
        <pc:sldMkLst>
          <pc:docMk/>
          <pc:sldMk cId="2647622202" sldId="524"/>
        </pc:sldMkLst>
        <pc:spChg chg="add mod">
          <ac:chgData name="Al Friend" userId="e5ed79da-d858-46d4-9eed-a7a24903f2de" providerId="ADAL" clId="{6BC78D25-BFA3-43F2-B9D1-393E958EDE7A}" dt="2024-03-23T14:00:46.977" v="5947" actId="207"/>
          <ac:spMkLst>
            <pc:docMk/>
            <pc:sldMk cId="2647622202" sldId="524"/>
            <ac:spMk id="4" creationId="{FF3A55D2-53DA-A5F8-282C-07911623CC19}"/>
          </ac:spMkLst>
        </pc:spChg>
      </pc:sldChg>
      <pc:sldChg chg="modSp mod">
        <pc:chgData name="Al Friend" userId="e5ed79da-d858-46d4-9eed-a7a24903f2de" providerId="ADAL" clId="{6BC78D25-BFA3-43F2-B9D1-393E958EDE7A}" dt="2023-12-23T09:39:23.547" v="2132" actId="207"/>
        <pc:sldMkLst>
          <pc:docMk/>
          <pc:sldMk cId="749712412" sldId="529"/>
        </pc:sldMkLst>
        <pc:spChg chg="mod">
          <ac:chgData name="Al Friend" userId="e5ed79da-d858-46d4-9eed-a7a24903f2de" providerId="ADAL" clId="{6BC78D25-BFA3-43F2-B9D1-393E958EDE7A}" dt="2023-12-23T09:35:54.428" v="2086" actId="208"/>
          <ac:spMkLst>
            <pc:docMk/>
            <pc:sldMk cId="749712412" sldId="52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9:16.795" v="2131" actId="207"/>
          <ac:spMkLst>
            <pc:docMk/>
            <pc:sldMk cId="749712412" sldId="529"/>
            <ac:spMk id="26" creationId="{8DA6A6EF-3CBA-4A05-A07C-FC50A86F6760}"/>
          </ac:spMkLst>
        </pc:spChg>
        <pc:spChg chg="mod">
          <ac:chgData name="Al Friend" userId="e5ed79da-d858-46d4-9eed-a7a24903f2de" providerId="ADAL" clId="{6BC78D25-BFA3-43F2-B9D1-393E958EDE7A}" dt="2023-12-23T09:35:56.891" v="2087" actId="208"/>
          <ac:spMkLst>
            <pc:docMk/>
            <pc:sldMk cId="749712412" sldId="52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23.547" v="2132" actId="207"/>
          <ac:spMkLst>
            <pc:docMk/>
            <pc:sldMk cId="749712412" sldId="529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41:24.281" v="2203" actId="207"/>
        <pc:sldMkLst>
          <pc:docMk/>
          <pc:sldMk cId="3819555592" sldId="530"/>
        </pc:sldMkLst>
        <pc:spChg chg="mod">
          <ac:chgData name="Al Friend" userId="e5ed79da-d858-46d4-9eed-a7a24903f2de" providerId="ADAL" clId="{6BC78D25-BFA3-43F2-B9D1-393E958EDE7A}" dt="2023-12-23T09:41:24.281" v="2203" actId="207"/>
          <ac:spMkLst>
            <pc:docMk/>
            <pc:sldMk cId="3819555592" sldId="530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5:07.462" v="2083" actId="208"/>
        <pc:sldMkLst>
          <pc:docMk/>
          <pc:sldMk cId="1086661506" sldId="532"/>
        </pc:sldMkLst>
        <pc:spChg chg="mod">
          <ac:chgData name="Al Friend" userId="e5ed79da-d858-46d4-9eed-a7a24903f2de" providerId="ADAL" clId="{6BC78D25-BFA3-43F2-B9D1-393E958EDE7A}" dt="2023-12-23T09:34:13.116" v="2082" actId="20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BC78D25-BFA3-43F2-B9D1-393E958EDE7A}" dt="2023-12-23T09:34:05.358" v="2081" actId="207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BC78D25-BFA3-43F2-B9D1-393E958EDE7A}" dt="2023-12-23T09:35:07.462" v="2083" actId="208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 mod">
        <pc:chgData name="Al Friend" userId="e5ed79da-d858-46d4-9eed-a7a24903f2de" providerId="ADAL" clId="{6BC78D25-BFA3-43F2-B9D1-393E958EDE7A}" dt="2023-12-22T23:23:55.786" v="1710" actId="6549"/>
        <pc:sldMkLst>
          <pc:docMk/>
          <pc:sldMk cId="2830124929" sldId="539"/>
        </pc:sldMkLst>
        <pc:spChg chg="mod">
          <ac:chgData name="Al Friend" userId="e5ed79da-d858-46d4-9eed-a7a24903f2de" providerId="ADAL" clId="{6BC78D25-BFA3-43F2-B9D1-393E958EDE7A}" dt="2023-12-22T23:23:55.786" v="1710" actId="6549"/>
          <ac:spMkLst>
            <pc:docMk/>
            <pc:sldMk cId="2830124929" sldId="53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2.359" v="1702" actId="6549"/>
        <pc:sldMkLst>
          <pc:docMk/>
          <pc:sldMk cId="2796949558" sldId="553"/>
        </pc:sldMkLst>
        <pc:spChg chg="mod">
          <ac:chgData name="Al Friend" userId="e5ed79da-d858-46d4-9eed-a7a24903f2de" providerId="ADAL" clId="{6BC78D25-BFA3-43F2-B9D1-393E958EDE7A}" dt="2023-12-22T23:23:22.359" v="1702" actId="6549"/>
          <ac:spMkLst>
            <pc:docMk/>
            <pc:sldMk cId="2796949558" sldId="5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6.218" v="1708" actId="6549"/>
        <pc:sldMkLst>
          <pc:docMk/>
          <pc:sldMk cId="1736274729" sldId="554"/>
        </pc:sldMkLst>
        <pc:spChg chg="mod">
          <ac:chgData name="Al Friend" userId="e5ed79da-d858-46d4-9eed-a7a24903f2de" providerId="ADAL" clId="{6BC78D25-BFA3-43F2-B9D1-393E958EDE7A}" dt="2023-12-22T23:23:46.218" v="1708" actId="6549"/>
          <ac:spMkLst>
            <pc:docMk/>
            <pc:sldMk cId="1736274729" sldId="55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0.934" v="1704" actId="6549"/>
        <pc:sldMkLst>
          <pc:docMk/>
          <pc:sldMk cId="3656827312" sldId="555"/>
        </pc:sldMkLst>
        <pc:spChg chg="mod">
          <ac:chgData name="Al Friend" userId="e5ed79da-d858-46d4-9eed-a7a24903f2de" providerId="ADAL" clId="{6BC78D25-BFA3-43F2-B9D1-393E958EDE7A}" dt="2023-12-22T23:23:30.934" v="1704" actId="6549"/>
          <ac:spMkLst>
            <pc:docMk/>
            <pc:sldMk cId="3656827312" sldId="55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9.047" v="1706" actId="6549"/>
        <pc:sldMkLst>
          <pc:docMk/>
          <pc:sldMk cId="970874047" sldId="559"/>
        </pc:sldMkLst>
        <pc:spChg chg="mod">
          <ac:chgData name="Al Friend" userId="e5ed79da-d858-46d4-9eed-a7a24903f2de" providerId="ADAL" clId="{6BC78D25-BFA3-43F2-B9D1-393E958EDE7A}" dt="2023-12-22T23:23:39.047" v="1706" actId="6549"/>
          <ac:spMkLst>
            <pc:docMk/>
            <pc:sldMk cId="970874047" sldId="55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58.422" v="1760" actId="20577"/>
        <pc:sldMkLst>
          <pc:docMk/>
          <pc:sldMk cId="3173619728" sldId="570"/>
        </pc:sldMkLst>
        <pc:spChg chg="mod">
          <ac:chgData name="Al Friend" userId="e5ed79da-d858-46d4-9eed-a7a24903f2de" providerId="ADAL" clId="{6BC78D25-BFA3-43F2-B9D1-393E958EDE7A}" dt="2023-12-22T23:25:58.422" v="1760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1.018" v="1777"/>
        <pc:sldMkLst>
          <pc:docMk/>
          <pc:sldMk cId="1563702757" sldId="574"/>
        </pc:sldMkLst>
        <pc:spChg chg="mod">
          <ac:chgData name="Al Friend" userId="e5ed79da-d858-46d4-9eed-a7a24903f2de" providerId="ADAL" clId="{6BC78D25-BFA3-43F2-B9D1-393E958EDE7A}" dt="2023-12-22T23:26:31.018" v="1777"/>
          <ac:spMkLst>
            <pc:docMk/>
            <pc:sldMk cId="1563702757" sldId="5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18.095" v="1844" actId="20577"/>
        <pc:sldMkLst>
          <pc:docMk/>
          <pc:sldMk cId="1125596638" sldId="584"/>
        </pc:sldMkLst>
        <pc:spChg chg="mod">
          <ac:chgData name="Al Friend" userId="e5ed79da-d858-46d4-9eed-a7a24903f2de" providerId="ADAL" clId="{6BC78D25-BFA3-43F2-B9D1-393E958EDE7A}" dt="2023-12-22T23:29:18.095" v="1844" actId="20577"/>
          <ac:spMkLst>
            <pc:docMk/>
            <pc:sldMk cId="1125596638" sldId="58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01.675" v="1699"/>
        <pc:sldMkLst>
          <pc:docMk/>
          <pc:sldMk cId="1599820182" sldId="589"/>
        </pc:sldMkLst>
        <pc:spChg chg="mod">
          <ac:chgData name="Al Friend" userId="e5ed79da-d858-46d4-9eed-a7a24903f2de" providerId="ADAL" clId="{6BC78D25-BFA3-43F2-B9D1-393E958EDE7A}" dt="2023-12-22T23:23:01.675" v="1699"/>
          <ac:spMkLst>
            <pc:docMk/>
            <pc:sldMk cId="1599820182" sldId="58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8.394" v="1701" actId="6549"/>
        <pc:sldMkLst>
          <pc:docMk/>
          <pc:sldMk cId="2929584588" sldId="590"/>
        </pc:sldMkLst>
        <pc:spChg chg="mod">
          <ac:chgData name="Al Friend" userId="e5ed79da-d858-46d4-9eed-a7a24903f2de" providerId="ADAL" clId="{6BC78D25-BFA3-43F2-B9D1-393E958EDE7A}" dt="2023-12-22T23:23:18.394" v="1701" actId="6549"/>
          <ac:spMkLst>
            <pc:docMk/>
            <pc:sldMk cId="2929584588" sldId="59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7.168" v="1703" actId="6549"/>
        <pc:sldMkLst>
          <pc:docMk/>
          <pc:sldMk cId="3483862181" sldId="591"/>
        </pc:sldMkLst>
        <pc:spChg chg="mod">
          <ac:chgData name="Al Friend" userId="e5ed79da-d858-46d4-9eed-a7a24903f2de" providerId="ADAL" clId="{6BC78D25-BFA3-43F2-B9D1-393E958EDE7A}" dt="2023-12-22T23:23:27.168" v="1703" actId="6549"/>
          <ac:spMkLst>
            <pc:docMk/>
            <pc:sldMk cId="3483862181" sldId="59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4.612" v="1705" actId="6549"/>
        <pc:sldMkLst>
          <pc:docMk/>
          <pc:sldMk cId="818404692" sldId="592"/>
        </pc:sldMkLst>
        <pc:spChg chg="mod">
          <ac:chgData name="Al Friend" userId="e5ed79da-d858-46d4-9eed-a7a24903f2de" providerId="ADAL" clId="{6BC78D25-BFA3-43F2-B9D1-393E958EDE7A}" dt="2023-12-22T23:23:34.612" v="1705" actId="6549"/>
          <ac:spMkLst>
            <pc:docMk/>
            <pc:sldMk cId="818404692" sldId="59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2.718" v="1707" actId="6549"/>
        <pc:sldMkLst>
          <pc:docMk/>
          <pc:sldMk cId="1368737392" sldId="593"/>
        </pc:sldMkLst>
        <pc:spChg chg="mod">
          <ac:chgData name="Al Friend" userId="e5ed79da-d858-46d4-9eed-a7a24903f2de" providerId="ADAL" clId="{6BC78D25-BFA3-43F2-B9D1-393E958EDE7A}" dt="2023-12-22T23:23:42.718" v="1707" actId="6549"/>
          <ac:spMkLst>
            <pc:docMk/>
            <pc:sldMk cId="1368737392" sldId="59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50.221" v="1709" actId="6549"/>
        <pc:sldMkLst>
          <pc:docMk/>
          <pc:sldMk cId="3908499378" sldId="594"/>
        </pc:sldMkLst>
        <pc:spChg chg="mod">
          <ac:chgData name="Al Friend" userId="e5ed79da-d858-46d4-9eed-a7a24903f2de" providerId="ADAL" clId="{6BC78D25-BFA3-43F2-B9D1-393E958EDE7A}" dt="2023-12-22T23:23:50.221" v="1709" actId="6549"/>
          <ac:spMkLst>
            <pc:docMk/>
            <pc:sldMk cId="3908499378" sldId="59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3-12-23T09:23:25.739" v="1896" actId="20577"/>
        <pc:sldMkLst>
          <pc:docMk/>
          <pc:sldMk cId="3288459417" sldId="659"/>
        </pc:sldMkLst>
        <pc:spChg chg="mod">
          <ac:chgData name="Al Friend" userId="e5ed79da-d858-46d4-9eed-a7a24903f2de" providerId="ADAL" clId="{6BC78D25-BFA3-43F2-B9D1-393E958EDE7A}" dt="2023-12-23T09:23:25.739" v="1896" actId="20577"/>
          <ac:spMkLst>
            <pc:docMk/>
            <pc:sldMk cId="3288459417" sldId="659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36.002" v="1897"/>
        <pc:sldMkLst>
          <pc:docMk/>
          <pc:sldMk cId="2156027550" sldId="660"/>
        </pc:sldMkLst>
        <pc:spChg chg="mod">
          <ac:chgData name="Al Friend" userId="e5ed79da-d858-46d4-9eed-a7a24903f2de" providerId="ADAL" clId="{6BC78D25-BFA3-43F2-B9D1-393E958EDE7A}" dt="2023-12-23T09:23:36.002" v="1897"/>
          <ac:spMkLst>
            <pc:docMk/>
            <pc:sldMk cId="2156027550" sldId="660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2T23:23:59.410" v="1711" actId="6549"/>
        <pc:sldMkLst>
          <pc:docMk/>
          <pc:sldMk cId="3697990193" sldId="665"/>
        </pc:sldMkLst>
        <pc:spChg chg="mod">
          <ac:chgData name="Al Friend" userId="e5ed79da-d858-46d4-9eed-a7a24903f2de" providerId="ADAL" clId="{6BC78D25-BFA3-43F2-B9D1-393E958EDE7A}" dt="2023-12-22T23:23:59.410" v="1711" actId="6549"/>
          <ac:spMkLst>
            <pc:docMk/>
            <pc:sldMk cId="3697990193" sldId="66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9:01.148" v="4921" actId="255"/>
        <pc:sldMkLst>
          <pc:docMk/>
          <pc:sldMk cId="1343084538" sldId="669"/>
        </pc:sldMkLst>
        <pc:spChg chg="mod">
          <ac:chgData name="Al Friend" userId="e5ed79da-d858-46d4-9eed-a7a24903f2de" providerId="ADAL" clId="{6BC78D25-BFA3-43F2-B9D1-393E958EDE7A}" dt="2023-12-22T23:25:08.895" v="1739"/>
          <ac:spMkLst>
            <pc:docMk/>
            <pc:sldMk cId="1343084538" sldId="669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9:01.148" v="4921" actId="255"/>
          <ac:spMkLst>
            <pc:docMk/>
            <pc:sldMk cId="1343084538" sldId="66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53.757" v="1758" actId="20577"/>
        <pc:sldMkLst>
          <pc:docMk/>
          <pc:sldMk cId="864512744" sldId="673"/>
        </pc:sldMkLst>
        <pc:spChg chg="mod">
          <ac:chgData name="Al Friend" userId="e5ed79da-d858-46d4-9eed-a7a24903f2de" providerId="ADAL" clId="{6BC78D25-BFA3-43F2-B9D1-393E958EDE7A}" dt="2023-12-22T23:25:53.757" v="175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02.173" v="1762" actId="20577"/>
        <pc:sldMkLst>
          <pc:docMk/>
          <pc:sldMk cId="98939593" sldId="674"/>
        </pc:sldMkLst>
        <pc:spChg chg="mod">
          <ac:chgData name="Al Friend" userId="e5ed79da-d858-46d4-9eed-a7a24903f2de" providerId="ADAL" clId="{6BC78D25-BFA3-43F2-B9D1-393E958EDE7A}" dt="2023-12-22T23:26:02.173" v="1762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45.735" v="1754" actId="20577"/>
        <pc:sldMkLst>
          <pc:docMk/>
          <pc:sldMk cId="2837841370" sldId="675"/>
        </pc:sldMkLst>
        <pc:spChg chg="mod">
          <ac:chgData name="Al Friend" userId="e5ed79da-d858-46d4-9eed-a7a24903f2de" providerId="ADAL" clId="{6BC78D25-BFA3-43F2-B9D1-393E958EDE7A}" dt="2023-12-22T23:25:45.735" v="1754" actId="20577"/>
          <ac:spMkLst>
            <pc:docMk/>
            <pc:sldMk cId="2837841370" sldId="67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8.983" v="1774"/>
        <pc:sldMkLst>
          <pc:docMk/>
          <pc:sldMk cId="3328011524" sldId="676"/>
        </pc:sldMkLst>
        <pc:spChg chg="mod">
          <ac:chgData name="Al Friend" userId="e5ed79da-d858-46d4-9eed-a7a24903f2de" providerId="ADAL" clId="{6BC78D25-BFA3-43F2-B9D1-393E958EDE7A}" dt="2023-12-22T23:26:18.983" v="1774"/>
          <ac:spMkLst>
            <pc:docMk/>
            <pc:sldMk cId="3328011524" sldId="67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4.484" v="1778"/>
        <pc:sldMkLst>
          <pc:docMk/>
          <pc:sldMk cId="2927532629" sldId="677"/>
        </pc:sldMkLst>
        <pc:spChg chg="mod">
          <ac:chgData name="Al Friend" userId="e5ed79da-d858-46d4-9eed-a7a24903f2de" providerId="ADAL" clId="{6BC78D25-BFA3-43F2-B9D1-393E958EDE7A}" dt="2023-12-22T23:26:34.484" v="1778"/>
          <ac:spMkLst>
            <pc:docMk/>
            <pc:sldMk cId="2927532629" sldId="67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53.493" v="1802"/>
        <pc:sldMkLst>
          <pc:docMk/>
          <pc:sldMk cId="1479912318" sldId="678"/>
        </pc:sldMkLst>
        <pc:spChg chg="mod">
          <ac:chgData name="Al Friend" userId="e5ed79da-d858-46d4-9eed-a7a24903f2de" providerId="ADAL" clId="{6BC78D25-BFA3-43F2-B9D1-393E958EDE7A}" dt="2023-12-22T23:26:53.493" v="1802"/>
          <ac:spMkLst>
            <pc:docMk/>
            <pc:sldMk cId="1479912318" sldId="67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21T21:05:01.253" v="5859" actId="20577"/>
        <pc:sldMkLst>
          <pc:docMk/>
          <pc:sldMk cId="1164188483" sldId="680"/>
        </pc:sldMkLst>
        <pc:spChg chg="mod">
          <ac:chgData name="Al Friend" userId="e5ed79da-d858-46d4-9eed-a7a24903f2de" providerId="ADAL" clId="{6BC78D25-BFA3-43F2-B9D1-393E958EDE7A}" dt="2024-01-21T21:05:01.253" v="5859" actId="20577"/>
          <ac:spMkLst>
            <pc:docMk/>
            <pc:sldMk cId="1164188483" sldId="680"/>
            <ac:spMk id="4" creationId="{B3977BA9-5052-AEBB-63AE-9572018FCAC5}"/>
          </ac:spMkLst>
        </pc:spChg>
      </pc:sldChg>
      <pc:sldChg chg="modSp mod">
        <pc:chgData name="Al Friend" userId="e5ed79da-d858-46d4-9eed-a7a24903f2de" providerId="ADAL" clId="{6BC78D25-BFA3-43F2-B9D1-393E958EDE7A}" dt="2024-01-21T21:05:04.844" v="5861" actId="20577"/>
        <pc:sldMkLst>
          <pc:docMk/>
          <pc:sldMk cId="1188421745" sldId="684"/>
        </pc:sldMkLst>
        <pc:spChg chg="mod">
          <ac:chgData name="Al Friend" userId="e5ed79da-d858-46d4-9eed-a7a24903f2de" providerId="ADAL" clId="{6BC78D25-BFA3-43F2-B9D1-393E958EDE7A}" dt="2024-01-21T21:05:04.844" v="5861" actId="20577"/>
          <ac:spMkLst>
            <pc:docMk/>
            <pc:sldMk cId="1188421745" sldId="684"/>
            <ac:spMk id="4" creationId="{B3977BA9-5052-AEBB-63AE-9572018FCAC5}"/>
          </ac:spMkLst>
        </pc:spChg>
      </pc:sldChg>
      <pc:sldChg chg="modSp modAnim">
        <pc:chgData name="Al Friend" userId="e5ed79da-d858-46d4-9eed-a7a24903f2de" providerId="ADAL" clId="{6BC78D25-BFA3-43F2-B9D1-393E958EDE7A}" dt="2023-12-23T09:23:49.063" v="1898"/>
        <pc:sldMkLst>
          <pc:docMk/>
          <pc:sldMk cId="4089413313" sldId="688"/>
        </pc:sldMkLst>
        <pc:spChg chg="mod">
          <ac:chgData name="Al Friend" userId="e5ed79da-d858-46d4-9eed-a7a24903f2de" providerId="ADAL" clId="{6BC78D25-BFA3-43F2-B9D1-393E958EDE7A}" dt="2023-12-23T09:23:49.063" v="1898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54.629" v="1899"/>
        <pc:sldMkLst>
          <pc:docMk/>
          <pc:sldMk cId="1265154754" sldId="689"/>
        </pc:sldMkLst>
        <pc:spChg chg="mod">
          <ac:chgData name="Al Friend" userId="e5ed79da-d858-46d4-9eed-a7a24903f2de" providerId="ADAL" clId="{6BC78D25-BFA3-43F2-B9D1-393E958EDE7A}" dt="2023-12-23T09:23:54.629" v="1899"/>
          <ac:spMkLst>
            <pc:docMk/>
            <pc:sldMk cId="1265154754" sldId="689"/>
            <ac:spMk id="3" creationId="{141DFD40-5B60-02A6-A1F0-71163A85F354}"/>
          </ac:spMkLst>
        </pc:spChg>
      </pc:sldChg>
      <pc:sldChg chg="modNotesTx">
        <pc:chgData name="Al Friend" userId="e5ed79da-d858-46d4-9eed-a7a24903f2de" providerId="ADAL" clId="{6BC78D25-BFA3-43F2-B9D1-393E958EDE7A}" dt="2024-01-14T16:56:55.900" v="4030" actId="207"/>
        <pc:sldMkLst>
          <pc:docMk/>
          <pc:sldMk cId="1696073146" sldId="701"/>
        </pc:sldMkLst>
      </pc:sldChg>
      <pc:sldChg chg="modSp mod modAnim">
        <pc:chgData name="Al Friend" userId="e5ed79da-d858-46d4-9eed-a7a24903f2de" providerId="ADAL" clId="{6BC78D25-BFA3-43F2-B9D1-393E958EDE7A}" dt="2023-12-22T23:28:05.121" v="1828" actId="1076"/>
        <pc:sldMkLst>
          <pc:docMk/>
          <pc:sldMk cId="1046013409" sldId="702"/>
        </pc:sldMkLst>
        <pc:spChg chg="mod">
          <ac:chgData name="Al Friend" userId="e5ed79da-d858-46d4-9eed-a7a24903f2de" providerId="ADAL" clId="{6BC78D25-BFA3-43F2-B9D1-393E958EDE7A}" dt="2023-12-22T23:27:57.619" v="1827" actId="20577"/>
          <ac:spMkLst>
            <pc:docMk/>
            <pc:sldMk cId="1046013409" sldId="702"/>
            <ac:spMk id="2" creationId="{8584C72E-788B-FC8C-1E58-4206DC25034E}"/>
          </ac:spMkLst>
        </pc:spChg>
        <pc:spChg chg="mod">
          <ac:chgData name="Al Friend" userId="e5ed79da-d858-46d4-9eed-a7a24903f2de" providerId="ADAL" clId="{6BC78D25-BFA3-43F2-B9D1-393E958EDE7A}" dt="2023-12-22T23:27:54.821" v="1826" actId="255"/>
          <ac:spMkLst>
            <pc:docMk/>
            <pc:sldMk cId="1046013409" sldId="702"/>
            <ac:spMk id="3" creationId="{42ABBBA0-8EAA-7A33-3162-51F1894BF9C3}"/>
          </ac:spMkLst>
        </pc:spChg>
        <pc:grpChg chg="mod">
          <ac:chgData name="Al Friend" userId="e5ed79da-d858-46d4-9eed-a7a24903f2de" providerId="ADAL" clId="{6BC78D25-BFA3-43F2-B9D1-393E958EDE7A}" dt="2023-12-22T23:28:05.121" v="1828" actId="1076"/>
          <ac:grpSpMkLst>
            <pc:docMk/>
            <pc:sldMk cId="1046013409" sldId="702"/>
            <ac:grpSpMk id="12" creationId="{7B1C52D3-D2CA-C355-3FB3-D69B7DDFA6A0}"/>
          </ac:grpSpMkLst>
        </pc:grpChg>
      </pc:sldChg>
      <pc:sldChg chg="modSp">
        <pc:chgData name="Al Friend" userId="e5ed79da-d858-46d4-9eed-a7a24903f2de" providerId="ADAL" clId="{6BC78D25-BFA3-43F2-B9D1-393E958EDE7A}" dt="2024-02-11T19:49:18.746" v="5902" actId="20577"/>
        <pc:sldMkLst>
          <pc:docMk/>
          <pc:sldMk cId="1819570850" sldId="703"/>
        </pc:sldMkLst>
        <pc:spChg chg="mod">
          <ac:chgData name="Al Friend" userId="e5ed79da-d858-46d4-9eed-a7a24903f2de" providerId="ADAL" clId="{6BC78D25-BFA3-43F2-B9D1-393E958EDE7A}" dt="2024-02-11T19:49:18.746" v="5902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3.600" v="1842" actId="20577"/>
        <pc:sldMkLst>
          <pc:docMk/>
          <pc:sldMk cId="537458580" sldId="706"/>
        </pc:sldMkLst>
        <pc:spChg chg="mod">
          <ac:chgData name="Al Friend" userId="e5ed79da-d858-46d4-9eed-a7a24903f2de" providerId="ADAL" clId="{6BC78D25-BFA3-43F2-B9D1-393E958EDE7A}" dt="2023-12-22T23:29:13.600" v="1842" actId="20577"/>
          <ac:spMkLst>
            <pc:docMk/>
            <pc:sldMk cId="537458580" sldId="70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1.323" v="1846" actId="20577"/>
        <pc:sldMkLst>
          <pc:docMk/>
          <pc:sldMk cId="954236486" sldId="707"/>
        </pc:sldMkLst>
        <pc:spChg chg="mod">
          <ac:chgData name="Al Friend" userId="e5ed79da-d858-46d4-9eed-a7a24903f2de" providerId="ADAL" clId="{6BC78D25-BFA3-43F2-B9D1-393E958EDE7A}" dt="2023-12-22T23:29:21.323" v="1846" actId="20577"/>
          <ac:spMkLst>
            <pc:docMk/>
            <pc:sldMk cId="954236486" sldId="70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16.376" v="1717"/>
        <pc:sldMkLst>
          <pc:docMk/>
          <pc:sldMk cId="630824385" sldId="711"/>
        </pc:sldMkLst>
        <pc:spChg chg="mod">
          <ac:chgData name="Al Friend" userId="e5ed79da-d858-46d4-9eed-a7a24903f2de" providerId="ADAL" clId="{6BC78D25-BFA3-43F2-B9D1-393E958EDE7A}" dt="2023-12-22T23:24:16.376" v="1717"/>
          <ac:spMkLst>
            <pc:docMk/>
            <pc:sldMk cId="630824385" sldId="71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4.522" v="1719"/>
        <pc:sldMkLst>
          <pc:docMk/>
          <pc:sldMk cId="2327285765" sldId="712"/>
        </pc:sldMkLst>
        <pc:spChg chg="mod">
          <ac:chgData name="Al Friend" userId="e5ed79da-d858-46d4-9eed-a7a24903f2de" providerId="ADAL" clId="{6BC78D25-BFA3-43F2-B9D1-393E958EDE7A}" dt="2023-12-22T23:24:24.522" v="1719"/>
          <ac:spMkLst>
            <pc:docMk/>
            <pc:sldMk cId="2327285765" sldId="71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40.420" v="1723" actId="20577"/>
        <pc:sldMkLst>
          <pc:docMk/>
          <pc:sldMk cId="3019406255" sldId="713"/>
        </pc:sldMkLst>
        <pc:spChg chg="mod">
          <ac:chgData name="Al Friend" userId="e5ed79da-d858-46d4-9eed-a7a24903f2de" providerId="ADAL" clId="{6BC78D25-BFA3-43F2-B9D1-393E958EDE7A}" dt="2023-12-22T23:24:40.420" v="1723" actId="20577"/>
          <ac:spMkLst>
            <pc:docMk/>
            <pc:sldMk cId="3019406255" sldId="71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2-11T19:49:09.272" v="5900" actId="20577"/>
        <pc:sldMkLst>
          <pc:docMk/>
          <pc:sldMk cId="2509845556" sldId="718"/>
        </pc:sldMkLst>
        <pc:spChg chg="mod">
          <ac:chgData name="Al Friend" userId="e5ed79da-d858-46d4-9eed-a7a24903f2de" providerId="ADAL" clId="{6BC78D25-BFA3-43F2-B9D1-393E958EDE7A}" dt="2024-02-11T19:49:09.272" v="5900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0.096" v="1840" actId="20577"/>
        <pc:sldMkLst>
          <pc:docMk/>
          <pc:sldMk cId="3285537933" sldId="723"/>
        </pc:sldMkLst>
        <pc:spChg chg="mod">
          <ac:chgData name="Al Friend" userId="e5ed79da-d858-46d4-9eed-a7a24903f2de" providerId="ADAL" clId="{6BC78D25-BFA3-43F2-B9D1-393E958EDE7A}" dt="2023-12-22T23:29:10.096" v="1840" actId="20577"/>
          <ac:spMkLst>
            <pc:docMk/>
            <pc:sldMk cId="3285537933" sldId="72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2.647" v="1836" actId="20577"/>
        <pc:sldMkLst>
          <pc:docMk/>
          <pc:sldMk cId="1216612343" sldId="724"/>
        </pc:sldMkLst>
        <pc:spChg chg="mod">
          <ac:chgData name="Al Friend" userId="e5ed79da-d858-46d4-9eed-a7a24903f2de" providerId="ADAL" clId="{6BC78D25-BFA3-43F2-B9D1-393E958EDE7A}" dt="2023-12-22T23:29:02.647" v="1836" actId="20577"/>
          <ac:spMkLst>
            <pc:docMk/>
            <pc:sldMk cId="1216612343" sldId="72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4.831" v="1848" actId="20577"/>
        <pc:sldMkLst>
          <pc:docMk/>
          <pc:sldMk cId="1140632032" sldId="725"/>
        </pc:sldMkLst>
        <pc:spChg chg="mod">
          <ac:chgData name="Al Friend" userId="e5ed79da-d858-46d4-9eed-a7a24903f2de" providerId="ADAL" clId="{6BC78D25-BFA3-43F2-B9D1-393E958EDE7A}" dt="2023-12-22T23:29:24.831" v="1848" actId="20577"/>
          <ac:spMkLst>
            <pc:docMk/>
            <pc:sldMk cId="1140632032" sldId="72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5.875" v="1838" actId="20577"/>
        <pc:sldMkLst>
          <pc:docMk/>
          <pc:sldMk cId="2439365964" sldId="726"/>
        </pc:sldMkLst>
        <pc:spChg chg="mod">
          <ac:chgData name="Al Friend" userId="e5ed79da-d858-46d4-9eed-a7a24903f2de" providerId="ADAL" clId="{6BC78D25-BFA3-43F2-B9D1-393E958EDE7A}" dt="2023-12-22T23:29:05.875" v="1838" actId="20577"/>
          <ac:spMkLst>
            <pc:docMk/>
            <pc:sldMk cId="2439365964" sldId="72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7.862" v="1850" actId="20577"/>
        <pc:sldMkLst>
          <pc:docMk/>
          <pc:sldMk cId="3916622930" sldId="727"/>
        </pc:sldMkLst>
        <pc:spChg chg="mod">
          <ac:chgData name="Al Friend" userId="e5ed79da-d858-46d4-9eed-a7a24903f2de" providerId="ADAL" clId="{6BC78D25-BFA3-43F2-B9D1-393E958EDE7A}" dt="2023-12-22T23:29:27.862" v="1850" actId="20577"/>
          <ac:spMkLst>
            <pc:docMk/>
            <pc:sldMk cId="3916622930" sldId="72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22.178" v="1775"/>
        <pc:sldMkLst>
          <pc:docMk/>
          <pc:sldMk cId="2545875336" sldId="736"/>
        </pc:sldMkLst>
        <pc:spChg chg="mod">
          <ac:chgData name="Al Friend" userId="e5ed79da-d858-46d4-9eed-a7a24903f2de" providerId="ADAL" clId="{6BC78D25-BFA3-43F2-B9D1-393E958EDE7A}" dt="2023-12-22T23:26:22.178" v="1775"/>
          <ac:spMkLst>
            <pc:docMk/>
            <pc:sldMk cId="2545875336" sldId="736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8:02.473" v="1625" actId="12788"/>
          <ac:spMkLst>
            <pc:docMk/>
            <pc:sldMk cId="2545875336" sldId="736"/>
            <ac:spMk id="7" creationId="{3D7C5561-49CA-4DD0-9A81-A755A354B542}"/>
          </ac:spMkLst>
        </pc:spChg>
      </pc:sldChg>
      <pc:sldChg chg="addSp modSp mod modAnim">
        <pc:chgData name="Al Friend" userId="e5ed79da-d858-46d4-9eed-a7a24903f2de" providerId="ADAL" clId="{6BC78D25-BFA3-43F2-B9D1-393E958EDE7A}" dt="2023-12-22T23:26:27.344" v="1776"/>
        <pc:sldMkLst>
          <pc:docMk/>
          <pc:sldMk cId="456428960" sldId="737"/>
        </pc:sldMkLst>
        <pc:spChg chg="mod">
          <ac:chgData name="Al Friend" userId="e5ed79da-d858-46d4-9eed-a7a24903f2de" providerId="ADAL" clId="{6BC78D25-BFA3-43F2-B9D1-393E958EDE7A}" dt="2023-12-22T23:26:27.344" v="1776"/>
          <ac:spMkLst>
            <pc:docMk/>
            <pc:sldMk cId="456428960" sldId="737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46.446" v="1631" actId="6549"/>
          <ac:spMkLst>
            <pc:docMk/>
            <pc:sldMk cId="456428960" sldId="737"/>
            <ac:spMk id="7" creationId="{41751C26-6A04-C944-CDD6-9316AA4E0BC6}"/>
          </ac:spMkLst>
        </pc:spChg>
      </pc:sldChg>
      <pc:sldChg chg="modSp mod">
        <pc:chgData name="Al Friend" userId="e5ed79da-d858-46d4-9eed-a7a24903f2de" providerId="ADAL" clId="{6BC78D25-BFA3-43F2-B9D1-393E958EDE7A}" dt="2023-12-22T23:26:56.365" v="1803"/>
        <pc:sldMkLst>
          <pc:docMk/>
          <pc:sldMk cId="2351112501" sldId="738"/>
        </pc:sldMkLst>
        <pc:spChg chg="mod">
          <ac:chgData name="Al Friend" userId="e5ed79da-d858-46d4-9eed-a7a24903f2de" providerId="ADAL" clId="{6BC78D25-BFA3-43F2-B9D1-393E958EDE7A}" dt="2023-12-22T23:26:56.365" v="1803"/>
          <ac:spMkLst>
            <pc:docMk/>
            <pc:sldMk cId="2351112501" sldId="738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7:36.458" v="1619" actId="12788"/>
          <ac:spMkLst>
            <pc:docMk/>
            <pc:sldMk cId="2351112501" sldId="738"/>
            <ac:spMk id="7" creationId="{3D7C5561-49CA-4DD0-9A81-A755A354B542}"/>
          </ac:spMkLst>
        </pc:spChg>
      </pc:sldChg>
      <pc:sldChg chg="addSp modSp mod">
        <pc:chgData name="Al Friend" userId="e5ed79da-d858-46d4-9eed-a7a24903f2de" providerId="ADAL" clId="{6BC78D25-BFA3-43F2-B9D1-393E958EDE7A}" dt="2023-12-22T23:26:59.516" v="1804"/>
        <pc:sldMkLst>
          <pc:docMk/>
          <pc:sldMk cId="3289411279" sldId="739"/>
        </pc:sldMkLst>
        <pc:spChg chg="mod">
          <ac:chgData name="Al Friend" userId="e5ed79da-d858-46d4-9eed-a7a24903f2de" providerId="ADAL" clId="{6BC78D25-BFA3-43F2-B9D1-393E958EDE7A}" dt="2023-12-22T23:26:59.516" v="1804"/>
          <ac:spMkLst>
            <pc:docMk/>
            <pc:sldMk cId="3289411279" sldId="739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56.558" v="1632"/>
          <ac:spMkLst>
            <pc:docMk/>
            <pc:sldMk cId="3289411279" sldId="739"/>
            <ac:spMk id="7" creationId="{4F13AA94-9389-A23C-9F7B-78D9F5F9BC32}"/>
          </ac:spMkLst>
        </pc:spChg>
      </pc:sldChg>
      <pc:sldChg chg="modSp">
        <pc:chgData name="Al Friend" userId="e5ed79da-d858-46d4-9eed-a7a24903f2de" providerId="ADAL" clId="{6BC78D25-BFA3-43F2-B9D1-393E958EDE7A}" dt="2024-01-15T20:07:08.644" v="4034" actId="20577"/>
        <pc:sldMkLst>
          <pc:docMk/>
          <pc:sldMk cId="75635524" sldId="741"/>
        </pc:sldMkLst>
        <pc:spChg chg="mod">
          <ac:chgData name="Al Friend" userId="e5ed79da-d858-46d4-9eed-a7a24903f2de" providerId="ADAL" clId="{6BC78D25-BFA3-43F2-B9D1-393E958EDE7A}" dt="2024-01-15T20:07:08.644" v="4034" actId="20577"/>
          <ac:spMkLst>
            <pc:docMk/>
            <pc:sldMk cId="75635524" sldId="741"/>
            <ac:spMk id="3" creationId="{95A0844E-7BAE-4F4A-A1DA-DD7BE74B9B74}"/>
          </ac:spMkLst>
        </pc:spChg>
      </pc:sldChg>
      <pc:sldChg chg="delSp modSp add mod delAnim modShow">
        <pc:chgData name="Al Friend" userId="e5ed79da-d858-46d4-9eed-a7a24903f2de" providerId="ADAL" clId="{6BC78D25-BFA3-43F2-B9D1-393E958EDE7A}" dt="2023-12-22T23:28:26.168" v="1834" actId="6549"/>
        <pc:sldMkLst>
          <pc:docMk/>
          <pc:sldMk cId="141378594" sldId="754"/>
        </pc:sldMkLst>
        <pc:spChg chg="mod">
          <ac:chgData name="Al Friend" userId="e5ed79da-d858-46d4-9eed-a7a24903f2de" providerId="ADAL" clId="{6BC78D25-BFA3-43F2-B9D1-393E958EDE7A}" dt="2023-12-22T23:28:26.168" v="1834" actId="6549"/>
          <ac:spMkLst>
            <pc:docMk/>
            <pc:sldMk cId="141378594" sldId="754"/>
            <ac:spMk id="3" creationId="{42ABBBA0-8EAA-7A33-3162-51F1894BF9C3}"/>
          </ac:spMkLst>
        </pc:spChg>
        <pc:grpChg chg="del">
          <ac:chgData name="Al Friend" userId="e5ed79da-d858-46d4-9eed-a7a24903f2de" providerId="ADAL" clId="{6BC78D25-BFA3-43F2-B9D1-393E958EDE7A}" dt="2023-12-22T23:28:22.745" v="1832" actId="478"/>
          <ac:grpSpMkLst>
            <pc:docMk/>
            <pc:sldMk cId="141378594" sldId="754"/>
            <ac:grpSpMk id="12" creationId="{7B1C52D3-D2CA-C355-3FB3-D69B7DDFA6A0}"/>
          </ac:grpSpMkLst>
        </pc:grp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7" creationId="{6D5E464B-EC13-BF7E-D0F5-29933590FC61}"/>
          </ac:cxnSpMkLst>
        </pc:cxn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8" creationId="{1D5B82FC-98F6-DD8C-5C6F-D9B8F86F5B1C}"/>
          </ac:cxnSpMkLst>
        </pc:cxnChg>
      </pc:sldChg>
      <pc:sldChg chg="addSp delSp modSp add mod addAnim delAnim">
        <pc:chgData name="Al Friend" userId="e5ed79da-d858-46d4-9eed-a7a24903f2de" providerId="ADAL" clId="{6BC78D25-BFA3-43F2-B9D1-393E958EDE7A}" dt="2023-12-22T23:31:05.394" v="1869" actId="20577"/>
        <pc:sldMkLst>
          <pc:docMk/>
          <pc:sldMk cId="3409792951" sldId="755"/>
        </pc:sldMkLst>
        <pc:spChg chg="mod">
          <ac:chgData name="Al Friend" userId="e5ed79da-d858-46d4-9eed-a7a24903f2de" providerId="ADAL" clId="{6BC78D25-BFA3-43F2-B9D1-393E958EDE7A}" dt="2023-12-22T23:30:53.531" v="1866" actId="20577"/>
          <ac:spMkLst>
            <pc:docMk/>
            <pc:sldMk cId="3409792951" sldId="755"/>
            <ac:spMk id="2" creationId="{2CE87805-17F2-4B70-B505-57FB17E1FEE3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3" creationId="{E4EE7085-4C5B-409B-8843-A8A3D3CB6E90}"/>
          </ac:spMkLst>
        </pc:spChg>
        <pc:spChg chg="del">
          <ac:chgData name="Al Friend" userId="e5ed79da-d858-46d4-9eed-a7a24903f2de" providerId="ADAL" clId="{6BC78D25-BFA3-43F2-B9D1-393E958EDE7A}" dt="2023-12-22T23:30:33.022" v="1857" actId="478"/>
          <ac:spMkLst>
            <pc:docMk/>
            <pc:sldMk cId="3409792951" sldId="755"/>
            <ac:spMk id="4" creationId="{77E8332C-AADD-4F2B-B0E2-AC0B43D6AE90}"/>
          </ac:spMkLst>
        </pc:spChg>
        <pc:spChg chg="del">
          <ac:chgData name="Al Friend" userId="e5ed79da-d858-46d4-9eed-a7a24903f2de" providerId="ADAL" clId="{6BC78D25-BFA3-43F2-B9D1-393E958EDE7A}" dt="2023-12-22T23:30:31.534" v="1856" actId="478"/>
          <ac:spMkLst>
            <pc:docMk/>
            <pc:sldMk cId="3409792951" sldId="755"/>
            <ac:spMk id="5" creationId="{924404A3-ED4C-4699-9CA9-EFEB23F51AA9}"/>
          </ac:spMkLst>
        </pc:spChg>
        <pc:spChg chg="mod">
          <ac:chgData name="Al Friend" userId="e5ed79da-d858-46d4-9eed-a7a24903f2de" providerId="ADAL" clId="{6BC78D25-BFA3-43F2-B9D1-393E958EDE7A}" dt="2023-12-22T23:31:05.394" v="1869" actId="20577"/>
          <ac:spMkLst>
            <pc:docMk/>
            <pc:sldMk cId="3409792951" sldId="755"/>
            <ac:spMk id="6" creationId="{58A7E803-997A-41BB-B0A2-D305F06E3754}"/>
          </ac:spMkLst>
        </pc:spChg>
        <pc:spChg chg="del">
          <ac:chgData name="Al Friend" userId="e5ed79da-d858-46d4-9eed-a7a24903f2de" providerId="ADAL" clId="{6BC78D25-BFA3-43F2-B9D1-393E958EDE7A}" dt="2023-12-22T23:30:29.961" v="1855" actId="478"/>
          <ac:spMkLst>
            <pc:docMk/>
            <pc:sldMk cId="3409792951" sldId="755"/>
            <ac:spMk id="7" creationId="{5FE7746D-D127-4927-B238-DF71612EDD32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9" creationId="{7C128178-2CFD-1C09-2835-893BCBBEE630}"/>
          </ac:spMkLst>
        </pc:spChg>
      </pc:sldChg>
      <pc:sldChg chg="delSp add mod delAnim modShow">
        <pc:chgData name="Al Friend" userId="e5ed79da-d858-46d4-9eed-a7a24903f2de" providerId="ADAL" clId="{6BC78D25-BFA3-43F2-B9D1-393E958EDE7A}" dt="2023-12-22T23:31:18.993" v="1872" actId="478"/>
        <pc:sldMkLst>
          <pc:docMk/>
          <pc:sldMk cId="775382618" sldId="756"/>
        </pc:sldMkLst>
        <pc:spChg chg="del">
          <ac:chgData name="Al Friend" userId="e5ed79da-d858-46d4-9eed-a7a24903f2de" providerId="ADAL" clId="{6BC78D25-BFA3-43F2-B9D1-393E958EDE7A}" dt="2023-12-22T23:31:18.993" v="1872" actId="478"/>
          <ac:spMkLst>
            <pc:docMk/>
            <pc:sldMk cId="775382618" sldId="756"/>
            <ac:spMk id="6" creationId="{58A7E803-997A-41BB-B0A2-D305F06E3754}"/>
          </ac:spMkLst>
        </pc:spChg>
      </pc:sldChg>
      <pc:sldChg chg="modSp add mod">
        <pc:chgData name="Al Friend" userId="e5ed79da-d858-46d4-9eed-a7a24903f2de" providerId="ADAL" clId="{6BC78D25-BFA3-43F2-B9D1-393E958EDE7A}" dt="2024-01-03T14:33:32.581" v="2614" actId="1076"/>
        <pc:sldMkLst>
          <pc:docMk/>
          <pc:sldMk cId="2021259202" sldId="757"/>
        </pc:sldMkLst>
        <pc:spChg chg="mod">
          <ac:chgData name="Al Friend" userId="e5ed79da-d858-46d4-9eed-a7a24903f2de" providerId="ADAL" clId="{6BC78D25-BFA3-43F2-B9D1-393E958EDE7A}" dt="2024-01-03T14:32:53.744" v="2610" actId="20577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4:33:32.581" v="2614" actId="1076"/>
          <ac:spMkLst>
            <pc:docMk/>
            <pc:sldMk cId="2021259202" sldId="757"/>
            <ac:spMk id="12" creationId="{04922DB4-E3E8-4CF4-A4E2-621E15D7DA29}"/>
          </ac:spMkLst>
        </pc:spChg>
        <pc:spChg chg="mod">
          <ac:chgData name="Al Friend" userId="e5ed79da-d858-46d4-9eed-a7a24903f2de" providerId="ADAL" clId="{6BC78D25-BFA3-43F2-B9D1-393E958EDE7A}" dt="2024-01-03T14:33:27.674" v="2613" actId="1076"/>
          <ac:spMkLst>
            <pc:docMk/>
            <pc:sldMk cId="2021259202" sldId="757"/>
            <ac:spMk id="22" creationId="{42F83827-384D-43B4-AAE0-51B1DF4B7C1B}"/>
          </ac:spMkLst>
        </pc:spChg>
        <pc:grpChg chg="mod">
          <ac:chgData name="Al Friend" userId="e5ed79da-d858-46d4-9eed-a7a24903f2de" providerId="ADAL" clId="{6BC78D25-BFA3-43F2-B9D1-393E958EDE7A}" dt="2024-01-03T13:35:00.503" v="2225" actId="1037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 add mod modNotesTx">
        <pc:chgData name="Al Friend" userId="e5ed79da-d858-46d4-9eed-a7a24903f2de" providerId="ADAL" clId="{6BC78D25-BFA3-43F2-B9D1-393E958EDE7A}" dt="2024-01-03T14:33:05.535" v="2611"/>
        <pc:sldMkLst>
          <pc:docMk/>
          <pc:sldMk cId="317975627" sldId="758"/>
        </pc:sldMkLst>
        <pc:spChg chg="mod">
          <ac:chgData name="Al Friend" userId="e5ed79da-d858-46d4-9eed-a7a24903f2de" providerId="ADAL" clId="{6BC78D25-BFA3-43F2-B9D1-393E958EDE7A}" dt="2024-01-03T14:33:05.535" v="2611"/>
          <ac:spMkLst>
            <pc:docMk/>
            <pc:sldMk cId="317975627" sldId="758"/>
            <ac:spMk id="4" creationId="{12630251-0176-4E08-9A40-5821ACD1944C}"/>
          </ac:spMkLst>
        </pc:spChg>
      </pc:sldChg>
      <pc:sldChg chg="addSp delSp modSp add mod addAnim delAnim modAnim">
        <pc:chgData name="Al Friend" userId="e5ed79da-d858-46d4-9eed-a7a24903f2de" providerId="ADAL" clId="{6BC78D25-BFA3-43F2-B9D1-393E958EDE7A}" dt="2024-01-03T13:44:34.707" v="2323" actId="478"/>
        <pc:sldMkLst>
          <pc:docMk/>
          <pc:sldMk cId="914793800" sldId="759"/>
        </pc:sldMkLst>
        <pc:spChg chg="mod">
          <ac:chgData name="Al Friend" userId="e5ed79da-d858-46d4-9eed-a7a24903f2de" providerId="ADAL" clId="{6BC78D25-BFA3-43F2-B9D1-393E958EDE7A}" dt="2024-01-03T13:35:39.472" v="2237" actId="20577"/>
          <ac:spMkLst>
            <pc:docMk/>
            <pc:sldMk cId="914793800" sldId="759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37:38.304" v="2264" actId="115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BC78D25-BFA3-43F2-B9D1-393E958EDE7A}" dt="2024-01-03T13:37:41.453" v="2265" actId="115"/>
          <ac:spMkLst>
            <pc:docMk/>
            <pc:sldMk cId="914793800" sldId="759"/>
            <ac:spMk id="6" creationId="{06B8E8D6-C037-4571-B1CB-E4BD14A48ED7}"/>
          </ac:spMkLst>
        </pc:spChg>
        <pc:spChg chg="add del mod">
          <ac:chgData name="Al Friend" userId="e5ed79da-d858-46d4-9eed-a7a24903f2de" providerId="ADAL" clId="{6BC78D25-BFA3-43F2-B9D1-393E958EDE7A}" dt="2024-01-03T13:36:21.726" v="2252"/>
          <ac:spMkLst>
            <pc:docMk/>
            <pc:sldMk cId="914793800" sldId="759"/>
            <ac:spMk id="9" creationId="{2F2EB50D-51C5-F1F4-6F66-F2E71F3F5B43}"/>
          </ac:spMkLst>
        </pc:spChg>
        <pc:spChg chg="add mod">
          <ac:chgData name="Al Friend" userId="e5ed79da-d858-46d4-9eed-a7a24903f2de" providerId="ADAL" clId="{6BC78D25-BFA3-43F2-B9D1-393E958EDE7A}" dt="2024-01-03T13:37:01.055" v="2263" actId="12788"/>
          <ac:spMkLst>
            <pc:docMk/>
            <pc:sldMk cId="914793800" sldId="759"/>
            <ac:spMk id="10" creationId="{36222909-F7FE-1DBD-B46D-B8FE16846092}"/>
          </ac:spMkLst>
        </pc:spChg>
        <pc:spChg chg="del">
          <ac:chgData name="Al Friend" userId="e5ed79da-d858-46d4-9eed-a7a24903f2de" providerId="ADAL" clId="{6BC78D25-BFA3-43F2-B9D1-393E958EDE7A}" dt="2024-01-03T13:36:24.187" v="2253" actId="478"/>
          <ac:spMkLst>
            <pc:docMk/>
            <pc:sldMk cId="914793800" sldId="759"/>
            <ac:spMk id="12" creationId="{04922DB4-E3E8-4CF4-A4E2-621E15D7DA29}"/>
          </ac:spMkLst>
        </pc:spChg>
        <pc:spChg chg="del">
          <ac:chgData name="Al Friend" userId="e5ed79da-d858-46d4-9eed-a7a24903f2de" providerId="ADAL" clId="{6BC78D25-BFA3-43F2-B9D1-393E958EDE7A}" dt="2024-01-03T13:36:52.141" v="2262" actId="478"/>
          <ac:spMkLst>
            <pc:docMk/>
            <pc:sldMk cId="914793800" sldId="759"/>
            <ac:spMk id="14" creationId="{365A4904-DD2F-4FE6-BACB-463E7D0213EC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1" creationId="{C94ED22F-8452-163D-85D5-A3ED48A8F6FC}"/>
          </ac:spMkLst>
        </pc:spChg>
        <pc:spChg chg="add del">
          <ac:chgData name="Al Friend" userId="e5ed79da-d858-46d4-9eed-a7a24903f2de" providerId="ADAL" clId="{6BC78D25-BFA3-43F2-B9D1-393E958EDE7A}" dt="2024-01-03T13:36:26.353" v="2254" actId="478"/>
          <ac:spMkLst>
            <pc:docMk/>
            <pc:sldMk cId="914793800" sldId="759"/>
            <ac:spMk id="22" creationId="{42F83827-384D-43B4-AAE0-51B1DF4B7C1B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3" creationId="{B7B19BF9-6E34-5C97-3810-B94C6343DDAC}"/>
          </ac:spMkLst>
        </pc:spChg>
        <pc:spChg chg="add del mod">
          <ac:chgData name="Al Friend" userId="e5ed79da-d858-46d4-9eed-a7a24903f2de" providerId="ADAL" clId="{6BC78D25-BFA3-43F2-B9D1-393E958EDE7A}" dt="2024-01-03T13:44:32.490" v="2322" actId="478"/>
          <ac:spMkLst>
            <pc:docMk/>
            <pc:sldMk cId="914793800" sldId="759"/>
            <ac:spMk id="27" creationId="{64B349A6-5131-C232-AF06-97FBC07EB658}"/>
          </ac:spMkLst>
        </pc:spChg>
        <pc:spChg chg="add del mod">
          <ac:chgData name="Al Friend" userId="e5ed79da-d858-46d4-9eed-a7a24903f2de" providerId="ADAL" clId="{6BC78D25-BFA3-43F2-B9D1-393E958EDE7A}" dt="2024-01-03T13:44:34.707" v="2323" actId="478"/>
          <ac:spMkLst>
            <pc:docMk/>
            <pc:sldMk cId="914793800" sldId="759"/>
            <ac:spMk id="28" creationId="{262987A7-D98B-D937-5FAF-4225CBA48078}"/>
          </ac:spMkLst>
        </pc:spChg>
        <pc:grpChg chg="del">
          <ac:chgData name="Al Friend" userId="e5ed79da-d858-46d4-9eed-a7a24903f2de" providerId="ADAL" clId="{6BC78D25-BFA3-43F2-B9D1-393E958EDE7A}" dt="2024-01-03T13:36:50.830" v="2261" actId="478"/>
          <ac:grpSpMkLst>
            <pc:docMk/>
            <pc:sldMk cId="914793800" sldId="759"/>
            <ac:grpSpMk id="2" creationId="{8DEFC1F2-EF4B-C1D0-C9B8-431797FDB08F}"/>
          </ac:grpSpMkLst>
        </pc:grpChg>
        <pc:grpChg chg="del">
          <ac:chgData name="Al Friend" userId="e5ed79da-d858-46d4-9eed-a7a24903f2de" providerId="ADAL" clId="{6BC78D25-BFA3-43F2-B9D1-393E958EDE7A}" dt="2024-01-03T13:36:49.434" v="2260" actId="478"/>
          <ac:grpSpMkLst>
            <pc:docMk/>
            <pc:sldMk cId="914793800" sldId="759"/>
            <ac:grpSpMk id="24" creationId="{B3DF221B-C6A2-6FA7-48E2-C0A032EFC0E0}"/>
          </ac:grpSpMkLst>
        </pc:grpChg>
        <pc:cxnChg chg="add mod">
          <ac:chgData name="Al Friend" userId="e5ed79da-d858-46d4-9eed-a7a24903f2de" providerId="ADAL" clId="{6BC78D25-BFA3-43F2-B9D1-393E958EDE7A}" dt="2024-01-03T13:40:09.959" v="2301" actId="208"/>
          <ac:cxnSpMkLst>
            <pc:docMk/>
            <pc:sldMk cId="914793800" sldId="759"/>
            <ac:cxnSpMk id="13" creationId="{0320D1A5-A702-82E6-DE29-45343BB8E315}"/>
          </ac:cxnSpMkLst>
        </pc:cxnChg>
        <pc:cxnChg chg="add mod">
          <ac:chgData name="Al Friend" userId="e5ed79da-d858-46d4-9eed-a7a24903f2de" providerId="ADAL" clId="{6BC78D25-BFA3-43F2-B9D1-393E958EDE7A}" dt="2024-01-03T13:40:16.271" v="2302" actId="208"/>
          <ac:cxnSpMkLst>
            <pc:docMk/>
            <pc:sldMk cId="914793800" sldId="759"/>
            <ac:cxnSpMk id="20" creationId="{300331DE-A66D-F169-CE39-D19F3C0DE700}"/>
          </ac:cxnSpMkLst>
        </pc:cxnChg>
      </pc:sldChg>
      <pc:sldChg chg="modSp add mod">
        <pc:chgData name="Al Friend" userId="e5ed79da-d858-46d4-9eed-a7a24903f2de" providerId="ADAL" clId="{6BC78D25-BFA3-43F2-B9D1-393E958EDE7A}" dt="2024-01-03T13:35:47.238" v="2248" actId="20577"/>
        <pc:sldMkLst>
          <pc:docMk/>
          <pc:sldMk cId="3808520573" sldId="760"/>
        </pc:sldMkLst>
        <pc:spChg chg="mod">
          <ac:chgData name="Al Friend" userId="e5ed79da-d858-46d4-9eed-a7a24903f2de" providerId="ADAL" clId="{6BC78D25-BFA3-43F2-B9D1-393E958EDE7A}" dt="2024-01-03T13:35:47.238" v="2248" actId="20577"/>
          <ac:spMkLst>
            <pc:docMk/>
            <pc:sldMk cId="3808520573" sldId="760"/>
            <ac:spMk id="4" creationId="{12630251-0176-4E08-9A40-5821ACD1944C}"/>
          </ac:spMkLst>
        </pc:spChg>
      </pc:sldChg>
      <pc:sldChg chg="addSp delSp modSp add mod delAnim modAnim modShow modNotesTx">
        <pc:chgData name="Al Friend" userId="e5ed79da-d858-46d4-9eed-a7a24903f2de" providerId="ADAL" clId="{6BC78D25-BFA3-43F2-B9D1-393E958EDE7A}" dt="2024-01-03T14:36:56.008" v="2615" actId="20577"/>
        <pc:sldMkLst>
          <pc:docMk/>
          <pc:sldMk cId="669716453" sldId="761"/>
        </pc:sldMkLst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3" creationId="{2959D27C-CDF8-CA65-4C10-A17F2B18320F}"/>
          </ac:spMkLst>
        </pc:spChg>
        <pc:spChg chg="mod">
          <ac:chgData name="Al Friend" userId="e5ed79da-d858-46d4-9eed-a7a24903f2de" providerId="ADAL" clId="{6BC78D25-BFA3-43F2-B9D1-393E958EDE7A}" dt="2024-01-03T13:48:33.183" v="2360" actId="20577"/>
          <ac:spMkLst>
            <pc:docMk/>
            <pc:sldMk cId="669716453" sldId="761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9" creationId="{DA2DF4FB-0534-E4F4-63A5-3E9CE972577B}"/>
          </ac:spMkLst>
        </pc:spChg>
        <pc:spChg chg="del">
          <ac:chgData name="Al Friend" userId="e5ed79da-d858-46d4-9eed-a7a24903f2de" providerId="ADAL" clId="{6BC78D25-BFA3-43F2-B9D1-393E958EDE7A}" dt="2024-01-03T13:46:44.955" v="2325" actId="478"/>
          <ac:spMkLst>
            <pc:docMk/>
            <pc:sldMk cId="669716453" sldId="761"/>
            <ac:spMk id="10" creationId="{36222909-F7FE-1DBD-B46D-B8FE16846092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14" creationId="{F5566948-5726-3B9D-7FF9-576FFF4A5E09}"/>
          </ac:spMkLst>
        </pc:spChg>
        <pc:spChg chg="del mod">
          <ac:chgData name="Al Friend" userId="e5ed79da-d858-46d4-9eed-a7a24903f2de" providerId="ADAL" clId="{6BC78D25-BFA3-43F2-B9D1-393E958EDE7A}" dt="2024-01-03T14:04:13.603" v="2526" actId="478"/>
          <ac:spMkLst>
            <pc:docMk/>
            <pc:sldMk cId="669716453" sldId="761"/>
            <ac:spMk id="21" creationId="{C94ED22F-8452-163D-85D5-A3ED48A8F6FC}"/>
          </ac:spMkLst>
        </pc:spChg>
        <pc:spChg chg="del mod">
          <ac:chgData name="Al Friend" userId="e5ed79da-d858-46d4-9eed-a7a24903f2de" providerId="ADAL" clId="{6BC78D25-BFA3-43F2-B9D1-393E958EDE7A}" dt="2024-01-03T14:04:21.127" v="2531" actId="478"/>
          <ac:spMkLst>
            <pc:docMk/>
            <pc:sldMk cId="669716453" sldId="761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24" creationId="{DD56D03A-F699-BE5B-163F-58A9F132E8E4}"/>
          </ac:spMkLst>
        </pc:spChg>
        <pc:spChg chg="mod">
          <ac:chgData name="Al Friend" userId="e5ed79da-d858-46d4-9eed-a7a24903f2de" providerId="ADAL" clId="{6BC78D25-BFA3-43F2-B9D1-393E958EDE7A}" dt="2024-01-03T13:48:42.660" v="2361" actId="115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BC78D25-BFA3-43F2-B9D1-393E958EDE7A}" dt="2024-01-03T13:52:50.191" v="2369" actId="1076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BC78D25-BFA3-43F2-B9D1-393E958EDE7A}" dt="2024-01-03T13:47:59.565" v="233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BC78D25-BFA3-43F2-B9D1-393E958EDE7A}" dt="2024-01-03T13:52:13.229" v="2364" actId="1076"/>
          <ac:spMkLst>
            <pc:docMk/>
            <pc:sldMk cId="669716453" sldId="761"/>
            <ac:spMk id="36" creationId="{5895D21C-3B11-DD94-529C-A0BF6B790A5B}"/>
          </ac:spMkLst>
        </pc:spChg>
        <pc:spChg chg="mod topLvl">
          <ac:chgData name="Al Friend" userId="e5ed79da-d858-46d4-9eed-a7a24903f2de" providerId="ADAL" clId="{6BC78D25-BFA3-43F2-B9D1-393E958EDE7A}" dt="2024-01-03T13:57:08.302" v="2419" actId="1076"/>
          <ac:spMkLst>
            <pc:docMk/>
            <pc:sldMk cId="669716453" sldId="761"/>
            <ac:spMk id="39" creationId="{E77C9CB4-7480-34AE-F005-18C10AB34DD6}"/>
          </ac:spMkLst>
        </pc:spChg>
        <pc:spChg chg="del mod topLvl">
          <ac:chgData name="Al Friend" userId="e5ed79da-d858-46d4-9eed-a7a24903f2de" providerId="ADAL" clId="{6BC78D25-BFA3-43F2-B9D1-393E958EDE7A}" dt="2024-01-03T13:48:18.543" v="2336" actId="478"/>
          <ac:spMkLst>
            <pc:docMk/>
            <pc:sldMk cId="669716453" sldId="761"/>
            <ac:spMk id="40" creationId="{C62451C8-493A-9082-BCFE-C62126D1CE29}"/>
          </ac:spMkLst>
        </pc:spChg>
        <pc:spChg chg="mod">
          <ac:chgData name="Al Friend" userId="e5ed79da-d858-46d4-9eed-a7a24903f2de" providerId="ADAL" clId="{6BC78D25-BFA3-43F2-B9D1-393E958EDE7A}" dt="2024-01-03T13:48:14.624" v="2335" actId="165"/>
          <ac:spMkLst>
            <pc:docMk/>
            <pc:sldMk cId="669716453" sldId="761"/>
            <ac:spMk id="43" creationId="{103369B9-AD52-56B5-D340-DDFD94F31280}"/>
          </ac:spMkLst>
        </pc:spChg>
        <pc:spChg chg="add del mod">
          <ac:chgData name="Al Friend" userId="e5ed79da-d858-46d4-9eed-a7a24903f2de" providerId="ADAL" clId="{6BC78D25-BFA3-43F2-B9D1-393E958EDE7A}" dt="2024-01-03T14:04:15.841" v="2528" actId="478"/>
          <ac:spMkLst>
            <pc:docMk/>
            <pc:sldMk cId="669716453" sldId="761"/>
            <ac:spMk id="53" creationId="{32ED144E-D951-D848-30E0-9ADE636CED3C}"/>
          </ac:spMkLst>
        </pc:spChg>
        <pc:spChg chg="add del mod">
          <ac:chgData name="Al Friend" userId="e5ed79da-d858-46d4-9eed-a7a24903f2de" providerId="ADAL" clId="{6BC78D25-BFA3-43F2-B9D1-393E958EDE7A}" dt="2024-01-03T14:04:17.436" v="2529" actId="478"/>
          <ac:spMkLst>
            <pc:docMk/>
            <pc:sldMk cId="669716453" sldId="761"/>
            <ac:spMk id="54" creationId="{EB7C4233-532A-127C-8E21-38C7DEB9EA18}"/>
          </ac:spMkLst>
        </pc:spChg>
        <pc:spChg chg="add del mod">
          <ac:chgData name="Al Friend" userId="e5ed79da-d858-46d4-9eed-a7a24903f2de" providerId="ADAL" clId="{6BC78D25-BFA3-43F2-B9D1-393E958EDE7A}" dt="2024-01-03T14:04:14.873" v="2527" actId="478"/>
          <ac:spMkLst>
            <pc:docMk/>
            <pc:sldMk cId="669716453" sldId="761"/>
            <ac:spMk id="55" creationId="{1A037B0F-AEF9-CA89-EADF-09BB62D8E211}"/>
          </ac:spMkLst>
        </pc:spChg>
        <pc:spChg chg="add del mod">
          <ac:chgData name="Al Friend" userId="e5ed79da-d858-46d4-9eed-a7a24903f2de" providerId="ADAL" clId="{6BC78D25-BFA3-43F2-B9D1-393E958EDE7A}" dt="2024-01-03T13:56:07.806" v="2399"/>
          <ac:spMkLst>
            <pc:docMk/>
            <pc:sldMk cId="669716453" sldId="761"/>
            <ac:spMk id="56" creationId="{CF0453D9-A23F-1DDD-F64A-3FD82A10163F}"/>
          </ac:spMkLst>
        </pc:spChg>
        <pc:spChg chg="add del mod">
          <ac:chgData name="Al Friend" userId="e5ed79da-d858-46d4-9eed-a7a24903f2de" providerId="ADAL" clId="{6BC78D25-BFA3-43F2-B9D1-393E958EDE7A}" dt="2024-01-03T14:04:19.204" v="2530" actId="478"/>
          <ac:spMkLst>
            <pc:docMk/>
            <pc:sldMk cId="669716453" sldId="761"/>
            <ac:spMk id="57" creationId="{076158D0-449E-331E-02B8-6187272187CD}"/>
          </ac:spMkLst>
        </pc:spChg>
        <pc:spChg chg="add del mod">
          <ac:chgData name="Al Friend" userId="e5ed79da-d858-46d4-9eed-a7a24903f2de" providerId="ADAL" clId="{6BC78D25-BFA3-43F2-B9D1-393E958EDE7A}" dt="2024-01-03T14:04:23.349" v="2532" actId="478"/>
          <ac:spMkLst>
            <pc:docMk/>
            <pc:sldMk cId="669716453" sldId="761"/>
            <ac:spMk id="58" creationId="{8AA476A7-1B57-DF07-D9A2-C5604785C7DF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1" creationId="{D8A2A582-A5F5-2F9C-A3D3-8B64D0792D1A}"/>
          </ac:spMkLst>
        </pc:s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" creationId="{EEBB7EB9-11E8-9D98-3318-848E082D6B5A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8" creationId="{08F62E2E-080E-25C5-0E2C-075BF8089EEC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12" creationId="{712359BC-1150-6B8F-DEF8-AB30AB49278E}"/>
          </ac:grpSpMkLst>
        </pc:grpChg>
        <pc:grpChg chg="del mod">
          <ac:chgData name="Al Friend" userId="e5ed79da-d858-46d4-9eed-a7a24903f2de" providerId="ADAL" clId="{6BC78D25-BFA3-43F2-B9D1-393E958EDE7A}" dt="2024-01-03T13:58:26.943" v="2449" actId="478"/>
          <ac:grpSpMkLst>
            <pc:docMk/>
            <pc:sldMk cId="669716453" sldId="761"/>
            <ac:grpSpMk id="18" creationId="{9B0A13DE-1279-4C56-8488-32B10C503456}"/>
          </ac:grpSpMkLst>
        </pc:grpChg>
        <pc:grpChg chg="del">
          <ac:chgData name="Al Friend" userId="e5ed79da-d858-46d4-9eed-a7a24903f2de" providerId="ADAL" clId="{6BC78D25-BFA3-43F2-B9D1-393E958EDE7A}" dt="2024-01-03T13:46:50.559" v="2326" actId="478"/>
          <ac:grpSpMkLst>
            <pc:docMk/>
            <pc:sldMk cId="669716453" sldId="761"/>
            <ac:grpSpMk id="19" creationId="{1F565CB8-10B5-434D-9118-818C6E69EDA5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2" creationId="{FB29934F-660C-26CC-3E90-DD40358CCC90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6" creationId="{8F357257-88EB-76DF-DD3A-B3C4F289DEBA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9" creationId="{03538675-1675-4963-C3B2-283EEC646117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2" creationId="{E72321CB-ED7D-1846-1BDC-EB201C4754CD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5" creationId="{43685DE5-782A-9089-F067-6CD7304E9700}"/>
          </ac:grpSpMkLst>
        </pc:grpChg>
        <pc:grpChg chg="add del mod">
          <ac:chgData name="Al Friend" userId="e5ed79da-d858-46d4-9eed-a7a24903f2de" providerId="ADAL" clId="{6BC78D25-BFA3-43F2-B9D1-393E958EDE7A}" dt="2024-01-03T13:48:14.624" v="2335" actId="165"/>
          <ac:grpSpMkLst>
            <pc:docMk/>
            <pc:sldMk cId="669716453" sldId="761"/>
            <ac:grpSpMk id="38" creationId="{976A3C75-DBB3-9583-5E6A-A45C44CBD6AB}"/>
          </ac:grpSpMkLst>
        </pc:grpChg>
        <pc:grpChg chg="del mod topLvl">
          <ac:chgData name="Al Friend" userId="e5ed79da-d858-46d4-9eed-a7a24903f2de" providerId="ADAL" clId="{6BC78D25-BFA3-43F2-B9D1-393E958EDE7A}" dt="2024-01-03T13:48:20.783" v="2337" actId="478"/>
          <ac:grpSpMkLst>
            <pc:docMk/>
            <pc:sldMk cId="669716453" sldId="761"/>
            <ac:grpSpMk id="41" creationId="{DC739368-9C0C-6CE6-1AF5-7449692409D2}"/>
          </ac:grpSpMkLst>
        </pc:grpChg>
        <pc:grpChg chg="add mod">
          <ac:chgData name="Al Friend" userId="e5ed79da-d858-46d4-9eed-a7a24903f2de" providerId="ADAL" clId="{6BC78D25-BFA3-43F2-B9D1-393E958EDE7A}" dt="2024-01-03T13:58:22.633" v="2448"/>
          <ac:grpSpMkLst>
            <pc:docMk/>
            <pc:sldMk cId="669716453" sldId="761"/>
            <ac:grpSpMk id="59" creationId="{6075F69E-C1EC-0376-D32A-442345F8B341}"/>
          </ac:grpSpMkLst>
        </pc:grp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7" creationId="{84FA8393-C8AF-3D12-DEE9-0604AC206468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1" creationId="{05F9F4D6-7EB0-E57C-909B-66BB89219DEE}"/>
          </ac:cxnSpMkLst>
        </pc:cxnChg>
        <pc:cxnChg chg="del">
          <ac:chgData name="Al Friend" userId="e5ed79da-d858-46d4-9eed-a7a24903f2de" providerId="ADAL" clId="{6BC78D25-BFA3-43F2-B9D1-393E958EDE7A}" dt="2024-01-03T13:48:48.444" v="2362" actId="478"/>
          <ac:cxnSpMkLst>
            <pc:docMk/>
            <pc:sldMk cId="669716453" sldId="761"/>
            <ac:cxnSpMk id="13" creationId="{0320D1A5-A702-82E6-DE29-45343BB8E315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5" creationId="{DD6BF2E5-168A-C4F1-985C-BE7663785058}"/>
          </ac:cxnSpMkLst>
        </pc:cxnChg>
        <pc:cxnChg chg="del">
          <ac:chgData name="Al Friend" userId="e5ed79da-d858-46d4-9eed-a7a24903f2de" providerId="ADAL" clId="{6BC78D25-BFA3-43F2-B9D1-393E958EDE7A}" dt="2024-01-03T13:46:50.559" v="2326" actId="478"/>
          <ac:cxnSpMkLst>
            <pc:docMk/>
            <pc:sldMk cId="669716453" sldId="761"/>
            <ac:cxnSpMk id="20" creationId="{300331DE-A66D-F169-CE39-D19F3C0DE700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25" creationId="{05307809-D165-E0CC-5F5A-4172C296ADF9}"/>
          </ac:cxnSpMkLst>
        </pc:cxnChg>
        <pc:cxnChg chg="mod">
          <ac:chgData name="Al Friend" userId="e5ed79da-d858-46d4-9eed-a7a24903f2de" providerId="ADAL" clId="{6BC78D25-BFA3-43F2-B9D1-393E958EDE7A}" dt="2024-01-03T13:53:19.756" v="2373" actId="14100"/>
          <ac:cxnSpMkLst>
            <pc:docMk/>
            <pc:sldMk cId="669716453" sldId="761"/>
            <ac:cxnSpMk id="28" creationId="{BB71B7D6-0EAF-DC80-A0F6-0A401BD8C7F1}"/>
          </ac:cxnSpMkLst>
        </pc:cxnChg>
        <pc:cxnChg chg="mod">
          <ac:chgData name="Al Friend" userId="e5ed79da-d858-46d4-9eed-a7a24903f2de" providerId="ADAL" clId="{6BC78D25-BFA3-43F2-B9D1-393E958EDE7A}" dt="2024-01-03T13:52:58.010" v="2370" actId="14100"/>
          <ac:cxnSpMkLst>
            <pc:docMk/>
            <pc:sldMk cId="669716453" sldId="761"/>
            <ac:cxnSpMk id="31" creationId="{7BDE9141-4474-D423-22AF-3AE396A639DC}"/>
          </ac:cxnSpMkLst>
        </pc:cxnChg>
        <pc:cxnChg chg="mod">
          <ac:chgData name="Al Friend" userId="e5ed79da-d858-46d4-9eed-a7a24903f2de" providerId="ADAL" clId="{6BC78D25-BFA3-43F2-B9D1-393E958EDE7A}" dt="2024-01-03T13:53:38.772" v="2376" actId="14100"/>
          <ac:cxnSpMkLst>
            <pc:docMk/>
            <pc:sldMk cId="669716453" sldId="761"/>
            <ac:cxnSpMk id="34" creationId="{5831A48A-A67B-AABF-5E00-CE37532B25CB}"/>
          </ac:cxnSpMkLst>
        </pc:cxnChg>
        <pc:cxnChg chg="mod">
          <ac:chgData name="Al Friend" userId="e5ed79da-d858-46d4-9eed-a7a24903f2de" providerId="ADAL" clId="{6BC78D25-BFA3-43F2-B9D1-393E958EDE7A}" dt="2024-01-03T13:52:28.786" v="2365" actId="14100"/>
          <ac:cxnSpMkLst>
            <pc:docMk/>
            <pc:sldMk cId="669716453" sldId="761"/>
            <ac:cxnSpMk id="37" creationId="{D0440EF5-2DA9-B41D-774C-1FD67737F6EB}"/>
          </ac:cxnSpMkLst>
        </pc:cxnChg>
        <pc:cxnChg chg="mod">
          <ac:chgData name="Al Friend" userId="e5ed79da-d858-46d4-9eed-a7a24903f2de" providerId="ADAL" clId="{6BC78D25-BFA3-43F2-B9D1-393E958EDE7A}" dt="2024-01-03T13:48:20.783" v="2337" actId="478"/>
          <ac:cxnSpMkLst>
            <pc:docMk/>
            <pc:sldMk cId="669716453" sldId="761"/>
            <ac:cxnSpMk id="42" creationId="{23FA3D2C-AF30-8B0D-BB2A-247953806FCA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4" creationId="{5699297D-A78E-57BA-941A-C9F667238415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5" creationId="{53A2E0F7-7A13-61EC-D851-50C5BDFFF3AC}"/>
          </ac:cxnSpMkLst>
        </pc:cxnChg>
      </pc:sldChg>
      <pc:sldChg chg="addSp modSp add ord modAnim">
        <pc:chgData name="Al Friend" userId="e5ed79da-d858-46d4-9eed-a7a24903f2de" providerId="ADAL" clId="{6BC78D25-BFA3-43F2-B9D1-393E958EDE7A}" dt="2024-01-03T14:32:00.611" v="2599"/>
        <pc:sldMkLst>
          <pc:docMk/>
          <pc:sldMk cId="4198218161" sldId="763"/>
        </pc:sldMkLst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6BC78D25-BFA3-43F2-B9D1-393E958EDE7A}" dt="2024-01-03T14:11:51.816" v="2540" actId="164"/>
          <ac:grpSpMkLst>
            <pc:docMk/>
            <pc:sldMk cId="4198218161" sldId="763"/>
            <ac:grpSpMk id="2" creationId="{A3C74B9B-3BAB-6BA3-1F88-6DBACABC7D75}"/>
          </ac:grpSpMkLst>
        </pc:grpChg>
        <pc:grpChg chg="add mod">
          <ac:chgData name="Al Friend" userId="e5ed79da-d858-46d4-9eed-a7a24903f2de" providerId="ADAL" clId="{6BC78D25-BFA3-43F2-B9D1-393E958EDE7A}" dt="2024-01-03T14:12:13.711" v="2547" actId="164"/>
          <ac:grpSpMkLst>
            <pc:docMk/>
            <pc:sldMk cId="4198218161" sldId="763"/>
            <ac:grpSpMk id="3" creationId="{A0BF8D62-1D13-0E2F-C7D7-D66EB29E90BB}"/>
          </ac:grpSpMkLst>
        </pc:grpChg>
        <pc:grpChg chg="add mod">
          <ac:chgData name="Al Friend" userId="e5ed79da-d858-46d4-9eed-a7a24903f2de" providerId="ADAL" clId="{6BC78D25-BFA3-43F2-B9D1-393E958EDE7A}" dt="2024-01-03T14:12:30.251" v="2548" actId="164"/>
          <ac:grpSpMkLst>
            <pc:docMk/>
            <pc:sldMk cId="4198218161" sldId="763"/>
            <ac:grpSpMk id="5" creationId="{5C083DB6-3057-54C9-AC03-19D525314A07}"/>
          </ac:grpSpMkLst>
        </pc:grpChg>
      </pc:sldChg>
      <pc:sldChg chg="addSp delSp modSp new mod ord modClrScheme addAnim delAnim modAnim chgLayout modNotesTx">
        <pc:chgData name="Al Friend" userId="e5ed79da-d858-46d4-9eed-a7a24903f2de" providerId="ADAL" clId="{6BC78D25-BFA3-43F2-B9D1-393E958EDE7A}" dt="2024-01-14T16:45:09.175" v="3986"/>
        <pc:sldMkLst>
          <pc:docMk/>
          <pc:sldMk cId="1948743443" sldId="764"/>
        </pc:sldMkLst>
        <pc:spChg chg="add mod ord">
          <ac:chgData name="Al Friend" userId="e5ed79da-d858-46d4-9eed-a7a24903f2de" providerId="ADAL" clId="{6BC78D25-BFA3-43F2-B9D1-393E958EDE7A}" dt="2024-01-14T10:30:44.786" v="2749" actId="20577"/>
          <ac:spMkLst>
            <pc:docMk/>
            <pc:sldMk cId="1948743443" sldId="764"/>
            <ac:spMk id="4" creationId="{08C76DEA-F650-51AB-7EE7-9B3064808EC0}"/>
          </ac:spMkLst>
        </pc:spChg>
        <pc:spChg chg="add mod">
          <ac:chgData name="Al Friend" userId="e5ed79da-d858-46d4-9eed-a7a24903f2de" providerId="ADAL" clId="{6BC78D25-BFA3-43F2-B9D1-393E958EDE7A}" dt="2024-01-14T11:17:47.493" v="3296" actId="20577"/>
          <ac:spMkLst>
            <pc:docMk/>
            <pc:sldMk cId="1948743443" sldId="764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4T10:41:54.521" v="2992" actId="1076"/>
          <ac:spMkLst>
            <pc:docMk/>
            <pc:sldMk cId="1948743443" sldId="764"/>
            <ac:spMk id="7" creationId="{E522E4EC-A252-8051-515D-454162F410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8" creationId="{83AD3B43-E6AB-275B-AFCD-09A1FDEC62F7}"/>
          </ac:spMkLst>
        </pc:spChg>
        <pc:spChg chg="add mod">
          <ac:chgData name="Al Friend" userId="e5ed79da-d858-46d4-9eed-a7a24903f2de" providerId="ADAL" clId="{6BC78D25-BFA3-43F2-B9D1-393E958EDE7A}" dt="2024-01-14T10:50:29" v="3050" actId="14100"/>
          <ac:spMkLst>
            <pc:docMk/>
            <pc:sldMk cId="1948743443" sldId="764"/>
            <ac:spMk id="9" creationId="{28278FD7-E5C9-A484-3936-752A2AC5E815}"/>
          </ac:spMkLst>
        </pc:spChg>
        <pc:spChg chg="add del mod">
          <ac:chgData name="Al Friend" userId="e5ed79da-d858-46d4-9eed-a7a24903f2de" providerId="ADAL" clId="{6BC78D25-BFA3-43F2-B9D1-393E958EDE7A}" dt="2024-01-14T10:45:09.268" v="3017" actId="478"/>
          <ac:spMkLst>
            <pc:docMk/>
            <pc:sldMk cId="1948743443" sldId="764"/>
            <ac:spMk id="10" creationId="{21BBC04F-073A-BBB5-4E8F-9542AA3F1CF4}"/>
          </ac:spMkLst>
        </pc:spChg>
        <pc:spChg chg="add mod">
          <ac:chgData name="Al Friend" userId="e5ed79da-d858-46d4-9eed-a7a24903f2de" providerId="ADAL" clId="{6BC78D25-BFA3-43F2-B9D1-393E958EDE7A}" dt="2024-01-14T16:44:31.890" v="3973" actId="1076"/>
          <ac:spMkLst>
            <pc:docMk/>
            <pc:sldMk cId="1948743443" sldId="764"/>
            <ac:spMk id="10" creationId="{BC0A24A5-7704-6A36-CD80-4ED2C2F64BD2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1" creationId="{EB80E3BC-6D45-90BC-5798-77A70E23EF5B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2" creationId="{561BF2BD-1ECC-7FE0-20EA-17965C043EAD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3" creationId="{076B38F0-5296-D0C7-7002-B9162DAA88D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4" creationId="{6AB6C2FE-A92E-0089-7BCF-915F8368FF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5" creationId="{F55FD949-F804-33E8-5976-0CC945D11C11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6" creationId="{68E44AAF-82EF-636B-2416-A984414620AD}"/>
          </ac:spMkLst>
        </pc:spChg>
        <pc:spChg chg="add mod">
          <ac:chgData name="Al Friend" userId="e5ed79da-d858-46d4-9eed-a7a24903f2de" providerId="ADAL" clId="{6BC78D25-BFA3-43F2-B9D1-393E958EDE7A}" dt="2024-01-14T11:22:28.295" v="3320" actId="14100"/>
          <ac:spMkLst>
            <pc:docMk/>
            <pc:sldMk cId="1948743443" sldId="764"/>
            <ac:spMk id="17" creationId="{37697A85-FE4A-5F49-87D3-DF60452AD532}"/>
          </ac:spMkLst>
        </pc:spChg>
        <pc:spChg chg="add mod">
          <ac:chgData name="Al Friend" userId="e5ed79da-d858-46d4-9eed-a7a24903f2de" providerId="ADAL" clId="{6BC78D25-BFA3-43F2-B9D1-393E958EDE7A}" dt="2024-01-14T11:22:37.765" v="3328" actId="14100"/>
          <ac:spMkLst>
            <pc:docMk/>
            <pc:sldMk cId="1948743443" sldId="764"/>
            <ac:spMk id="18" creationId="{2BBBEDEE-6D85-8C2C-E803-4AAFF578343C}"/>
          </ac:spMkLst>
        </pc:spChg>
        <pc:spChg chg="add mod">
          <ac:chgData name="Al Friend" userId="e5ed79da-d858-46d4-9eed-a7a24903f2de" providerId="ADAL" clId="{6BC78D25-BFA3-43F2-B9D1-393E958EDE7A}" dt="2024-01-14T11:27:32.132" v="3410" actId="1076"/>
          <ac:spMkLst>
            <pc:docMk/>
            <pc:sldMk cId="1948743443" sldId="764"/>
            <ac:spMk id="19" creationId="{39027E70-266E-C921-B96A-180149336170}"/>
          </ac:spMkLst>
        </pc:spChg>
        <pc:spChg chg="add mod">
          <ac:chgData name="Al Friend" userId="e5ed79da-d858-46d4-9eed-a7a24903f2de" providerId="ADAL" clId="{6BC78D25-BFA3-43F2-B9D1-393E958EDE7A}" dt="2024-01-14T11:30:25.758" v="3429" actId="208"/>
          <ac:spMkLst>
            <pc:docMk/>
            <pc:sldMk cId="1948743443" sldId="764"/>
            <ac:spMk id="20" creationId="{DCA65FDB-F7C3-285A-74EA-D11733D2C28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21" creationId="{8490DDA6-8DF9-C005-30B9-53B1B1461596}"/>
          </ac:spMkLst>
        </pc:spChg>
        <pc:spChg chg="del mod topLvl">
          <ac:chgData name="Al Friend" userId="e5ed79da-d858-46d4-9eed-a7a24903f2de" providerId="ADAL" clId="{6BC78D25-BFA3-43F2-B9D1-393E958EDE7A}" dt="2024-01-14T11:34:19.796" v="3442" actId="478"/>
          <ac:spMkLst>
            <pc:docMk/>
            <pc:sldMk cId="1948743443" sldId="764"/>
            <ac:spMk id="23" creationId="{1F3C3F81-EEF6-8DA0-3BC9-820AFF97DEF0}"/>
          </ac:spMkLst>
        </pc:spChg>
        <pc:spChg chg="del mod topLvl">
          <ac:chgData name="Al Friend" userId="e5ed79da-d858-46d4-9eed-a7a24903f2de" providerId="ADAL" clId="{6BC78D25-BFA3-43F2-B9D1-393E958EDE7A}" dt="2024-01-14T11:33:30.711" v="3436" actId="478"/>
          <ac:spMkLst>
            <pc:docMk/>
            <pc:sldMk cId="1948743443" sldId="764"/>
            <ac:spMk id="24" creationId="{D145080F-D280-5C16-6FFE-4D0CE49C7DA8}"/>
          </ac:spMkLst>
        </pc:spChg>
        <pc:spChg chg="add mod">
          <ac:chgData name="Al Friend" userId="e5ed79da-d858-46d4-9eed-a7a24903f2de" providerId="ADAL" clId="{6BC78D25-BFA3-43F2-B9D1-393E958EDE7A}" dt="2024-01-14T13:24:55.549" v="3844" actId="1076"/>
          <ac:spMkLst>
            <pc:docMk/>
            <pc:sldMk cId="1948743443" sldId="764"/>
            <ac:spMk id="27" creationId="{269837FC-7069-F1D9-E16A-87AF1D4A80CD}"/>
          </ac:spMkLst>
        </pc:spChg>
        <pc:grpChg chg="add del mod">
          <ac:chgData name="Al Friend" userId="e5ed79da-d858-46d4-9eed-a7a24903f2de" providerId="ADAL" clId="{6BC78D25-BFA3-43F2-B9D1-393E958EDE7A}" dt="2024-01-14T11:33:30.711" v="3436" actId="478"/>
          <ac:grpSpMkLst>
            <pc:docMk/>
            <pc:sldMk cId="1948743443" sldId="764"/>
            <ac:grpSpMk id="22" creationId="{61A9B7F1-D1A4-A282-0456-576BE34257AF}"/>
          </ac:grpSpMkLst>
        </pc:grpChg>
        <pc:graphicFrameChg chg="add mod modGraphic">
          <ac:chgData name="Al Friend" userId="e5ed79da-d858-46d4-9eed-a7a24903f2de" providerId="ADAL" clId="{6BC78D25-BFA3-43F2-B9D1-393E958EDE7A}" dt="2024-01-14T11:17:32.447" v="3290" actId="20577"/>
          <ac:graphicFrameMkLst>
            <pc:docMk/>
            <pc:sldMk cId="1948743443" sldId="764"/>
            <ac:graphicFrameMk id="2" creationId="{9DC68C19-351A-3231-597F-BFCBD4B88260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0:52:16.514" v="3077" actId="1076"/>
          <ac:graphicFrameMkLst>
            <pc:docMk/>
            <pc:sldMk cId="1948743443" sldId="764"/>
            <ac:graphicFrameMk id="3" creationId="{06073312-7797-7B0B-4431-5CE3C3EE5C84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6:44:18.864" v="3972" actId="1036"/>
          <ac:graphicFrameMkLst>
            <pc:docMk/>
            <pc:sldMk cId="1948743443" sldId="764"/>
            <ac:graphicFrameMk id="5" creationId="{AAE10826-EEB4-463C-A5D4-C6E96E00A12F}"/>
          </ac:graphicFrameMkLst>
        </pc:graphicFrameChg>
        <pc:cxnChg chg="add del mod">
          <ac:chgData name="Al Friend" userId="e5ed79da-d858-46d4-9eed-a7a24903f2de" providerId="ADAL" clId="{6BC78D25-BFA3-43F2-B9D1-393E958EDE7A}" dt="2024-01-14T11:34:57.440" v="3443" actId="478"/>
          <ac:cxnSpMkLst>
            <pc:docMk/>
            <pc:sldMk cId="1948743443" sldId="764"/>
            <ac:cxnSpMk id="26" creationId="{BCA68E2C-2163-7277-F340-35504C51B49E}"/>
          </ac:cxnSpMkLst>
        </pc:cxnChg>
      </pc:sldChg>
      <pc:sldChg chg="addSp delSp modSp add mod addAnim delAnim modAnim modNotesTx">
        <pc:chgData name="Al Friend" userId="e5ed79da-d858-46d4-9eed-a7a24903f2de" providerId="ADAL" clId="{6BC78D25-BFA3-43F2-B9D1-393E958EDE7A}" dt="2024-01-14T16:49:23.764" v="4015" actId="1076"/>
        <pc:sldMkLst>
          <pc:docMk/>
          <pc:sldMk cId="2856463235" sldId="765"/>
        </pc:sldMkLst>
        <pc:spChg chg="add mod">
          <ac:chgData name="Al Friend" userId="e5ed79da-d858-46d4-9eed-a7a24903f2de" providerId="ADAL" clId="{6BC78D25-BFA3-43F2-B9D1-393E958EDE7A}" dt="2024-01-14T16:47:48.889" v="4010" actId="1076"/>
          <ac:spMkLst>
            <pc:docMk/>
            <pc:sldMk cId="2856463235" sldId="765"/>
            <ac:spMk id="2" creationId="{C803A09E-15AD-D7A7-D9C3-CF1FF6E7DDBC}"/>
          </ac:spMkLst>
        </pc:spChg>
        <pc:spChg chg="mod">
          <ac:chgData name="Al Friend" userId="e5ed79da-d858-46d4-9eed-a7a24903f2de" providerId="ADAL" clId="{6BC78D25-BFA3-43F2-B9D1-393E958EDE7A}" dt="2024-01-14T16:49:20.471" v="4014" actId="1076"/>
          <ac:spMkLst>
            <pc:docMk/>
            <pc:sldMk cId="2856463235" sldId="765"/>
            <ac:spMk id="6" creationId="{C460184D-D803-F499-E82E-972FB39F9288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9" creationId="{28278FD7-E5C9-A484-3936-752A2AC5E815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7" creationId="{37697A85-FE4A-5F49-87D3-DF60452AD532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8" creationId="{2BBBEDEE-6D85-8C2C-E803-4AAFF578343C}"/>
          </ac:spMkLst>
        </pc:spChg>
        <pc:spChg chg="del">
          <ac:chgData name="Al Friend" userId="e5ed79da-d858-46d4-9eed-a7a24903f2de" providerId="ADAL" clId="{6BC78D25-BFA3-43F2-B9D1-393E958EDE7A}" dt="2024-01-14T11:39:06.095" v="3447" actId="478"/>
          <ac:spMkLst>
            <pc:docMk/>
            <pc:sldMk cId="2856463235" sldId="765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2" creationId="{F7A9C272-90E2-BA4B-0ADD-9FC307D3AF2B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3" creationId="{3E4C874C-FA9C-72F1-4CA9-4252CCD1ADA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5" creationId="{F074091D-8FDF-1D11-17A5-9546B6B5C002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6" creationId="{D1EEC889-7AC3-F152-2534-77ACED8825D6}"/>
          </ac:spMkLst>
        </pc:spChg>
        <pc:spChg chg="add mod">
          <ac:chgData name="Al Friend" userId="e5ed79da-d858-46d4-9eed-a7a24903f2de" providerId="ADAL" clId="{6BC78D25-BFA3-43F2-B9D1-393E958EDE7A}" dt="2024-01-14T16:49:23.764" v="4015" actId="1076"/>
          <ac:spMkLst>
            <pc:docMk/>
            <pc:sldMk cId="2856463235" sldId="765"/>
            <ac:spMk id="27" creationId="{C4EDE313-8EE8-417B-7F36-0143AC0D1F5D}"/>
          </ac:spMkLst>
        </pc:sp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2" creationId="{9DC68C19-351A-3231-597F-BFCBD4B88260}"/>
          </ac:graphicFrameMkLst>
        </pc:graphicFrame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3" creationId="{06073312-7797-7B0B-4431-5CE3C3EE5C84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5" creationId="{AAE10826-EEB4-463C-A5D4-C6E96E00A12F}"/>
          </ac:graphicFrameMkLst>
        </pc:graphicFrameChg>
        <pc:graphicFrameChg chg="add del 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24" creationId="{B01AC9AA-1E76-2F56-E08D-D0481FC0E9C7}"/>
          </ac:graphicFrameMkLst>
        </pc:graphicFrameChg>
      </pc:sldChg>
      <pc:sldChg chg="addSp delSp modSp add mod delAnim modAnim modShow modNotesTx">
        <pc:chgData name="Al Friend" userId="e5ed79da-d858-46d4-9eed-a7a24903f2de" providerId="ADAL" clId="{6BC78D25-BFA3-43F2-B9D1-393E958EDE7A}" dt="2024-01-14T16:46:08.616" v="3989"/>
        <pc:sldMkLst>
          <pc:docMk/>
          <pc:sldMk cId="3647186911" sldId="766"/>
        </pc:sldMkLst>
        <pc:spChg chg="del">
          <ac:chgData name="Al Friend" userId="e5ed79da-d858-46d4-9eed-a7a24903f2de" providerId="ADAL" clId="{6BC78D25-BFA3-43F2-B9D1-393E958EDE7A}" dt="2024-01-14T16:05:21.783" v="3911" actId="478"/>
          <ac:spMkLst>
            <pc:docMk/>
            <pc:sldMk cId="3647186911" sldId="766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6:05:30.938" v="3916" actId="478"/>
          <ac:spMkLst>
            <pc:docMk/>
            <pc:sldMk cId="3647186911" sldId="766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6:05:17.758" v="3909" actId="478"/>
          <ac:spMkLst>
            <pc:docMk/>
            <pc:sldMk cId="3647186911" sldId="766"/>
            <ac:spMk id="9" creationId="{28278FD7-E5C9-A484-3936-752A2AC5E815}"/>
          </ac:spMkLst>
        </pc:spChg>
        <pc:spChg chg="del">
          <ac:chgData name="Al Friend" userId="e5ed79da-d858-46d4-9eed-a7a24903f2de" providerId="ADAL" clId="{6BC78D25-BFA3-43F2-B9D1-393E958EDE7A}" dt="2024-01-14T16:05:26.590" v="3913" actId="478"/>
          <ac:spMkLst>
            <pc:docMk/>
            <pc:sldMk cId="3647186911" sldId="766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6:05:27.893" v="3914" actId="478"/>
          <ac:spMkLst>
            <pc:docMk/>
            <pc:sldMk cId="3647186911" sldId="766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6:05:25.132" v="3912" actId="478"/>
          <ac:spMkLst>
            <pc:docMk/>
            <pc:sldMk cId="3647186911" sldId="766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6:05:33.512" v="3917" actId="478"/>
          <ac:spMkLst>
            <pc:docMk/>
            <pc:sldMk cId="3647186911" sldId="766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6:05:34.453" v="3918" actId="478"/>
          <ac:spMkLst>
            <pc:docMk/>
            <pc:sldMk cId="3647186911" sldId="766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6:05:35.879" v="3919" actId="478"/>
          <ac:spMkLst>
            <pc:docMk/>
            <pc:sldMk cId="3647186911" sldId="766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6:05:37.573" v="3920" actId="478"/>
          <ac:spMkLst>
            <pc:docMk/>
            <pc:sldMk cId="3647186911" sldId="76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6:05:20.717" v="3910" actId="478"/>
          <ac:spMkLst>
            <pc:docMk/>
            <pc:sldMk cId="3647186911" sldId="766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6:05:29.502" v="3915" actId="478"/>
          <ac:spMkLst>
            <pc:docMk/>
            <pc:sldMk cId="3647186911" sldId="766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6:46:04.257" v="3988"/>
          <ac:spMkLst>
            <pc:docMk/>
            <pc:sldMk cId="3647186911" sldId="766"/>
            <ac:spMk id="22" creationId="{8895A3E1-1C55-D20F-DDA5-44F6094135B5}"/>
          </ac:spMkLst>
        </pc:spChg>
        <pc:spChg chg="del">
          <ac:chgData name="Al Friend" userId="e5ed79da-d858-46d4-9eed-a7a24903f2de" providerId="ADAL" clId="{6BC78D25-BFA3-43F2-B9D1-393E958EDE7A}" dt="2024-01-14T16:05:16.261" v="3908" actId="478"/>
          <ac:spMkLst>
            <pc:docMk/>
            <pc:sldMk cId="3647186911" sldId="766"/>
            <ac:spMk id="27" creationId="{269837FC-7069-F1D9-E16A-87AF1D4A80CD}"/>
          </ac:spMkLst>
        </pc:spChg>
        <pc:graphicFrameChg chg="del">
          <ac:chgData name="Al Friend" userId="e5ed79da-d858-46d4-9eed-a7a24903f2de" providerId="ADAL" clId="{6BC78D25-BFA3-43F2-B9D1-393E958EDE7A}" dt="2024-01-14T16:46:03.272" v="3987" actId="478"/>
          <ac:graphicFrameMkLst>
            <pc:docMk/>
            <pc:sldMk cId="3647186911" sldId="766"/>
            <ac:graphicFrameMk id="5" creationId="{AAE10826-EEB4-463C-A5D4-C6E96E00A12F}"/>
          </ac:graphicFrameMkLst>
        </pc:graphicFrameChg>
        <pc:graphicFrameChg chg="add mod">
          <ac:chgData name="Al Friend" userId="e5ed79da-d858-46d4-9eed-a7a24903f2de" providerId="ADAL" clId="{6BC78D25-BFA3-43F2-B9D1-393E958EDE7A}" dt="2024-01-14T16:46:04.257" v="3988"/>
          <ac:graphicFrameMkLst>
            <pc:docMk/>
            <pc:sldMk cId="3647186911" sldId="766"/>
            <ac:graphicFrameMk id="10" creationId="{27447668-FB30-E0E5-4E84-12B3C9B657C5}"/>
          </ac:graphicFrameMkLst>
        </pc:graphicFrameChg>
      </pc:sldChg>
      <pc:sldChg chg="delSp add mod modAnim modShow modNotesTx">
        <pc:chgData name="Al Friend" userId="e5ed79da-d858-46d4-9eed-a7a24903f2de" providerId="ADAL" clId="{6BC78D25-BFA3-43F2-B9D1-393E958EDE7A}" dt="2024-01-14T16:49:57.366" v="4026" actId="478"/>
        <pc:sldMkLst>
          <pc:docMk/>
          <pc:sldMk cId="2672743132" sldId="768"/>
        </pc:sldMkLst>
        <pc:spChg chg="del">
          <ac:chgData name="Al Friend" userId="e5ed79da-d858-46d4-9eed-a7a24903f2de" providerId="ADAL" clId="{6BC78D25-BFA3-43F2-B9D1-393E958EDE7A}" dt="2024-01-14T16:49:51.004" v="4021" actId="478"/>
          <ac:spMkLst>
            <pc:docMk/>
            <pc:sldMk cId="2672743132" sldId="768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6:49:52.525" v="4022" actId="478"/>
          <ac:spMkLst>
            <pc:docMk/>
            <pc:sldMk cId="2672743132" sldId="768"/>
            <ac:spMk id="22" creationId="{F7A9C272-90E2-BA4B-0ADD-9FC307D3AF2B}"/>
          </ac:spMkLst>
        </pc:spChg>
        <pc:spChg chg="del">
          <ac:chgData name="Al Friend" userId="e5ed79da-d858-46d4-9eed-a7a24903f2de" providerId="ADAL" clId="{6BC78D25-BFA3-43F2-B9D1-393E958EDE7A}" dt="2024-01-14T16:49:53.766" v="4023" actId="478"/>
          <ac:spMkLst>
            <pc:docMk/>
            <pc:sldMk cId="2672743132" sldId="768"/>
            <ac:spMk id="23" creationId="{3E4C874C-FA9C-72F1-4CA9-4252CCD1ADA6}"/>
          </ac:spMkLst>
        </pc:spChg>
        <pc:spChg chg="del">
          <ac:chgData name="Al Friend" userId="e5ed79da-d858-46d4-9eed-a7a24903f2de" providerId="ADAL" clId="{6BC78D25-BFA3-43F2-B9D1-393E958EDE7A}" dt="2024-01-14T16:49:55.380" v="4024" actId="478"/>
          <ac:spMkLst>
            <pc:docMk/>
            <pc:sldMk cId="2672743132" sldId="768"/>
            <ac:spMk id="25" creationId="{F074091D-8FDF-1D11-17A5-9546B6B5C002}"/>
          </ac:spMkLst>
        </pc:spChg>
        <pc:spChg chg="del">
          <ac:chgData name="Al Friend" userId="e5ed79da-d858-46d4-9eed-a7a24903f2de" providerId="ADAL" clId="{6BC78D25-BFA3-43F2-B9D1-393E958EDE7A}" dt="2024-01-14T16:49:55.989" v="4025" actId="478"/>
          <ac:spMkLst>
            <pc:docMk/>
            <pc:sldMk cId="2672743132" sldId="768"/>
            <ac:spMk id="26" creationId="{D1EEC889-7AC3-F152-2534-77ACED8825D6}"/>
          </ac:spMkLst>
        </pc:spChg>
        <pc:spChg chg="del">
          <ac:chgData name="Al Friend" userId="e5ed79da-d858-46d4-9eed-a7a24903f2de" providerId="ADAL" clId="{6BC78D25-BFA3-43F2-B9D1-393E958EDE7A}" dt="2024-01-14T16:49:57.366" v="4026" actId="478"/>
          <ac:spMkLst>
            <pc:docMk/>
            <pc:sldMk cId="2672743132" sldId="768"/>
            <ac:spMk id="27" creationId="{C4EDE313-8EE8-417B-7F36-0143AC0D1F5D}"/>
          </ac:spMkLst>
        </pc:spChg>
      </pc:sldChg>
      <pc:sldChg chg="modSp mod modAnim">
        <pc:chgData name="Al Friend" userId="e5ed79da-d858-46d4-9eed-a7a24903f2de" providerId="ADAL" clId="{6BC78D25-BFA3-43F2-B9D1-393E958EDE7A}" dt="2024-01-16T19:50:38.869" v="4925" actId="20577"/>
        <pc:sldMkLst>
          <pc:docMk/>
          <pc:sldMk cId="3816715675" sldId="772"/>
        </pc:sldMkLst>
        <pc:spChg chg="mod">
          <ac:chgData name="Al Friend" userId="e5ed79da-d858-46d4-9eed-a7a24903f2de" providerId="ADAL" clId="{6BC78D25-BFA3-43F2-B9D1-393E958EDE7A}" dt="2024-01-16T19:44:24.912" v="4860" actId="1035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6BC78D25-BFA3-43F2-B9D1-393E958EDE7A}" dt="2024-01-16T19:45:06.810" v="4864" actId="20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21.631" v="4564" actId="1076"/>
          <ac:spMkLst>
            <pc:docMk/>
            <pc:sldMk cId="3816715675" sldId="772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7:53:53.258" v="4465" actId="1076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7:53:59.178" v="4466" actId="1076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19:44:42.696" v="4863" actId="1035"/>
          <ac:spMkLst>
            <pc:docMk/>
            <pc:sldMk cId="3816715675" sldId="772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7:54:07.549" v="4467" actId="1076"/>
          <ac:spMkLst>
            <pc:docMk/>
            <pc:sldMk cId="3816715675" sldId="772"/>
            <ac:spMk id="35" creationId="{570E26B8-2533-45CC-B630-78104B4BF6E3}"/>
          </ac:spMkLst>
        </pc:spChg>
        <pc:graphicFrameChg chg="modGraphic">
          <ac:chgData name="Al Friend" userId="e5ed79da-d858-46d4-9eed-a7a24903f2de" providerId="ADAL" clId="{6BC78D25-BFA3-43F2-B9D1-393E958EDE7A}" dt="2024-01-16T19:50:38.869" v="4925" actId="20577"/>
          <ac:graphicFrameMkLst>
            <pc:docMk/>
            <pc:sldMk cId="3816715675" sldId="772"/>
            <ac:graphicFrameMk id="23" creationId="{57FE39BF-DC05-E516-87E6-26364C7BBE24}"/>
          </ac:graphicFrameMkLst>
        </pc:graphicFrameChg>
      </pc:sldChg>
      <pc:sldChg chg="addSp delSp modSp mod delAnim modAnim">
        <pc:chgData name="Al Friend" userId="e5ed79da-d858-46d4-9eed-a7a24903f2de" providerId="ADAL" clId="{6BC78D25-BFA3-43F2-B9D1-393E958EDE7A}" dt="2024-01-16T19:43:58.869" v="4859" actId="1035"/>
        <pc:sldMkLst>
          <pc:docMk/>
          <pc:sldMk cId="1135862847" sldId="773"/>
        </pc:sldMkLst>
        <pc:spChg chg="mod">
          <ac:chgData name="Al Friend" userId="e5ed79da-d858-46d4-9eed-a7a24903f2de" providerId="ADAL" clId="{6BC78D25-BFA3-43F2-B9D1-393E958EDE7A}" dt="2024-01-16T19:31:02.658" v="4612" actId="108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40.940" v="4565" actId="1076"/>
          <ac:spMkLst>
            <pc:docMk/>
            <pc:sldMk cId="1135862847" sldId="773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25" creationId="{35683CAD-1E2A-EA31-E6BB-C707B14B8F0A}"/>
          </ac:spMkLst>
        </pc:spChg>
        <pc:spChg chg="mod">
          <ac:chgData name="Al Friend" userId="e5ed79da-d858-46d4-9eed-a7a24903f2de" providerId="ADAL" clId="{6BC78D25-BFA3-43F2-B9D1-393E958EDE7A}" dt="2024-01-16T17:52:54.099" v="4462" actId="107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9:34:44.566" v="4799" actId="14100"/>
          <ac:spMkLst>
            <pc:docMk/>
            <pc:sldMk cId="1135862847" sldId="773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9:43:53.231" v="4858" actId="1035"/>
          <ac:spMkLst>
            <pc:docMk/>
            <pc:sldMk cId="1135862847" sldId="773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9:43:58.869" v="4859" actId="1035"/>
          <ac:spMkLst>
            <pc:docMk/>
            <pc:sldMk cId="1135862847" sldId="773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17:53:08.578" v="4463" actId="1076"/>
          <ac:spMkLst>
            <pc:docMk/>
            <pc:sldMk cId="1135862847" sldId="773"/>
            <ac:spMk id="35" creationId="{570E26B8-2533-45CC-B630-78104B4BF6E3}"/>
          </ac:spMkLst>
        </pc:spChg>
        <pc:spChg chg="del mod">
          <ac:chgData name="Al Friend" userId="e5ed79da-d858-46d4-9eed-a7a24903f2de" providerId="ADAL" clId="{6BC78D25-BFA3-43F2-B9D1-393E958EDE7A}" dt="2024-01-16T19:34:55.274" v="4801" actId="478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37" creationId="{D1DD8C35-F278-4C99-90DE-19CCA4DEF251}"/>
          </ac:spMkLst>
        </pc:spChg>
        <pc:spChg chg="mod">
          <ac:chgData name="Al Friend" userId="e5ed79da-d858-46d4-9eed-a7a24903f2de" providerId="ADAL" clId="{6BC78D25-BFA3-43F2-B9D1-393E958EDE7A}" dt="2024-01-16T19:43:48.400" v="4856" actId="1035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BC78D25-BFA3-43F2-B9D1-393E958EDE7A}" dt="2024-01-16T19:43:42.717" v="4854" actId="1036"/>
          <ac:spMkLst>
            <pc:docMk/>
            <pc:sldMk cId="1135862847" sldId="773"/>
            <ac:spMk id="39" creationId="{AB6F678D-D2D5-49A1-8AF3-02EE2A30680D}"/>
          </ac:spMkLst>
        </pc:spChg>
        <pc:graphicFrameChg chg="modGraphic">
          <ac:chgData name="Al Friend" userId="e5ed79da-d858-46d4-9eed-a7a24903f2de" providerId="ADAL" clId="{6BC78D25-BFA3-43F2-B9D1-393E958EDE7A}" dt="2024-01-16T19:31:28.758" v="4643" actId="20577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9" creationId="{4A59694F-BFA9-47E0-AA51-53E4E5936D1D}"/>
          </ac:cxnSpMkLst>
        </pc:cxnChg>
        <pc:cxnChg chg="add 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18" creationId="{B2F61D89-25E6-4B6D-C1B6-6EC2F5A92982}"/>
          </ac:cxnSpMkLst>
        </pc:cxnChg>
        <pc:cxnChg chg="add mod">
          <ac:chgData name="Al Friend" userId="e5ed79da-d858-46d4-9eed-a7a24903f2de" providerId="ADAL" clId="{6BC78D25-BFA3-43F2-B9D1-393E958EDE7A}" dt="2024-01-16T19:39:28.885" v="4843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modSp mod">
        <pc:chgData name="Al Friend" userId="e5ed79da-d858-46d4-9eed-a7a24903f2de" providerId="ADAL" clId="{6BC78D25-BFA3-43F2-B9D1-393E958EDE7A}" dt="2024-01-16T19:50:51.994" v="4929" actId="20577"/>
        <pc:sldMkLst>
          <pc:docMk/>
          <pc:sldMk cId="3622928668" sldId="774"/>
        </pc:sldMkLst>
        <pc:graphicFrameChg chg="modGraphic">
          <ac:chgData name="Al Friend" userId="e5ed79da-d858-46d4-9eed-a7a24903f2de" providerId="ADAL" clId="{6BC78D25-BFA3-43F2-B9D1-393E958EDE7A}" dt="2024-01-16T19:50:51.994" v="4929" actId="20577"/>
          <ac:graphicFrameMkLst>
            <pc:docMk/>
            <pc:sldMk cId="3622928668" sldId="774"/>
            <ac:graphicFrameMk id="23" creationId="{57FE39BF-DC05-E516-87E6-26364C7BBE24}"/>
          </ac:graphicFrameMkLst>
        </pc:graphicFrameChg>
      </pc:sldChg>
      <pc:sldChg chg="addSp delSp modSp mod delAnim modAnim modShow">
        <pc:chgData name="Al Friend" userId="e5ed79da-d858-46d4-9eed-a7a24903f2de" providerId="ADAL" clId="{6BC78D25-BFA3-43F2-B9D1-393E958EDE7A}" dt="2024-01-17T18:21:47.405" v="5684" actId="113"/>
        <pc:sldMkLst>
          <pc:docMk/>
          <pc:sldMk cId="2467989209" sldId="775"/>
        </pc:sldMkLst>
        <pc:spChg chg="add mod">
          <ac:chgData name="Al Friend" userId="e5ed79da-d858-46d4-9eed-a7a24903f2de" providerId="ADAL" clId="{6BC78D25-BFA3-43F2-B9D1-393E958EDE7A}" dt="2024-01-16T18:06:04.340" v="4575" actId="1076"/>
          <ac:spMkLst>
            <pc:docMk/>
            <pc:sldMk cId="2467989209" sldId="775"/>
            <ac:spMk id="3" creationId="{939DDEB2-1728-FD36-D487-9D27F96429DC}"/>
          </ac:spMkLst>
        </pc:spChg>
        <pc:spChg chg="mod">
          <ac:chgData name="Al Friend" userId="e5ed79da-d858-46d4-9eed-a7a24903f2de" providerId="ADAL" clId="{6BC78D25-BFA3-43F2-B9D1-393E958EDE7A}" dt="2024-01-16T17:59:43.101" v="4533" actId="20577"/>
          <ac:spMkLst>
            <pc:docMk/>
            <pc:sldMk cId="2467989209" sldId="775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6T18:08:41.571" v="4584" actId="962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BC78D25-BFA3-43F2-B9D1-393E958EDE7A}" dt="2024-01-16T20:26:51.948" v="4933" actId="1076"/>
          <ac:spMkLst>
            <pc:docMk/>
            <pc:sldMk cId="2467989209" sldId="775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8:05:53.141" v="4573" actId="1076"/>
          <ac:spMkLst>
            <pc:docMk/>
            <pc:sldMk cId="2467989209" sldId="775"/>
            <ac:spMk id="27" creationId="{269837FC-7069-F1D9-E16A-87AF1D4A80CD}"/>
          </ac:spMkLst>
        </pc:spChg>
        <pc:spChg chg="mod ord">
          <ac:chgData name="Al Friend" userId="e5ed79da-d858-46d4-9eed-a7a24903f2de" providerId="ADAL" clId="{6BC78D25-BFA3-43F2-B9D1-393E958EDE7A}" dt="2024-01-17T18:16:45.525" v="5671" actId="166"/>
          <ac:spMkLst>
            <pc:docMk/>
            <pc:sldMk cId="2467989209" sldId="775"/>
            <ac:spMk id="29" creationId="{9CFD6623-90F9-8CA0-585A-959ADF79ADE1}"/>
          </ac:spMkLst>
        </pc:spChg>
        <pc:spChg chg="ord">
          <ac:chgData name="Al Friend" userId="e5ed79da-d858-46d4-9eed-a7a24903f2de" providerId="ADAL" clId="{6BC78D25-BFA3-43F2-B9D1-393E958EDE7A}" dt="2024-01-17T18:16:33.507" v="5670" actId="166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8:06:11.983" v="4576" actId="1076"/>
          <ac:spMkLst>
            <pc:docMk/>
            <pc:sldMk cId="2467989209" sldId="775"/>
            <ac:spMk id="35" creationId="{570E26B8-2533-45CC-B630-78104B4BF6E3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7" creationId="{D1DD8C35-F278-4C99-90DE-19CCA4DEF251}"/>
          </ac:spMkLst>
        </pc:spChg>
        <pc:spChg chg="del">
          <ac:chgData name="Al Friend" userId="e5ed79da-d858-46d4-9eed-a7a24903f2de" providerId="ADAL" clId="{6BC78D25-BFA3-43F2-B9D1-393E958EDE7A}" dt="2024-01-16T17:50:14.272" v="4431" actId="478"/>
          <ac:spMkLst>
            <pc:docMk/>
            <pc:sldMk cId="2467989209" sldId="775"/>
            <ac:spMk id="38" creationId="{3E43DA8B-85F2-4ED1-8CB9-4C679A6B601F}"/>
          </ac:spMkLst>
        </pc:spChg>
        <pc:spChg chg="del">
          <ac:chgData name="Al Friend" userId="e5ed79da-d858-46d4-9eed-a7a24903f2de" providerId="ADAL" clId="{6BC78D25-BFA3-43F2-B9D1-393E958EDE7A}" dt="2024-01-16T17:50:16.308" v="4432" actId="478"/>
          <ac:spMkLst>
            <pc:docMk/>
            <pc:sldMk cId="2467989209" sldId="775"/>
            <ac:spMk id="39" creationId="{AB6F678D-D2D5-49A1-8AF3-02EE2A30680D}"/>
          </ac:spMkLst>
        </pc:spChg>
        <pc:graphicFrameChg chg="add mod ord modGraphic">
          <ac:chgData name="Al Friend" userId="e5ed79da-d858-46d4-9eed-a7a24903f2de" providerId="ADAL" clId="{6BC78D25-BFA3-43F2-B9D1-393E958EDE7A}" dt="2024-01-17T18:21:47.405" v="5684" actId="113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Graphic">
          <ac:chgData name="Al Friend" userId="e5ed79da-d858-46d4-9eed-a7a24903f2de" providerId="ADAL" clId="{6BC78D25-BFA3-43F2-B9D1-393E958EDE7A}" dt="2024-01-16T17:59:58.882" v="4541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BC78D25-BFA3-43F2-B9D1-393E958EDE7A}" dt="2024-01-16T17:49:56.906" v="4430" actId="14100"/>
          <ac:cxnSpMkLst>
            <pc:docMk/>
            <pc:sldMk cId="2467989209" sldId="775"/>
            <ac:cxnSpMk id="5" creationId="{74743580-1BBD-44D1-9B4B-3FCD69A573CA}"/>
          </ac:cxnSpMkLst>
        </pc:cxnChg>
      </pc:sldChg>
      <pc:sldChg chg="addSp delSp modSp mod addAnim delAnim modAnim">
        <pc:chgData name="Al Friend" userId="e5ed79da-d858-46d4-9eed-a7a24903f2de" providerId="ADAL" clId="{6BC78D25-BFA3-43F2-B9D1-393E958EDE7A}" dt="2024-01-16T21:26:19.242" v="5553" actId="113"/>
        <pc:sldMkLst>
          <pc:docMk/>
          <pc:sldMk cId="3929749998" sldId="776"/>
        </pc:sldMkLst>
        <pc:spChg chg="add 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2" creationId="{94BF93ED-DCBC-929A-3978-645514F34654}"/>
          </ac:spMkLst>
        </pc:spChg>
        <pc:spChg chg="mod">
          <ac:chgData name="Al Friend" userId="e5ed79da-d858-46d4-9eed-a7a24903f2de" providerId="ADAL" clId="{6BC78D25-BFA3-43F2-B9D1-393E958EDE7A}" dt="2024-01-16T20:33:37.610" v="5074" actId="20577"/>
          <ac:spMkLst>
            <pc:docMk/>
            <pc:sldMk cId="3929749998" sldId="776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21:17:41.458" v="5432" actId="1076"/>
          <ac:spMkLst>
            <pc:docMk/>
            <pc:sldMk cId="3929749998" sldId="776"/>
            <ac:spMk id="10" creationId="{BC0A24A5-7704-6A36-CD80-4ED2C2F64BD2}"/>
          </ac:spMkLst>
        </pc:spChg>
        <pc:spChg chg="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17" creationId="{37697A85-FE4A-5F49-87D3-DF60452AD532}"/>
          </ac:spMkLst>
        </pc:spChg>
        <pc:spChg chg="mod">
          <ac:chgData name="Al Friend" userId="e5ed79da-d858-46d4-9eed-a7a24903f2de" providerId="ADAL" clId="{6BC78D25-BFA3-43F2-B9D1-393E958EDE7A}" dt="2024-01-16T20:33:47.017" v="5075" actId="6549"/>
          <ac:spMkLst>
            <pc:docMk/>
            <pc:sldMk cId="3929749998" sldId="77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6T20:35:41.799" v="5096" actId="478"/>
          <ac:spMkLst>
            <pc:docMk/>
            <pc:sldMk cId="3929749998" sldId="776"/>
            <ac:spMk id="20" creationId="{CE0478C3-5F85-4F8D-AAFC-F12F58437907}"/>
          </ac:spMkLst>
        </pc:spChg>
        <pc:spChg chg="del">
          <ac:chgData name="Al Friend" userId="e5ed79da-d858-46d4-9eed-a7a24903f2de" providerId="ADAL" clId="{6BC78D25-BFA3-43F2-B9D1-393E958EDE7A}" dt="2024-01-16T20:35:40.113" v="5095" actId="478"/>
          <ac:spMkLst>
            <pc:docMk/>
            <pc:sldMk cId="3929749998" sldId="776"/>
            <ac:spMk id="21" creationId="{BE13FF1D-AE89-48DE-9545-FC614FA1848F}"/>
          </ac:spMkLst>
        </pc:spChg>
        <pc:spChg chg="mod">
          <ac:chgData name="Al Friend" userId="e5ed79da-d858-46d4-9eed-a7a24903f2de" providerId="ADAL" clId="{6BC78D25-BFA3-43F2-B9D1-393E958EDE7A}" dt="2024-01-16T21:17:14.459" v="5430" actId="1037"/>
          <ac:spMkLst>
            <pc:docMk/>
            <pc:sldMk cId="3929749998" sldId="776"/>
            <ac:spMk id="25" creationId="{35683CAD-1E2A-EA31-E6BB-C707B14B8F0A}"/>
          </ac:spMkLst>
        </pc:spChg>
        <pc:spChg chg="del mod">
          <ac:chgData name="Al Friend" userId="e5ed79da-d858-46d4-9eed-a7a24903f2de" providerId="ADAL" clId="{6BC78D25-BFA3-43F2-B9D1-393E958EDE7A}" dt="2024-01-16T21:07:11.355" v="5367" actId="478"/>
          <ac:spMkLst>
            <pc:docMk/>
            <pc:sldMk cId="3929749998" sldId="776"/>
            <ac:spMk id="26" creationId="{0812AA0D-71D1-9B9D-4AED-E09E855A4185}"/>
          </ac:spMkLst>
        </pc:spChg>
        <pc:spChg chg="del">
          <ac:chgData name="Al Friend" userId="e5ed79da-d858-46d4-9eed-a7a24903f2de" providerId="ADAL" clId="{6BC78D25-BFA3-43F2-B9D1-393E958EDE7A}" dt="2024-01-16T21:03:30.468" v="5361" actId="478"/>
          <ac:spMkLst>
            <pc:docMk/>
            <pc:sldMk cId="3929749998" sldId="776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21:18:27.026" v="5459" actId="1076"/>
          <ac:spMkLst>
            <pc:docMk/>
            <pc:sldMk cId="3929749998" sldId="776"/>
            <ac:spMk id="28" creationId="{27833E17-04CE-E6AD-804B-EB51B8F41239}"/>
          </ac:spMkLst>
        </pc:spChg>
        <pc:spChg chg="mod">
          <ac:chgData name="Al Friend" userId="e5ed79da-d858-46d4-9eed-a7a24903f2de" providerId="ADAL" clId="{6BC78D25-BFA3-43F2-B9D1-393E958EDE7A}" dt="2024-01-16T21:16:17.663" v="5420" actId="14100"/>
          <ac:spMkLst>
            <pc:docMk/>
            <pc:sldMk cId="3929749998" sldId="776"/>
            <ac:spMk id="29" creationId="{9CFD6623-90F9-8CA0-585A-959ADF79ADE1}"/>
          </ac:spMkLst>
        </pc:spChg>
        <pc:spChg chg="mod">
          <ac:chgData name="Al Friend" userId="e5ed79da-d858-46d4-9eed-a7a24903f2de" providerId="ADAL" clId="{6BC78D25-BFA3-43F2-B9D1-393E958EDE7A}" dt="2024-01-16T21:16:31.429" v="5422" actId="14100"/>
          <ac:spMkLst>
            <pc:docMk/>
            <pc:sldMk cId="3929749998" sldId="776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21:03:35.967" v="5362" actId="1076"/>
          <ac:spMkLst>
            <pc:docMk/>
            <pc:sldMk cId="3929749998" sldId="776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21:18:32.218" v="5460" actId="1076"/>
          <ac:spMkLst>
            <pc:docMk/>
            <pc:sldMk cId="3929749998" sldId="776"/>
            <ac:spMk id="32" creationId="{56038AF1-3FFC-CE48-15B4-04B9F7CE57D9}"/>
          </ac:spMkLst>
        </pc:spChg>
        <pc:spChg chg="del mod">
          <ac:chgData name="Al Friend" userId="e5ed79da-d858-46d4-9eed-a7a24903f2de" providerId="ADAL" clId="{6BC78D25-BFA3-43F2-B9D1-393E958EDE7A}" dt="2024-01-16T20:35:13.363" v="5087" actId="478"/>
          <ac:spMkLst>
            <pc:docMk/>
            <pc:sldMk cId="3929749998" sldId="776"/>
            <ac:spMk id="33" creationId="{F2A2FD4D-D5A1-4882-9270-445588B3BF14}"/>
          </ac:spMkLst>
        </pc:spChg>
        <pc:spChg chg="del mod">
          <ac:chgData name="Al Friend" userId="e5ed79da-d858-46d4-9eed-a7a24903f2de" providerId="ADAL" clId="{6BC78D25-BFA3-43F2-B9D1-393E958EDE7A}" dt="2024-01-16T20:35:15.777" v="5091" actId="478"/>
          <ac:spMkLst>
            <pc:docMk/>
            <pc:sldMk cId="3929749998" sldId="776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21:04:58.731" v="5363" actId="962"/>
          <ac:spMkLst>
            <pc:docMk/>
            <pc:sldMk cId="3929749998" sldId="776"/>
            <ac:spMk id="35" creationId="{570E26B8-2533-45CC-B630-78104B4BF6E3}"/>
          </ac:spMkLst>
        </pc:spChg>
        <pc:spChg chg="del">
          <ac:chgData name="Al Friend" userId="e5ed79da-d858-46d4-9eed-a7a24903f2de" providerId="ADAL" clId="{6BC78D25-BFA3-43F2-B9D1-393E958EDE7A}" dt="2024-01-16T20:35:11.818" v="5086" actId="478"/>
          <ac:spMkLst>
            <pc:docMk/>
            <pc:sldMk cId="3929749998" sldId="776"/>
            <ac:spMk id="37" creationId="{D1DD8C35-F278-4C99-90DE-19CCA4DEF251}"/>
          </ac:spMkLst>
        </pc:spChg>
        <pc:spChg chg="del mod">
          <ac:chgData name="Al Friend" userId="e5ed79da-d858-46d4-9eed-a7a24903f2de" providerId="ADAL" clId="{6BC78D25-BFA3-43F2-B9D1-393E958EDE7A}" dt="2024-01-16T20:35:13.850" v="5088" actId="478"/>
          <ac:spMkLst>
            <pc:docMk/>
            <pc:sldMk cId="3929749998" sldId="776"/>
            <ac:spMk id="38" creationId="{3E43DA8B-85F2-4ED1-8CB9-4C679A6B601F}"/>
          </ac:spMkLst>
        </pc:spChg>
        <pc:spChg chg="del mod">
          <ac:chgData name="Al Friend" userId="e5ed79da-d858-46d4-9eed-a7a24903f2de" providerId="ADAL" clId="{6BC78D25-BFA3-43F2-B9D1-393E958EDE7A}" dt="2024-01-16T20:35:14.571" v="5089" actId="478"/>
          <ac:spMkLst>
            <pc:docMk/>
            <pc:sldMk cId="3929749998" sldId="776"/>
            <ac:spMk id="39" creationId="{AB6F678D-D2D5-49A1-8AF3-02EE2A30680D}"/>
          </ac:spMkLst>
        </pc:spChg>
        <pc:spChg chg="del mod">
          <ac:chgData name="Al Friend" userId="e5ed79da-d858-46d4-9eed-a7a24903f2de" providerId="ADAL" clId="{6BC78D25-BFA3-43F2-B9D1-393E958EDE7A}" dt="2024-01-16T20:35:15.204" v="5090" actId="478"/>
          <ac:spMkLst>
            <pc:docMk/>
            <pc:sldMk cId="3929749998" sldId="776"/>
            <ac:spMk id="40" creationId="{BDD628B9-0732-4AB7-93AF-03B17DA2D4A9}"/>
          </ac:spMkLst>
        </pc:spChg>
        <pc:spChg chg="add mod">
          <ac:chgData name="Al Friend" userId="e5ed79da-d858-46d4-9eed-a7a24903f2de" providerId="ADAL" clId="{6BC78D25-BFA3-43F2-B9D1-393E958EDE7A}" dt="2024-01-16T21:17:34.740" v="5431" actId="1076"/>
          <ac:spMkLst>
            <pc:docMk/>
            <pc:sldMk cId="3929749998" sldId="776"/>
            <ac:spMk id="44" creationId="{4AB582EA-E161-553B-E130-D03025BDF6D6}"/>
          </ac:spMkLst>
        </pc:spChg>
        <pc:spChg chg="add mod">
          <ac:chgData name="Al Friend" userId="e5ed79da-d858-46d4-9eed-a7a24903f2de" providerId="ADAL" clId="{6BC78D25-BFA3-43F2-B9D1-393E958EDE7A}" dt="2024-01-16T21:19:39.982" v="5477" actId="1036"/>
          <ac:spMkLst>
            <pc:docMk/>
            <pc:sldMk cId="3929749998" sldId="776"/>
            <ac:spMk id="51" creationId="{A84125A0-FE9B-4B5B-4183-B7CDBBEF9D4C}"/>
          </ac:spMkLst>
        </pc:spChg>
        <pc:spChg chg="add mod">
          <ac:chgData name="Al Friend" userId="e5ed79da-d858-46d4-9eed-a7a24903f2de" providerId="ADAL" clId="{6BC78D25-BFA3-43F2-B9D1-393E958EDE7A}" dt="2024-01-16T21:26:19.242" v="5553" actId="113"/>
          <ac:spMkLst>
            <pc:docMk/>
            <pc:sldMk cId="3929749998" sldId="776"/>
            <ac:spMk id="52" creationId="{BCEA5CB0-5749-1A40-A7A8-2A13550A9ECB}"/>
          </ac:spMkLst>
        </pc:spChg>
        <pc:spChg chg="add mod">
          <ac:chgData name="Al Friend" userId="e5ed79da-d858-46d4-9eed-a7a24903f2de" providerId="ADAL" clId="{6BC78D25-BFA3-43F2-B9D1-393E958EDE7A}" dt="2024-01-16T21:22:20.612" v="5507" actId="113"/>
          <ac:spMkLst>
            <pc:docMk/>
            <pc:sldMk cId="3929749998" sldId="776"/>
            <ac:spMk id="53" creationId="{92831D18-72D2-C4FA-FD15-A525AFB4E5C5}"/>
          </ac:spMkLst>
        </pc:spChg>
        <pc:spChg chg="add del mod">
          <ac:chgData name="Al Friend" userId="e5ed79da-d858-46d4-9eed-a7a24903f2de" providerId="ADAL" clId="{6BC78D25-BFA3-43F2-B9D1-393E958EDE7A}" dt="2024-01-16T21:26:11.193" v="5552" actId="113"/>
          <ac:spMkLst>
            <pc:docMk/>
            <pc:sldMk cId="3929749998" sldId="776"/>
            <ac:spMk id="54" creationId="{FF73204C-FADD-6664-F4EE-878B598637DD}"/>
          </ac:spMkLst>
        </pc:spChg>
        <pc:graphicFrameChg chg="add del mod modGraphic">
          <ac:chgData name="Al Friend" userId="e5ed79da-d858-46d4-9eed-a7a24903f2de" providerId="ADAL" clId="{6BC78D25-BFA3-43F2-B9D1-393E958EDE7A}" dt="2024-01-16T21:15:00.540" v="5407" actId="14734"/>
          <ac:graphicFrameMkLst>
            <pc:docMk/>
            <pc:sldMk cId="3929749998" sldId="776"/>
            <ac:graphicFrameMk id="3" creationId="{DED03D99-A09A-68ED-29D5-FF622C9224CD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4:50.203" v="5405" actId="14734"/>
          <ac:graphicFrameMkLst>
            <pc:docMk/>
            <pc:sldMk cId="3929749998" sldId="776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6:02.373" v="5417" actId="14734"/>
          <ac:graphicFrameMkLst>
            <pc:docMk/>
            <pc:sldMk cId="3929749998" sldId="776"/>
            <ac:graphicFrameMk id="23" creationId="{57FE39BF-DC05-E516-87E6-26364C7BBE24}"/>
          </ac:graphicFrameMkLst>
        </pc:graphicFrameChg>
        <pc:graphicFrameChg chg="del mod modGraphic">
          <ac:chgData name="Al Friend" userId="e5ed79da-d858-46d4-9eed-a7a24903f2de" providerId="ADAL" clId="{6BC78D25-BFA3-43F2-B9D1-393E958EDE7A}" dt="2024-01-16T21:02:08.732" v="5360" actId="478"/>
          <ac:graphicFrameMkLst>
            <pc:docMk/>
            <pc:sldMk cId="3929749998" sldId="776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6T21:18:17.186" v="5458" actId="1037"/>
          <ac:graphicFrameMkLst>
            <pc:docMk/>
            <pc:sldMk cId="3929749998" sldId="776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6BC78D25-BFA3-43F2-B9D1-393E958EDE7A}" dt="2024-01-16T20:35:09.171" v="5084" actId="478"/>
          <ac:cxnSpMkLst>
            <pc:docMk/>
            <pc:sldMk cId="3929749998" sldId="776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6BC78D25-BFA3-43F2-B9D1-393E958EDE7A}" dt="2024-01-16T20:35:10.160" v="5085" actId="478"/>
          <ac:cxnSpMkLst>
            <pc:docMk/>
            <pc:sldMk cId="3929749998" sldId="776"/>
            <ac:cxnSpMk id="42" creationId="{A690C114-1660-9D11-3BF9-99F60F168DE6}"/>
          </ac:cxnSpMkLst>
        </pc:cxnChg>
      </pc:sldChg>
      <pc:sldChg chg="modSp add mod modAnim modShow modNotesTx">
        <pc:chgData name="Al Friend" userId="e5ed79da-d858-46d4-9eed-a7a24903f2de" providerId="ADAL" clId="{6BC78D25-BFA3-43F2-B9D1-393E958EDE7A}" dt="2024-01-21T21:03:49.998" v="5855" actId="20577"/>
        <pc:sldMkLst>
          <pc:docMk/>
          <pc:sldMk cId="583759258" sldId="777"/>
        </pc:sldMkLst>
        <pc:spChg chg="mod">
          <ac:chgData name="Al Friend" userId="e5ed79da-d858-46d4-9eed-a7a24903f2de" providerId="ADAL" clId="{6BC78D25-BFA3-43F2-B9D1-393E958EDE7A}" dt="2024-01-21T21:01:55.068" v="5803" actId="14100"/>
          <ac:spMkLst>
            <pc:docMk/>
            <pc:sldMk cId="583759258" sldId="777"/>
            <ac:spMk id="3" creationId="{D15345B6-E9DB-78B1-1F2F-94E853898FBE}"/>
          </ac:spMkLst>
        </pc:spChg>
        <pc:spChg chg="mod">
          <ac:chgData name="Al Friend" userId="e5ed79da-d858-46d4-9eed-a7a24903f2de" providerId="ADAL" clId="{6BC78D25-BFA3-43F2-B9D1-393E958EDE7A}" dt="2024-01-21T21:03:42.948" v="5833" actId="20577"/>
          <ac:spMkLst>
            <pc:docMk/>
            <pc:sldMk cId="583759258" sldId="777"/>
            <ac:spMk id="6" creationId="{980D2D71-F529-4649-9356-81FC175149AE}"/>
          </ac:spMkLst>
        </pc:spChg>
        <pc:spChg chg="mod">
          <ac:chgData name="Al Friend" userId="e5ed79da-d858-46d4-9eed-a7a24903f2de" providerId="ADAL" clId="{6BC78D25-BFA3-43F2-B9D1-393E958EDE7A}" dt="2024-01-21T21:03:49.998" v="5855" actId="20577"/>
          <ac:spMkLst>
            <pc:docMk/>
            <pc:sldMk cId="583759258" sldId="777"/>
            <ac:spMk id="8" creationId="{21EA3E42-8994-40FF-8791-2942875985C5}"/>
          </ac:spMkLst>
        </pc:spChg>
        <pc:spChg chg="mod">
          <ac:chgData name="Al Friend" userId="e5ed79da-d858-46d4-9eed-a7a24903f2de" providerId="ADAL" clId="{6BC78D25-BFA3-43F2-B9D1-393E958EDE7A}" dt="2024-01-21T21:02:24.384" v="5815" actId="20577"/>
          <ac:spMkLst>
            <pc:docMk/>
            <pc:sldMk cId="583759258" sldId="777"/>
            <ac:spMk id="14" creationId="{E05973AC-DAFB-40B7-9EB6-558188914A8C}"/>
          </ac:spMkLst>
        </pc:spChg>
        <pc:spChg chg="mod">
          <ac:chgData name="Al Friend" userId="e5ed79da-d858-46d4-9eed-a7a24903f2de" providerId="ADAL" clId="{6BC78D25-BFA3-43F2-B9D1-393E958EDE7A}" dt="2024-01-21T21:01:02.261" v="5754" actId="20577"/>
          <ac:spMkLst>
            <pc:docMk/>
            <pc:sldMk cId="583759258" sldId="777"/>
            <ac:spMk id="16" creationId="{330D2466-F170-40B9-B023-9A560AA62506}"/>
          </ac:spMkLst>
        </pc:spChg>
      </pc:sldChg>
      <pc:sldChg chg="modSp">
        <pc:chgData name="Al Friend" userId="e5ed79da-d858-46d4-9eed-a7a24903f2de" providerId="ADAL" clId="{6BC78D25-BFA3-43F2-B9D1-393E958EDE7A}" dt="2024-02-11T19:46:02.451" v="5892" actId="207"/>
        <pc:sldMkLst>
          <pc:docMk/>
          <pc:sldMk cId="2352829044" sldId="778"/>
        </pc:sldMkLst>
        <pc:spChg chg="mod">
          <ac:chgData name="Al Friend" userId="e5ed79da-d858-46d4-9eed-a7a24903f2de" providerId="ADAL" clId="{6BC78D25-BFA3-43F2-B9D1-393E958EDE7A}" dt="2024-02-11T19:46:02.451" v="5892" actId="207"/>
          <ac:spMkLst>
            <pc:docMk/>
            <pc:sldMk cId="2352829044" sldId="778"/>
            <ac:spMk id="5" creationId="{BAA89BB4-3AB4-4ECE-8A4E-BAE9D9416378}"/>
          </ac:spMkLst>
        </pc:spChg>
      </pc:sldChg>
      <pc:sldChg chg="delSp add mod modAnim modShow">
        <pc:chgData name="Al Friend" userId="e5ed79da-d858-46d4-9eed-a7a24903f2de" providerId="ADAL" clId="{6BC78D25-BFA3-43F2-B9D1-393E958EDE7A}" dt="2024-02-11T19:48:21.489" v="5897" actId="478"/>
        <pc:sldMkLst>
          <pc:docMk/>
          <pc:sldMk cId="1585838069" sldId="780"/>
        </pc:sldMkLst>
        <pc:spChg chg="del">
          <ac:chgData name="Al Friend" userId="e5ed79da-d858-46d4-9eed-a7a24903f2de" providerId="ADAL" clId="{6BC78D25-BFA3-43F2-B9D1-393E958EDE7A}" dt="2024-02-11T19:48:21.489" v="5897" actId="478"/>
          <ac:spMkLst>
            <pc:docMk/>
            <pc:sldMk cId="1585838069" sldId="780"/>
            <ac:spMk id="4" creationId="{4F3289D1-9E07-C14D-9882-00F737B361DA}"/>
          </ac:spMkLst>
        </pc:spChg>
        <pc:grpChg chg="del">
          <ac:chgData name="Al Friend" userId="e5ed79da-d858-46d4-9eed-a7a24903f2de" providerId="ADAL" clId="{6BC78D25-BFA3-43F2-B9D1-393E958EDE7A}" dt="2024-02-11T19:48:19.934" v="5896" actId="478"/>
          <ac:grpSpMkLst>
            <pc:docMk/>
            <pc:sldMk cId="1585838069" sldId="780"/>
            <ac:grpSpMk id="15" creationId="{B4BA4B74-8FBC-AA39-4B20-D5B6F424A023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55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7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29491849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517271"/>
            <a:chOff x="1701046" y="4908230"/>
            <a:chExt cx="1330418" cy="1517271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646331"/>
            <a:chOff x="3511089" y="1993040"/>
            <a:chExt cx="2242290" cy="646331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646331"/>
            <a:chOff x="3504882" y="3388181"/>
            <a:chExt cx="2959761" cy="646331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A476A7-1B57-DF07-D9A2-C5604785C7DF}"/>
              </a:ext>
            </a:extLst>
          </p:cNvPr>
          <p:cNvSpPr txBox="1"/>
          <p:nvPr/>
        </p:nvSpPr>
        <p:spPr>
          <a:xfrm>
            <a:off x="6800113" y="5419026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 with Attributes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 in Replit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Updates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Updates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Deletes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8662</Words>
  <Application>Microsoft Office PowerPoint</Application>
  <PresentationFormat>Widescreen</PresentationFormat>
  <Paragraphs>3572</Paragraphs>
  <Slides>202</Slides>
  <Notes>163</Notes>
  <HiddenSlides>83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Plan – N5 Year 2</vt:lpstr>
      <vt:lpstr>Assessment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Learning Intentions</vt:lpstr>
      <vt:lpstr>Order of Operations</vt:lpstr>
      <vt:lpstr>Joining Two Tables</vt:lpstr>
      <vt:lpstr>Joining Two Tables</vt:lpstr>
      <vt:lpstr>Joining Two Tables</vt:lpstr>
      <vt:lpstr>Joining Two Tables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GDPR</vt:lpstr>
      <vt:lpstr>Learning Intentions</vt:lpstr>
      <vt:lpstr>Data must be:</vt:lpstr>
      <vt:lpstr>Data must be: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378</cp:revision>
  <cp:lastPrinted>2021-06-18T08:15:49Z</cp:lastPrinted>
  <dcterms:created xsi:type="dcterms:W3CDTF">2020-11-23T14:36:09Z</dcterms:created>
  <dcterms:modified xsi:type="dcterms:W3CDTF">2024-09-28T14:34:39Z</dcterms:modified>
</cp:coreProperties>
</file>