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272" y="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notesMaster" Target="notesMasters/notesMaster1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12235" y="6066411"/>
            <a:ext cx="6567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</a:t>
            </a:r>
            <a:r>
              <a:rPr lang="en-GB" sz="3200" dirty="0">
                <a:solidFill>
                  <a:srgbClr val="FF0000"/>
                </a:solidFill>
              </a:rPr>
              <a:t>No loop variable!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07 October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11819</Words>
  <Application>Microsoft Office PowerPoint</Application>
  <PresentationFormat>Widescreen</PresentationFormat>
  <Paragraphs>3026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2024-10-07T12:58:01Z</dcterms:modified>
</cp:coreProperties>
</file>