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notesSlides/notesSlide219.xml" ContentType="application/vnd.openxmlformats-officedocument.presentationml.notesSlide+xml"/>
  <Override PartName="/ppt/notesSlides/notesSlide220.xml" ContentType="application/vnd.openxmlformats-officedocument.presentationml.notesSlide+xml"/>
  <Override PartName="/ppt/notesSlides/notesSlide22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22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36.xml" ContentType="application/vnd.openxmlformats-officedocument.presentationml.notesSlide+xml"/>
  <Override PartName="/ppt/notesSlides/notesSlide237.xml" ContentType="application/vnd.openxmlformats-officedocument.presentationml.notesSlide+xml"/>
  <Override PartName="/ppt/notesSlides/notesSlide238.xml" ContentType="application/vnd.openxmlformats-officedocument.presentationml.notesSlide+xml"/>
  <Override PartName="/ppt/notesSlides/notesSlide239.xml" ContentType="application/vnd.openxmlformats-officedocument.presentationml.notesSlide+xml"/>
  <Override PartName="/ppt/notesSlides/notesSlide240.xml" ContentType="application/vnd.openxmlformats-officedocument.presentationml.notesSlide+xml"/>
  <Override PartName="/ppt/notesSlides/notesSlide241.xml" ContentType="application/vnd.openxmlformats-officedocument.presentationml.notesSlide+xml"/>
  <Override PartName="/ppt/notesSlides/notesSlide242.xml" ContentType="application/vnd.openxmlformats-officedocument.presentationml.notesSlide+xml"/>
  <Override PartName="/ppt/notesSlides/notesSlide243.xml" ContentType="application/vnd.openxmlformats-officedocument.presentationml.notesSlide+xml"/>
  <Override PartName="/ppt/notesSlides/notesSlide244.xml" ContentType="application/vnd.openxmlformats-officedocument.presentationml.notesSlide+xml"/>
  <Override PartName="/ppt/notesSlides/notesSlide245.xml" ContentType="application/vnd.openxmlformats-officedocument.presentationml.notesSlide+xml"/>
  <Override PartName="/ppt/notesSlides/notesSlide246.xml" ContentType="application/vnd.openxmlformats-officedocument.presentationml.notesSlide+xml"/>
  <Override PartName="/ppt/notesSlides/notesSlide2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36"/>
  </p:notesMasterIdLst>
  <p:sldIdLst>
    <p:sldId id="262" r:id="rId2"/>
    <p:sldId id="424" r:id="rId3"/>
    <p:sldId id="505" r:id="rId4"/>
    <p:sldId id="829" r:id="rId5"/>
    <p:sldId id="830" r:id="rId6"/>
    <p:sldId id="488" r:id="rId7"/>
    <p:sldId id="596" r:id="rId8"/>
    <p:sldId id="614" r:id="rId9"/>
    <p:sldId id="806" r:id="rId10"/>
    <p:sldId id="807" r:id="rId11"/>
    <p:sldId id="658" r:id="rId12"/>
    <p:sldId id="260" r:id="rId13"/>
    <p:sldId id="659" r:id="rId14"/>
    <p:sldId id="660" r:id="rId15"/>
    <p:sldId id="661" r:id="rId16"/>
    <p:sldId id="825" r:id="rId17"/>
    <p:sldId id="383" r:id="rId18"/>
    <p:sldId id="282" r:id="rId19"/>
    <p:sldId id="738" r:id="rId20"/>
    <p:sldId id="283" r:id="rId21"/>
    <p:sldId id="739" r:id="rId22"/>
    <p:sldId id="284" r:id="rId23"/>
    <p:sldId id="740" r:id="rId24"/>
    <p:sldId id="285" r:id="rId25"/>
    <p:sldId id="741" r:id="rId26"/>
    <p:sldId id="286" r:id="rId27"/>
    <p:sldId id="742" r:id="rId28"/>
    <p:sldId id="287" r:id="rId29"/>
    <p:sldId id="323" r:id="rId30"/>
    <p:sldId id="264" r:id="rId31"/>
    <p:sldId id="320" r:id="rId32"/>
    <p:sldId id="382" r:id="rId33"/>
    <p:sldId id="384" r:id="rId34"/>
    <p:sldId id="385" r:id="rId35"/>
    <p:sldId id="280" r:id="rId36"/>
    <p:sldId id="281" r:id="rId37"/>
    <p:sldId id="605" r:id="rId38"/>
    <p:sldId id="616" r:id="rId39"/>
    <p:sldId id="615" r:id="rId40"/>
    <p:sldId id="617" r:id="rId41"/>
    <p:sldId id="370" r:id="rId42"/>
    <p:sldId id="754" r:id="rId43"/>
    <p:sldId id="638" r:id="rId44"/>
    <p:sldId id="755" r:id="rId45"/>
    <p:sldId id="663" r:id="rId46"/>
    <p:sldId id="265" r:id="rId47"/>
    <p:sldId id="626" r:id="rId48"/>
    <p:sldId id="266" r:id="rId49"/>
    <p:sldId id="625" r:id="rId50"/>
    <p:sldId id="542" r:id="rId51"/>
    <p:sldId id="296" r:id="rId52"/>
    <p:sldId id="544" r:id="rId53"/>
    <p:sldId id="664" r:id="rId54"/>
    <p:sldId id="665" r:id="rId55"/>
    <p:sldId id="667" r:id="rId56"/>
    <p:sldId id="823" r:id="rId57"/>
    <p:sldId id="826" r:id="rId58"/>
    <p:sldId id="827" r:id="rId59"/>
    <p:sldId id="535" r:id="rId60"/>
    <p:sldId id="470" r:id="rId61"/>
    <p:sldId id="824" r:id="rId62"/>
    <p:sldId id="828" r:id="rId63"/>
    <p:sldId id="772" r:id="rId64"/>
    <p:sldId id="781" r:id="rId65"/>
    <p:sldId id="782" r:id="rId66"/>
    <p:sldId id="784" r:id="rId67"/>
    <p:sldId id="785" r:id="rId68"/>
    <p:sldId id="815" r:id="rId69"/>
    <p:sldId id="816" r:id="rId70"/>
    <p:sldId id="267" r:id="rId71"/>
    <p:sldId id="288" r:id="rId72"/>
    <p:sldId id="289" r:id="rId73"/>
    <p:sldId id="290" r:id="rId74"/>
    <p:sldId id="619" r:id="rId75"/>
    <p:sldId id="291" r:id="rId76"/>
    <p:sldId id="322" r:id="rId77"/>
    <p:sldId id="786" r:id="rId78"/>
    <p:sldId id="773" r:id="rId79"/>
    <p:sldId id="774" r:id="rId80"/>
    <p:sldId id="775" r:id="rId81"/>
    <p:sldId id="776" r:id="rId82"/>
    <p:sldId id="512" r:id="rId83"/>
    <p:sldId id="516" r:id="rId84"/>
    <p:sldId id="514" r:id="rId85"/>
    <p:sldId id="515" r:id="rId86"/>
    <p:sldId id="620" r:id="rId87"/>
    <p:sldId id="621" r:id="rId88"/>
    <p:sldId id="410" r:id="rId89"/>
    <p:sldId id="764" r:id="rId90"/>
    <p:sldId id="411" r:id="rId91"/>
    <p:sldId id="413" r:id="rId92"/>
    <p:sldId id="412" r:id="rId93"/>
    <p:sldId id="606" r:id="rId94"/>
    <p:sldId id="268" r:id="rId95"/>
    <p:sldId id="529" r:id="rId96"/>
    <p:sldId id="531" r:id="rId97"/>
    <p:sldId id="259" r:id="rId98"/>
    <p:sldId id="300" r:id="rId99"/>
    <p:sldId id="608" r:id="rId100"/>
    <p:sldId id="609" r:id="rId101"/>
    <p:sldId id="517" r:id="rId102"/>
    <p:sldId id="518" r:id="rId103"/>
    <p:sldId id="519" r:id="rId104"/>
    <p:sldId id="524" r:id="rId105"/>
    <p:sldId id="520" r:id="rId106"/>
    <p:sldId id="521" r:id="rId107"/>
    <p:sldId id="522" r:id="rId108"/>
    <p:sldId id="523" r:id="rId109"/>
    <p:sldId id="532" r:id="rId110"/>
    <p:sldId id="533" r:id="rId111"/>
    <p:sldId id="534" r:id="rId112"/>
    <p:sldId id="545" r:id="rId113"/>
    <p:sldId id="371" r:id="rId114"/>
    <p:sldId id="607" r:id="rId115"/>
    <p:sldId id="402" r:id="rId116"/>
    <p:sldId id="571" r:id="rId117"/>
    <p:sldId id="572" r:id="rId118"/>
    <p:sldId id="564" r:id="rId119"/>
    <p:sldId id="566" r:id="rId120"/>
    <p:sldId id="404" r:id="rId121"/>
    <p:sldId id="405" r:id="rId122"/>
    <p:sldId id="765" r:id="rId123"/>
    <p:sldId id="269" r:id="rId124"/>
    <p:sldId id="256" r:id="rId125"/>
    <p:sldId id="737" r:id="rId126"/>
    <p:sldId id="641" r:id="rId127"/>
    <p:sldId id="639" r:id="rId128"/>
    <p:sldId id="611" r:id="rId129"/>
    <p:sldId id="610" r:id="rId130"/>
    <p:sldId id="640" r:id="rId131"/>
    <p:sldId id="758" r:id="rId132"/>
    <p:sldId id="759" r:id="rId133"/>
    <p:sldId id="760" r:id="rId134"/>
    <p:sldId id="276" r:id="rId135"/>
    <p:sldId id="381" r:id="rId136"/>
    <p:sldId id="766" r:id="rId137"/>
    <p:sldId id="271" r:id="rId138"/>
    <p:sldId id="311" r:id="rId139"/>
    <p:sldId id="312" r:id="rId140"/>
    <p:sldId id="313" r:id="rId141"/>
    <p:sldId id="427" r:id="rId142"/>
    <p:sldId id="316" r:id="rId143"/>
    <p:sldId id="642" r:id="rId144"/>
    <p:sldId id="318" r:id="rId145"/>
    <p:sldId id="442" r:id="rId146"/>
    <p:sldId id="451" r:id="rId147"/>
    <p:sldId id="452" r:id="rId148"/>
    <p:sldId id="761" r:id="rId149"/>
    <p:sldId id="443" r:id="rId150"/>
    <p:sldId id="453" r:id="rId151"/>
    <p:sldId id="669" r:id="rId152"/>
    <p:sldId id="762" r:id="rId153"/>
    <p:sldId id="685" r:id="rId154"/>
    <p:sldId id="686" r:id="rId155"/>
    <p:sldId id="687" r:id="rId156"/>
    <p:sldId id="688" r:id="rId157"/>
    <p:sldId id="391" r:id="rId158"/>
    <p:sldId id="567" r:id="rId159"/>
    <p:sldId id="676" r:id="rId160"/>
    <p:sldId id="393" r:id="rId161"/>
    <p:sldId id="394" r:id="rId162"/>
    <p:sldId id="272" r:id="rId163"/>
    <p:sldId id="343" r:id="rId164"/>
    <p:sldId id="352" r:id="rId165"/>
    <p:sldId id="349" r:id="rId166"/>
    <p:sldId id="671" r:id="rId167"/>
    <p:sldId id="340" r:id="rId168"/>
    <p:sldId id="351" r:id="rId169"/>
    <p:sldId id="348" r:id="rId170"/>
    <p:sldId id="670" r:id="rId171"/>
    <p:sldId id="346" r:id="rId172"/>
    <p:sldId id="353" r:id="rId173"/>
    <p:sldId id="350" r:id="rId174"/>
    <p:sldId id="672" r:id="rId175"/>
    <p:sldId id="673" r:id="rId176"/>
    <p:sldId id="674" r:id="rId177"/>
    <p:sldId id="675" r:id="rId178"/>
    <p:sldId id="319" r:id="rId179"/>
    <p:sldId id="589" r:id="rId180"/>
    <p:sldId id="677" r:id="rId181"/>
    <p:sldId id="592" r:id="rId182"/>
    <p:sldId id="430" r:id="rId183"/>
    <p:sldId id="622" r:id="rId184"/>
    <p:sldId id="767" r:id="rId185"/>
    <p:sldId id="327" r:id="rId186"/>
    <p:sldId id="429" r:id="rId187"/>
    <p:sldId id="437" r:id="rId188"/>
    <p:sldId id="768" r:id="rId189"/>
    <p:sldId id="594" r:id="rId190"/>
    <p:sldId id="270" r:id="rId191"/>
    <p:sldId id="363" r:id="rId192"/>
    <p:sldId id="367" r:id="rId193"/>
    <p:sldId id="362" r:id="rId194"/>
    <p:sldId id="682" r:id="rId195"/>
    <p:sldId id="763" r:id="rId196"/>
    <p:sldId id="274" r:id="rId197"/>
    <p:sldId id="365" r:id="rId198"/>
    <p:sldId id="678" r:id="rId199"/>
    <p:sldId id="691" r:id="rId200"/>
    <p:sldId id="769" r:id="rId201"/>
    <p:sldId id="770" r:id="rId202"/>
    <p:sldId id="690" r:id="rId203"/>
    <p:sldId id="680" r:id="rId204"/>
    <p:sldId id="679" r:id="rId205"/>
    <p:sldId id="681" r:id="rId206"/>
    <p:sldId id="684" r:id="rId207"/>
    <p:sldId id="595" r:id="rId208"/>
    <p:sldId id="683" r:id="rId209"/>
    <p:sldId id="406" r:id="rId210"/>
    <p:sldId id="644" r:id="rId211"/>
    <p:sldId id="771" r:id="rId212"/>
    <p:sldId id="612" r:id="rId213"/>
    <p:sldId id="613" r:id="rId214"/>
    <p:sldId id="820" r:id="rId215"/>
    <p:sldId id="821" r:id="rId216"/>
    <p:sldId id="458" r:id="rId217"/>
    <p:sldId id="459" r:id="rId218"/>
    <p:sldId id="481" r:id="rId219"/>
    <p:sldId id="796" r:id="rId220"/>
    <p:sldId id="273" r:id="rId221"/>
    <p:sldId id="354" r:id="rId222"/>
    <p:sldId id="356" r:id="rId223"/>
    <p:sldId id="805" r:id="rId224"/>
    <p:sldId id="258" r:id="rId225"/>
    <p:sldId id="357" r:id="rId226"/>
    <p:sldId id="358" r:id="rId227"/>
    <p:sldId id="647" r:id="rId228"/>
    <p:sldId id="629" r:id="rId229"/>
    <p:sldId id="636" r:id="rId230"/>
    <p:sldId id="361" r:id="rId231"/>
    <p:sldId id="637" r:id="rId232"/>
    <p:sldId id="797" r:id="rId233"/>
    <p:sldId id="787" r:id="rId234"/>
    <p:sldId id="792" r:id="rId235"/>
    <p:sldId id="793" r:id="rId236"/>
    <p:sldId id="794" r:id="rId237"/>
    <p:sldId id="795" r:id="rId238"/>
    <p:sldId id="277" r:id="rId239"/>
    <p:sldId id="434" r:id="rId240"/>
    <p:sldId id="648" r:id="rId241"/>
    <p:sldId id="380" r:id="rId242"/>
    <p:sldId id="689" r:id="rId243"/>
    <p:sldId id="455" r:id="rId244"/>
    <p:sldId id="649" r:id="rId245"/>
    <p:sldId id="731" r:id="rId246"/>
    <p:sldId id="732" r:id="rId247"/>
    <p:sldId id="734" r:id="rId248"/>
    <p:sldId id="733" r:id="rId249"/>
    <p:sldId id="735" r:id="rId250"/>
    <p:sldId id="275" r:id="rId251"/>
    <p:sldId id="473" r:id="rId252"/>
    <p:sldId id="563" r:id="rId253"/>
    <p:sldId id="474" r:id="rId254"/>
    <p:sldId id="652" r:id="rId255"/>
    <p:sldId id="817" r:id="rId256"/>
    <p:sldId id="818" r:id="rId257"/>
    <p:sldId id="655" r:id="rId258"/>
    <p:sldId id="439" r:id="rId259"/>
    <p:sldId id="440" r:id="rId260"/>
    <p:sldId id="461" r:id="rId261"/>
    <p:sldId id="743" r:id="rId262"/>
    <p:sldId id="729" r:id="rId263"/>
    <p:sldId id="819" r:id="rId264"/>
    <p:sldId id="490" r:id="rId265"/>
    <p:sldId id="487" r:id="rId266"/>
    <p:sldId id="744" r:id="rId267"/>
    <p:sldId id="745" r:id="rId268"/>
    <p:sldId id="482" r:id="rId269"/>
    <p:sldId id="483" r:id="rId270"/>
    <p:sldId id="752" r:id="rId271"/>
    <p:sldId id="753" r:id="rId272"/>
    <p:sldId id="484" r:id="rId273"/>
    <p:sldId id="489" r:id="rId274"/>
    <p:sldId id="748" r:id="rId275"/>
    <p:sldId id="749" r:id="rId276"/>
    <p:sldId id="508" r:id="rId277"/>
    <p:sldId id="509" r:id="rId278"/>
    <p:sldId id="492" r:id="rId279"/>
    <p:sldId id="493" r:id="rId280"/>
    <p:sldId id="525" r:id="rId281"/>
    <p:sldId id="526" r:id="rId282"/>
    <p:sldId id="507" r:id="rId283"/>
    <p:sldId id="751" r:id="rId284"/>
    <p:sldId id="494" r:id="rId285"/>
    <p:sldId id="495" r:id="rId286"/>
    <p:sldId id="496" r:id="rId287"/>
    <p:sldId id="548" r:id="rId288"/>
    <p:sldId id="549" r:id="rId289"/>
    <p:sldId id="420" r:id="rId290"/>
    <p:sldId id="550" r:id="rId291"/>
    <p:sldId id="554" r:id="rId292"/>
    <p:sldId id="557" r:id="rId293"/>
    <p:sldId id="551" r:id="rId294"/>
    <p:sldId id="556" r:id="rId295"/>
    <p:sldId id="552" r:id="rId296"/>
    <p:sldId id="419" r:id="rId297"/>
    <p:sldId id="558" r:id="rId298"/>
    <p:sldId id="559" r:id="rId299"/>
    <p:sldId id="561" r:id="rId300"/>
    <p:sldId id="560" r:id="rId301"/>
    <p:sldId id="562" r:id="rId302"/>
    <p:sldId id="579" r:id="rId303"/>
    <p:sldId id="756" r:id="rId304"/>
    <p:sldId id="581" r:id="rId305"/>
    <p:sldId id="757" r:id="rId306"/>
    <p:sldId id="580" r:id="rId307"/>
    <p:sldId id="585" r:id="rId308"/>
    <p:sldId id="822" r:id="rId309"/>
    <p:sldId id="553" r:id="rId310"/>
    <p:sldId id="418" r:id="rId311"/>
    <p:sldId id="654" r:id="rId312"/>
    <p:sldId id="586" r:id="rId313"/>
    <p:sldId id="632" r:id="rId314"/>
    <p:sldId id="500" r:id="rId315"/>
    <p:sldId id="565" r:id="rId316"/>
    <p:sldId id="634" r:id="rId317"/>
    <p:sldId id="587" r:id="rId318"/>
    <p:sldId id="657" r:id="rId319"/>
    <p:sldId id="503" r:id="rId320"/>
    <p:sldId id="504" r:id="rId321"/>
    <p:sldId id="798" r:id="rId322"/>
    <p:sldId id="808" r:id="rId323"/>
    <p:sldId id="803" r:id="rId324"/>
    <p:sldId id="809" r:id="rId325"/>
    <p:sldId id="804" r:id="rId326"/>
    <p:sldId id="810" r:id="rId327"/>
    <p:sldId id="802" r:id="rId328"/>
    <p:sldId id="811" r:id="rId329"/>
    <p:sldId id="799" r:id="rId330"/>
    <p:sldId id="812" r:id="rId331"/>
    <p:sldId id="800" r:id="rId332"/>
    <p:sldId id="813" r:id="rId333"/>
    <p:sldId id="801" r:id="rId334"/>
    <p:sldId id="814" r:id="rId335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ear 1 Intro" id="{8CD916D4-C61B-4DE1-BA53-06CFF0F5F6D1}">
          <p14:sldIdLst>
            <p14:sldId id="262"/>
            <p14:sldId id="424"/>
          </p14:sldIdLst>
        </p14:section>
        <p14:section name="Implementation" id="{C894BD4A-1EC5-4DFE-824D-FCF254DCC3B5}">
          <p14:sldIdLst>
            <p14:sldId id="505"/>
            <p14:sldId id="829"/>
            <p14:sldId id="830"/>
          </p14:sldIdLst>
        </p14:section>
        <p14:section name="Internal commentary" id="{F48CE9D6-5A7C-4F79-BE32-61B6A5D712AE}">
          <p14:sldIdLst>
            <p14:sldId id="488"/>
            <p14:sldId id="596"/>
            <p14:sldId id="614"/>
            <p14:sldId id="806"/>
            <p14:sldId id="807"/>
          </p14:sldIdLst>
        </p14:section>
        <p14:section name="Display" id="{61D4BC7C-1FE9-49F0-BAC2-84376D44BF63}">
          <p14:sldIdLst>
            <p14:sldId id="658"/>
            <p14:sldId id="260"/>
            <p14:sldId id="659"/>
          </p14:sldIdLst>
        </p14:section>
        <p14:section name="Syntax errors" id="{E032A279-D7FC-4D87-9147-A544F59DD61E}">
          <p14:sldIdLst>
            <p14:sldId id="660"/>
            <p14:sldId id="661"/>
            <p14:sldId id="825"/>
          </p14:sldIdLst>
        </p14:section>
        <p14:section name="Data types" id="{51780C24-7719-42B9-A514-02339AAFE6FB}">
          <p14:sldIdLst>
            <p14:sldId id="383"/>
            <p14:sldId id="282"/>
            <p14:sldId id="738"/>
            <p14:sldId id="283"/>
            <p14:sldId id="739"/>
            <p14:sldId id="284"/>
            <p14:sldId id="740"/>
            <p14:sldId id="285"/>
            <p14:sldId id="741"/>
            <p14:sldId id="286"/>
            <p14:sldId id="742"/>
            <p14:sldId id="287"/>
            <p14:sldId id="323"/>
          </p14:sldIdLst>
        </p14:section>
        <p14:section name="Assignment" id="{AC7E2348-C7BA-4F01-B49C-81C14173C507}">
          <p14:sldIdLst>
            <p14:sldId id="264"/>
            <p14:sldId id="320"/>
            <p14:sldId id="382"/>
            <p14:sldId id="384"/>
            <p14:sldId id="385"/>
            <p14:sldId id="280"/>
            <p14:sldId id="281"/>
            <p14:sldId id="605"/>
            <p14:sldId id="616"/>
            <p14:sldId id="615"/>
            <p14:sldId id="617"/>
            <p14:sldId id="370"/>
            <p14:sldId id="754"/>
            <p14:sldId id="638"/>
            <p14:sldId id="755"/>
          </p14:sldIdLst>
        </p14:section>
        <p14:section name="Meaningful identifiers" id="{9927FD92-510E-4E59-8CFD-EB8E2450C868}">
          <p14:sldIdLst>
            <p14:sldId id="663"/>
            <p14:sldId id="265"/>
            <p14:sldId id="626"/>
            <p14:sldId id="266"/>
            <p14:sldId id="625"/>
          </p14:sldIdLst>
        </p14:section>
        <p14:section name="Arithmetic" id="{1214522F-CD4D-40E3-AD37-8C4BC7C7F7E2}">
          <p14:sldIdLst>
            <p14:sldId id="542"/>
            <p14:sldId id="296"/>
            <p14:sldId id="544"/>
          </p14:sldIdLst>
        </p14:section>
        <p14:section name="Execution errors" id="{5903B3A8-68D8-43B5-BB9E-1A6D69530BC2}">
          <p14:sldIdLst>
            <p14:sldId id="664"/>
            <p14:sldId id="665"/>
            <p14:sldId id="667"/>
          </p14:sldIdLst>
        </p14:section>
        <p14:section name="Functions" id="{BFBB0AED-3E39-4C84-BFB8-9612A95540D3}">
          <p14:sldIdLst>
            <p14:sldId id="823"/>
            <p14:sldId id="826"/>
            <p14:sldId id="827"/>
            <p14:sldId id="535"/>
            <p14:sldId id="470"/>
            <p14:sldId id="824"/>
            <p14:sldId id="828"/>
          </p14:sldIdLst>
        </p14:section>
        <p14:section name="Round" id="{E017A670-FFA2-43EA-8353-8A44B70A55B4}">
          <p14:sldIdLst>
            <p14:sldId id="772"/>
            <p14:sldId id="781"/>
            <p14:sldId id="782"/>
            <p14:sldId id="784"/>
            <p14:sldId id="785"/>
            <p14:sldId id="815"/>
            <p14:sldId id="816"/>
          </p14:sldIdLst>
        </p14:section>
        <p14:section name="Concatenate Strings" id="{E8559E69-4575-4183-B75B-6483E13034B8}">
          <p14:sldIdLst>
            <p14:sldId id="267"/>
            <p14:sldId id="288"/>
            <p14:sldId id="289"/>
            <p14:sldId id="290"/>
            <p14:sldId id="619"/>
            <p14:sldId id="291"/>
            <p14:sldId id="322"/>
          </p14:sldIdLst>
        </p14:section>
        <p14:section name="Length - String" id="{D3701108-E0EF-4A9B-8DEA-829965B7AC15}">
          <p14:sldIdLst>
            <p14:sldId id="786"/>
            <p14:sldId id="773"/>
            <p14:sldId id="774"/>
            <p14:sldId id="775"/>
            <p14:sldId id="776"/>
          </p14:sldIdLst>
        </p14:section>
        <p14:section name="Cast to String" id="{51A4EDD3-6F00-45A6-8B7F-E24A04830D53}">
          <p14:sldIdLst>
            <p14:sldId id="512"/>
            <p14:sldId id="516"/>
            <p14:sldId id="514"/>
            <p14:sldId id="515"/>
            <p14:sldId id="620"/>
            <p14:sldId id="621"/>
          </p14:sldIdLst>
        </p14:section>
        <p14:section name="Debugging 1" id="{C9089AF2-6D56-423A-814E-BA099C5C9F9F}">
          <p14:sldIdLst>
            <p14:sldId id="410"/>
          </p14:sldIdLst>
        </p14:section>
        <p14:section name="Readability 1" id="{80F25DB9-90BE-4EC4-9339-96FA884E1615}">
          <p14:sldIdLst>
            <p14:sldId id="764"/>
            <p14:sldId id="411"/>
            <p14:sldId id="413"/>
            <p14:sldId id="412"/>
            <p14:sldId id="606"/>
          </p14:sldIdLst>
        </p14:section>
        <p14:section name="Input &amp; Casting" id="{ADC58B8B-3142-4814-A7C6-D7A8CEC5CBBF}">
          <p14:sldIdLst>
            <p14:sldId id="268"/>
            <p14:sldId id="529"/>
            <p14:sldId id="531"/>
            <p14:sldId id="259"/>
            <p14:sldId id="300"/>
            <p14:sldId id="608"/>
            <p14:sldId id="609"/>
            <p14:sldId id="517"/>
            <p14:sldId id="518"/>
            <p14:sldId id="519"/>
            <p14:sldId id="524"/>
            <p14:sldId id="520"/>
            <p14:sldId id="521"/>
            <p14:sldId id="522"/>
            <p14:sldId id="523"/>
            <p14:sldId id="532"/>
            <p14:sldId id="533"/>
            <p14:sldId id="534"/>
            <p14:sldId id="545"/>
            <p14:sldId id="371"/>
            <p14:sldId id="607"/>
          </p14:sldIdLst>
        </p14:section>
        <p14:section name="Testing - normal" id="{2663D83E-C05C-44E1-A363-C04F2DEFB54B}">
          <p14:sldIdLst>
            <p14:sldId id="402"/>
            <p14:sldId id="571"/>
            <p14:sldId id="572"/>
            <p14:sldId id="564"/>
            <p14:sldId id="566"/>
            <p14:sldId id="404"/>
            <p14:sldId id="405"/>
            <p14:sldId id="765"/>
          </p14:sldIdLst>
        </p14:section>
        <p14:section name="Fixed loop" id="{8D9CA22F-4B86-4299-9530-C871352FFF89}">
          <p14:sldIdLst>
            <p14:sldId id="269"/>
            <p14:sldId id="256"/>
            <p14:sldId id="737"/>
            <p14:sldId id="641"/>
            <p14:sldId id="639"/>
            <p14:sldId id="611"/>
            <p14:sldId id="610"/>
            <p14:sldId id="640"/>
          </p14:sldIdLst>
        </p14:section>
        <p14:section name="Readability 2" id="{80DD841E-C216-46FC-B169-9FB118F4619E}">
          <p14:sldIdLst>
            <p14:sldId id="758"/>
            <p14:sldId id="759"/>
            <p14:sldId id="760"/>
          </p14:sldIdLst>
        </p14:section>
        <p14:section name="Running total 1" id="{E76D1E1A-4061-40E5-8313-5CFD391A9B39}">
          <p14:sldIdLst>
            <p14:sldId id="276"/>
            <p14:sldId id="381"/>
            <p14:sldId id="766"/>
          </p14:sldIdLst>
        </p14:section>
        <p14:section name="Comparison operators" id="{502AF4AC-A2CA-43AB-B340-03419F3112F5}">
          <p14:sldIdLst>
            <p14:sldId id="271"/>
            <p14:sldId id="311"/>
            <p14:sldId id="312"/>
            <p14:sldId id="313"/>
            <p14:sldId id="427"/>
            <p14:sldId id="316"/>
            <p14:sldId id="642"/>
          </p14:sldIdLst>
        </p14:section>
        <p14:section name="Simple selection" id="{23B890E6-00E8-435C-932B-6DC621F1AE2B}">
          <p14:sldIdLst>
            <p14:sldId id="318"/>
            <p14:sldId id="442"/>
            <p14:sldId id="451"/>
            <p14:sldId id="452"/>
            <p14:sldId id="761"/>
            <p14:sldId id="443"/>
            <p14:sldId id="453"/>
            <p14:sldId id="669"/>
            <p14:sldId id="762"/>
            <p14:sldId id="685"/>
            <p14:sldId id="686"/>
            <p14:sldId id="687"/>
            <p14:sldId id="688"/>
          </p14:sldIdLst>
        </p14:section>
        <p14:section name="Testing - Extreme 1" id="{84316217-DE4B-4C3C-A4BE-C8DE44862DAE}">
          <p14:sldIdLst>
            <p14:sldId id="391"/>
            <p14:sldId id="567"/>
            <p14:sldId id="676"/>
            <p14:sldId id="393"/>
            <p14:sldId id="394"/>
          </p14:sldIdLst>
        </p14:section>
        <p14:section name="Logical operators" id="{561ACB5A-F170-4C94-9A15-53AE68C559F1}">
          <p14:sldIdLst>
            <p14:sldId id="272"/>
            <p14:sldId id="343"/>
            <p14:sldId id="352"/>
            <p14:sldId id="349"/>
            <p14:sldId id="671"/>
            <p14:sldId id="340"/>
            <p14:sldId id="351"/>
            <p14:sldId id="348"/>
            <p14:sldId id="670"/>
            <p14:sldId id="346"/>
            <p14:sldId id="353"/>
            <p14:sldId id="350"/>
            <p14:sldId id="672"/>
          </p14:sldIdLst>
        </p14:section>
        <p14:section name="Testing - Extreme 2" id="{EF7AEE41-0FC3-41E3-92A5-7A0A51E2B383}">
          <p14:sldIdLst>
            <p14:sldId id="673"/>
            <p14:sldId id="674"/>
            <p14:sldId id="675"/>
          </p14:sldIdLst>
        </p14:section>
        <p14:section name="Complex selection" id="{10100EB6-A3F1-4651-95C5-C3C37EF55B27}">
          <p14:sldIdLst>
            <p14:sldId id="319"/>
            <p14:sldId id="589"/>
            <p14:sldId id="677"/>
            <p14:sldId id="592"/>
          </p14:sldIdLst>
        </p14:section>
        <p14:section name="Efficient selection" id="{F5BD28ED-1011-40F4-A2F9-084B4DF3CCAF}">
          <p14:sldIdLst>
            <p14:sldId id="430"/>
            <p14:sldId id="622"/>
            <p14:sldId id="767"/>
            <p14:sldId id="327"/>
            <p14:sldId id="429"/>
            <p14:sldId id="437"/>
            <p14:sldId id="768"/>
            <p14:sldId id="594"/>
          </p14:sldIdLst>
        </p14:section>
        <p14:section name="Conditional loop" id="{07A810B4-6CAE-4FBF-A5A6-B3BBD9C7C056}">
          <p14:sldIdLst>
            <p14:sldId id="270"/>
            <p14:sldId id="363"/>
            <p14:sldId id="367"/>
            <p14:sldId id="362"/>
            <p14:sldId id="682"/>
            <p14:sldId id="763"/>
          </p14:sldIdLst>
        </p14:section>
        <p14:section name="Input validation" id="{A769AF5A-7466-4756-B97E-427C1719D541}">
          <p14:sldIdLst>
            <p14:sldId id="274"/>
            <p14:sldId id="365"/>
            <p14:sldId id="678"/>
            <p14:sldId id="691"/>
            <p14:sldId id="769"/>
            <p14:sldId id="770"/>
            <p14:sldId id="690"/>
            <p14:sldId id="680"/>
            <p14:sldId id="679"/>
            <p14:sldId id="681"/>
            <p14:sldId id="684"/>
            <p14:sldId id="595"/>
            <p14:sldId id="683"/>
          </p14:sldIdLst>
        </p14:section>
        <p14:section name="Testing - exceptional" id="{386F86A6-D32D-4AFA-8187-8C0443DBF24C}">
          <p14:sldIdLst>
            <p14:sldId id="406"/>
            <p14:sldId id="644"/>
            <p14:sldId id="771"/>
            <p14:sldId id="612"/>
            <p14:sldId id="613"/>
            <p14:sldId id="820"/>
            <p14:sldId id="821"/>
          </p14:sldIdLst>
        </p14:section>
        <p14:section name="Running total 2" id="{7434FE26-9E16-424B-817B-CD20F08C3E21}">
          <p14:sldIdLst>
            <p14:sldId id="458"/>
            <p14:sldId id="459"/>
            <p14:sldId id="481"/>
            <p14:sldId id="796"/>
          </p14:sldIdLst>
        </p14:section>
        <p14:section name="Arrays" id="{1CC24082-6A83-49E7-A175-C316E5F18DFD}">
          <p14:sldIdLst>
            <p14:sldId id="273"/>
            <p14:sldId id="354"/>
            <p14:sldId id="356"/>
            <p14:sldId id="805"/>
            <p14:sldId id="258"/>
            <p14:sldId id="357"/>
            <p14:sldId id="358"/>
            <p14:sldId id="647"/>
            <p14:sldId id="629"/>
            <p14:sldId id="636"/>
            <p14:sldId id="361"/>
            <p14:sldId id="637"/>
            <p14:sldId id="797"/>
          </p14:sldIdLst>
        </p14:section>
        <p14:section name="Length - Array" id="{E306E784-EBA3-419B-B259-3CB9770C343F}">
          <p14:sldIdLst>
            <p14:sldId id="787"/>
            <p14:sldId id="792"/>
            <p14:sldId id="793"/>
            <p14:sldId id="794"/>
            <p14:sldId id="795"/>
          </p14:sldIdLst>
        </p14:section>
        <p14:section name="Traversing 1-D array" id="{302B0B0A-4E2E-462B-99AF-144F1E5430B9}">
          <p14:sldIdLst>
            <p14:sldId id="277"/>
            <p14:sldId id="434"/>
            <p14:sldId id="648"/>
            <p14:sldId id="380"/>
            <p14:sldId id="689"/>
            <p14:sldId id="455"/>
            <p14:sldId id="649"/>
          </p14:sldIdLst>
        </p14:section>
        <p14:section name="Concatenate Arrays" id="{33E9A2F1-B63C-4044-9E91-F2413C7752F3}">
          <p14:sldIdLst>
            <p14:sldId id="731"/>
            <p14:sldId id="732"/>
            <p14:sldId id="734"/>
            <p14:sldId id="733"/>
            <p14:sldId id="735"/>
          </p14:sldIdLst>
        </p14:section>
        <p14:section name="Random" id="{AB33E1CE-C8A1-4BEC-99B5-6A27F6298ACD}">
          <p14:sldIdLst>
            <p14:sldId id="275"/>
            <p14:sldId id="473"/>
            <p14:sldId id="563"/>
            <p14:sldId id="474"/>
            <p14:sldId id="652"/>
            <p14:sldId id="817"/>
            <p14:sldId id="818"/>
            <p14:sldId id="655"/>
          </p14:sldIdLst>
        </p14:section>
        <p14:section name="Test data summary" id="{4D1B4333-BFD5-4508-BD9E-7323B1FB1AAA}">
          <p14:sldIdLst>
            <p14:sldId id="439"/>
            <p14:sldId id="440"/>
          </p14:sldIdLst>
        </p14:section>
        <p14:section name="Year 2 Intro" id="{6965EF3A-1AAE-4DA4-AF49-93CA267C9281}">
          <p14:sldIdLst>
            <p14:sldId id="461"/>
            <p14:sldId id="743"/>
            <p14:sldId id="729"/>
            <p14:sldId id="819"/>
          </p14:sldIdLst>
        </p14:section>
        <p14:section name="Development" id="{24D8D50E-5EBE-4989-A7F2-B6DE88C26050}">
          <p14:sldIdLst>
            <p14:sldId id="490"/>
            <p14:sldId id="487"/>
            <p14:sldId id="744"/>
            <p14:sldId id="745"/>
            <p14:sldId id="482"/>
            <p14:sldId id="483"/>
            <p14:sldId id="752"/>
            <p14:sldId id="753"/>
            <p14:sldId id="484"/>
            <p14:sldId id="489"/>
            <p14:sldId id="748"/>
            <p14:sldId id="749"/>
            <p14:sldId id="508"/>
            <p14:sldId id="509"/>
          </p14:sldIdLst>
        </p14:section>
        <p14:section name="Analysis" id="{6D6D1729-990E-4C42-8EE1-4AC994C03D0B}">
          <p14:sldIdLst>
            <p14:sldId id="492"/>
            <p14:sldId id="493"/>
            <p14:sldId id="525"/>
            <p14:sldId id="526"/>
            <p14:sldId id="507"/>
            <p14:sldId id="751"/>
          </p14:sldIdLst>
        </p14:section>
        <p14:section name="Design" id="{2E0C8EC8-2672-4957-A9DA-5C14D4009499}">
          <p14:sldIdLst>
            <p14:sldId id="494"/>
            <p14:sldId id="495"/>
          </p14:sldIdLst>
        </p14:section>
        <p14:section name="Structure diagrams" id="{87A8BE3B-AA4E-4E70-B605-C97903EEC575}">
          <p14:sldIdLst>
            <p14:sldId id="496"/>
            <p14:sldId id="548"/>
            <p14:sldId id="549"/>
            <p14:sldId id="420"/>
            <p14:sldId id="550"/>
            <p14:sldId id="554"/>
            <p14:sldId id="557"/>
            <p14:sldId id="551"/>
            <p14:sldId id="556"/>
          </p14:sldIdLst>
        </p14:section>
        <p14:section name="Flowcharts" id="{53254EEF-F2AD-4A1D-92F1-1AA01C8A7DB5}">
          <p14:sldIdLst>
            <p14:sldId id="552"/>
            <p14:sldId id="419"/>
            <p14:sldId id="558"/>
            <p14:sldId id="559"/>
            <p14:sldId id="561"/>
            <p14:sldId id="560"/>
            <p14:sldId id="562"/>
            <p14:sldId id="579"/>
            <p14:sldId id="756"/>
            <p14:sldId id="581"/>
            <p14:sldId id="757"/>
            <p14:sldId id="580"/>
            <p14:sldId id="585"/>
            <p14:sldId id="822"/>
          </p14:sldIdLst>
        </p14:section>
        <p14:section name="Psuedocode" id="{D6695B65-25F3-401F-94AB-383629BB4F9D}">
          <p14:sldIdLst>
            <p14:sldId id="553"/>
            <p14:sldId id="418"/>
            <p14:sldId id="654"/>
            <p14:sldId id="586"/>
            <p14:sldId id="632"/>
          </p14:sldIdLst>
        </p14:section>
        <p14:section name="UI" id="{649B6B0C-967C-4368-BE3E-2BDE4E40D6B0}">
          <p14:sldIdLst>
            <p14:sldId id="500"/>
            <p14:sldId id="565"/>
            <p14:sldId id="634"/>
            <p14:sldId id="587"/>
            <p14:sldId id="657"/>
          </p14:sldIdLst>
        </p14:section>
        <p14:section name="Evaluation" id="{CBC31685-3044-4267-8198-D5DC304E5F81}">
          <p14:sldIdLst>
            <p14:sldId id="503"/>
            <p14:sldId id="504"/>
            <p14:sldId id="798"/>
            <p14:sldId id="808"/>
            <p14:sldId id="803"/>
            <p14:sldId id="809"/>
            <p14:sldId id="804"/>
            <p14:sldId id="810"/>
            <p14:sldId id="802"/>
            <p14:sldId id="811"/>
            <p14:sldId id="799"/>
            <p14:sldId id="812"/>
            <p14:sldId id="800"/>
            <p14:sldId id="813"/>
            <p14:sldId id="801"/>
            <p14:sldId id="8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0086B3"/>
    <a:srgbClr val="183691"/>
    <a:srgbClr val="4472C4"/>
    <a:srgbClr val="2F528F"/>
    <a:srgbClr val="548235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73" autoAdjust="0"/>
    <p:restoredTop sz="81383" autoAdjust="0"/>
  </p:normalViewPr>
  <p:slideViewPr>
    <p:cSldViewPr snapToGrid="0" showGuides="1">
      <p:cViewPr varScale="1">
        <p:scale>
          <a:sx n="52" d="100"/>
          <a:sy n="52" d="100"/>
        </p:scale>
        <p:origin x="416" y="4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326" Type="http://schemas.openxmlformats.org/officeDocument/2006/relationships/slide" Target="slides/slide325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172" Type="http://schemas.openxmlformats.org/officeDocument/2006/relationships/slide" Target="slides/slide171.xml"/><Relationship Id="rId228" Type="http://schemas.openxmlformats.org/officeDocument/2006/relationships/slide" Target="slides/slide227.xml"/><Relationship Id="rId281" Type="http://schemas.openxmlformats.org/officeDocument/2006/relationships/slide" Target="slides/slide280.xml"/><Relationship Id="rId337" Type="http://schemas.openxmlformats.org/officeDocument/2006/relationships/commentAuthors" Target="commentAuthors.xml"/><Relationship Id="rId34" Type="http://schemas.openxmlformats.org/officeDocument/2006/relationships/slide" Target="slides/slide33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83" Type="http://schemas.openxmlformats.org/officeDocument/2006/relationships/slide" Target="slides/slide182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45" Type="http://schemas.openxmlformats.org/officeDocument/2006/relationships/slide" Target="slides/slide44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52" Type="http://schemas.openxmlformats.org/officeDocument/2006/relationships/slide" Target="slides/slide151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presProps" Target="presProps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viewProps" Target="viewProps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theme" Target="theme/theme1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tableStyles" Target="tableStyles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36" Type="http://schemas.openxmlformats.org/officeDocument/2006/relationships/notesMaster" Target="notesMasters/notesMaster1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271" Type="http://schemas.openxmlformats.org/officeDocument/2006/relationships/slide" Target="slides/slide270.xml"/><Relationship Id="rId24" Type="http://schemas.openxmlformats.org/officeDocument/2006/relationships/slide" Target="slides/slide23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173" Type="http://schemas.openxmlformats.org/officeDocument/2006/relationships/slide" Target="slides/slide172.xml"/><Relationship Id="rId229" Type="http://schemas.openxmlformats.org/officeDocument/2006/relationships/slide" Target="slides/slide2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 custT="1"/>
      <dgm:spPr/>
      <dgm:t>
        <a:bodyPr/>
        <a:lstStyle/>
        <a:p>
          <a:r>
            <a:rPr lang="en-US" sz="1800" dirty="0"/>
            <a:t>SDD</a:t>
          </a:r>
          <a:endParaRPr lang="en-US" sz="900" dirty="0"/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 custT="1"/>
      <dgm:spPr/>
      <dgm:t>
        <a:bodyPr/>
        <a:lstStyle/>
        <a:p>
          <a:r>
            <a:rPr lang="en-US" sz="1800" dirty="0"/>
            <a:t>DDD</a:t>
          </a:r>
          <a:endParaRPr lang="en-US" sz="900" dirty="0"/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 custT="1"/>
      <dgm:spPr/>
      <dgm:t>
        <a:bodyPr/>
        <a:lstStyle/>
        <a:p>
          <a:r>
            <a:rPr lang="en-US" sz="1800" dirty="0"/>
            <a:t>WDD</a:t>
          </a:r>
          <a:endParaRPr lang="en-US" sz="900" dirty="0"/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dirty="0"/>
            <a:t>C/Sys</a:t>
          </a:r>
          <a:endParaRPr lang="en-US" b="1" dirty="0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89371C0B-1BC9-410A-A890-27274727CC89}" type="pres">
      <dgm:prSet presAssocID="{4A3955F4-B1A6-4812-98ED-2D6D02D94E35}" presName="composite" presStyleCnt="0"/>
      <dgm:spPr/>
    </dgm:pt>
    <dgm:pt modelId="{FC3BC805-9B18-48D9-A4F4-4BE17D54A28E}" type="pres">
      <dgm:prSet presAssocID="{4A3955F4-B1A6-4812-98ED-2D6D02D94E3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EB3B5C2-DCC9-444C-A40C-E0CEA06D8FF2}" type="pres">
      <dgm:prSet presAssocID="{4A3955F4-B1A6-4812-98ED-2D6D02D94E3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4A3955F4-B1A6-4812-98ED-2D6D02D94E35}" destId="{E2BA0B41-F146-425E-9754-1E81B83EDF8B}" srcOrd="0" destOrd="0" parTransId="{09E005FD-F987-4EBD-9D26-CE4C06669AB5}" sibTransId="{017B98FE-F345-4459-B767-E6B696310854}"/>
    <dgm:cxn modelId="{E1577B58-8BFA-4B02-9737-EE277E89C7A2}" type="presOf" srcId="{E2BA0B41-F146-425E-9754-1E81B83EDF8B}" destId="{DEB3B5C2-DCC9-444C-A40C-E0CEA06D8FF2}" srcOrd="0" destOrd="0" presId="urn:microsoft.com/office/officeart/2005/8/layout/chevron2"/>
    <dgm:cxn modelId="{7E5A0596-4D16-4207-B5F3-C2FD778C5412}" srcId="{AADFB80D-C2E8-416C-B522-D5F6D93F18D7}" destId="{4A3955F4-B1A6-4812-98ED-2D6D02D94E35}" srcOrd="3" destOrd="0" parTransId="{1EF809BA-BB9B-41F6-9A35-2C78CE3A0913}" sibTransId="{10EB35A1-EA5F-40EF-95CA-BDAB4D957484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597912EF-E408-4BB7-9C85-9F209D456791}" type="presOf" srcId="{4A3955F4-B1A6-4812-98ED-2D6D02D94E35}" destId="{FC3BC805-9B18-48D9-A4F4-4BE17D54A28E}" srcOrd="0" destOrd="0" presId="urn:microsoft.com/office/officeart/2005/8/layout/chevron2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AA8B150E-49B0-4E4E-A524-3300C932E6C9}" type="presParOf" srcId="{7EBBDEE6-A55E-47FA-9020-5BC46200AFFC}" destId="{89371C0B-1BC9-410A-A890-27274727CC89}" srcOrd="6" destOrd="0" presId="urn:microsoft.com/office/officeart/2005/8/layout/chevron2"/>
    <dgm:cxn modelId="{69626FD0-CF2C-4646-BB72-23A5794E309F}" type="presParOf" srcId="{89371C0B-1BC9-410A-A890-27274727CC89}" destId="{FC3BC805-9B18-48D9-A4F4-4BE17D54A28E}" srcOrd="0" destOrd="0" presId="urn:microsoft.com/office/officeart/2005/8/layout/chevron2"/>
    <dgm:cxn modelId="{A5FF9F77-DE54-40D0-9805-1272A2C4D196}" type="presParOf" srcId="{89371C0B-1BC9-410A-A890-27274727CC89}" destId="{DEB3B5C2-DCC9-444C-A40C-E0CEA06D8F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Assignment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⅓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Exam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⅔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SDD</a:t>
          </a:r>
          <a:endParaRPr lang="en-US" sz="900" kern="1200" dirty="0"/>
        </a:p>
      </dsp:txBody>
      <dsp:txXfrm rot="-5400000">
        <a:off x="1" y="419726"/>
        <a:ext cx="838822" cy="359495"/>
      </dsp:txXfrm>
    </dsp:sp>
    <dsp:sp modelId="{19C32B8D-512E-49A1-A0E6-109384C61E4D}">
      <dsp:nvSpPr>
        <dsp:cNvPr id="0" name=""/>
        <dsp:cNvSpPr/>
      </dsp:nvSpPr>
      <dsp:spPr>
        <a:xfrm rot="5400000">
          <a:off x="4083797" y="-324466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822" y="38338"/>
        <a:ext cx="7230834" cy="702860"/>
      </dsp:txXfrm>
    </dsp:sp>
    <dsp:sp modelId="{AAD30B60-88C6-4919-B6DD-9F480459E84E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DDD</a:t>
          </a:r>
          <a:endParaRPr lang="en-US" sz="900" kern="1200" dirty="0"/>
        </a:p>
      </dsp:txBody>
      <dsp:txXfrm rot="-5400000">
        <a:off x="1" y="1470522"/>
        <a:ext cx="838822" cy="359495"/>
      </dsp:txXfrm>
    </dsp:sp>
    <dsp:sp modelId="{0DFDFC6D-8604-4378-B6A3-6A6720006C95}">
      <dsp:nvSpPr>
        <dsp:cNvPr id="0" name=""/>
        <dsp:cNvSpPr/>
      </dsp:nvSpPr>
      <dsp:spPr>
        <a:xfrm rot="5400000">
          <a:off x="4083797" y="-2193863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822" y="1089135"/>
        <a:ext cx="7230834" cy="702860"/>
      </dsp:txXfrm>
    </dsp:sp>
    <dsp:sp modelId="{3451A250-69C4-4911-A975-CCB8D5F6053B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WDD</a:t>
          </a:r>
          <a:endParaRPr lang="en-US" sz="900" kern="1200" dirty="0"/>
        </a:p>
      </dsp:txBody>
      <dsp:txXfrm rot="-5400000">
        <a:off x="1" y="2521319"/>
        <a:ext cx="838822" cy="359495"/>
      </dsp:txXfrm>
    </dsp:sp>
    <dsp:sp modelId="{56AFEC8A-7D45-4965-A718-64DE087BA59E}">
      <dsp:nvSpPr>
        <dsp:cNvPr id="0" name=""/>
        <dsp:cNvSpPr/>
      </dsp:nvSpPr>
      <dsp:spPr>
        <a:xfrm rot="5400000">
          <a:off x="4083797" y="-1143067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822" y="2139931"/>
        <a:ext cx="7230834" cy="702860"/>
      </dsp:txXfrm>
    </dsp:sp>
    <dsp:sp modelId="{FC3BC805-9B18-48D9-A4F4-4BE17D54A28E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C/Sys</a:t>
          </a:r>
          <a:endParaRPr lang="en-US" sz="2300" b="1" kern="1200" dirty="0"/>
        </a:p>
      </dsp:txBody>
      <dsp:txXfrm rot="-5400000">
        <a:off x="1" y="3572115"/>
        <a:ext cx="838822" cy="359495"/>
      </dsp:txXfrm>
    </dsp:sp>
    <dsp:sp modelId="{DEB3B5C2-DCC9-444C-A40C-E0CEA06D8FF2}">
      <dsp:nvSpPr>
        <dsp:cNvPr id="0" name=""/>
        <dsp:cNvSpPr/>
      </dsp:nvSpPr>
      <dsp:spPr>
        <a:xfrm rot="5400000">
          <a:off x="4083797" y="-9227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822" y="3190728"/>
        <a:ext cx="723083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Assignment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⅓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Exam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⅔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3415682"/>
        <a:ext cx="7401850" cy="565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25:07.248"/>
    </inkml:context>
    <inkml:brush xml:id="br0">
      <inkml:brushProperty name="width" value="0.05" units="cm"/>
      <inkml:brushProperty name="height" value="0.05" units="cm"/>
      <inkml:brushProperty name="color" value="#AB008B"/>
    </inkml:brush>
    <inkml:context xml:id="ctx1">
      <inkml:inkSource xml:id="inkSrc17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4-06-13T12:25:38.833"/>
    </inkml:context>
  </inkml:definitions>
  <inkml:trace contextRef="#ctx0" brushRef="#br0">3959 445 488 0 0,'0'0'993'0'0,"0"0"-14"0"0,25-26 9415 0 0,-21 2-5746 0 0,-8 18-4305 0 0,-1 1 1 0 0,-1 0-1 0 0,1-1 0 0 0,-1 2 0 0 0,0-1 0 0 0,0 1 1 0 0,0-1-1 0 0,-1 2 0 0 0,1-1 0 0 0,-1 1 0 0 0,0 0 0 0 0,0 0 1 0 0,0 1-1 0 0,0 0 0 0 0,-5-1-343 0 0,-190-7 3326 0 0,188 10-3147 0 0,0 2 0 0 0,0-1 0 0 0,0 2 0 0 0,1 0 0 0 0,-1 0 0 0 0,1 2 0 0 0,0-1 0 0 0,0 2 1 0 0,0 0-1 0 0,1 0 0 0 0,0 1 0 0 0,0 1 0 0 0,0 0 0 0 0,1 0 0 0 0,0 1 0 0 0,1 1 0 0 0,0-1 0 0 0,1 2 1 0 0,0-1-1 0 0,0 2 0 0 0,1-1 0 0 0,1 1 0 0 0,0 0 0 0 0,0 0 0 0 0,1 1 0 0 0,1 0 0 0 0,0 0 0 0 0,1 0 1 0 0,0 4-180 0 0,4-8 48 0 0,0 0 1 0 0,1 1-1 0 0,0-1 1 0 0,1 0-1 0 0,0 0 1 0 0,1 1-1 0 0,0-2 1 0 0,0 1 0 0 0,1 0-1 0 0,0-1 1 0 0,0 1-1 0 0,1-1 1 0 0,0 0-1 0 0,0-1 1 0 0,1 1 0 0 0,0-1-1 0 0,1 0 1 0 0,-1-1-1 0 0,1 1 1 0 0,1-1-1 0 0,-1-1 1 0 0,1 1-1 0 0,0-1 1 0 0,0-1 0 0 0,1 1-1 0 0,-1-2 1 0 0,1 1-1 0 0,0-1 1 0 0,0 0-1 0 0,0-1 1 0 0,0 0-49 0 0,11 5-16 0 0,0 0 0 0 0,1-2 1 0 0,-1-1-1 0 0,1 0 0 0 0,0-1 0 0 0,0-2 0 0 0,0 0 0 0 0,0-1 1 0 0,1-1-1 0 0,-1-1 0 0 0,0-1 0 0 0,-1 0 0 0 0,1-2 0 0 0,-1 0 1 0 0,0-2-1 0 0,0 0 0 0 0,0-1 0 0 0,-1-1 0 0 0,0-1 0 0 0,-1-1 1 0 0,0 0-1 0 0,-1-1 0 0 0,7-7 16 0 0,-15 7 22 0 0,1 1-1 0 0,-2-1 1 0 0,0-1 0 0 0,0 1 0 0 0,-1-1-1 0 0,-1-1 1 0 0,0 1 0 0 0,-1-1-1 0 0,-1 0 1 0 0,0 0 0 0 0,0-1 0 0 0,-2 1-1 0 0,0-1 1 0 0,0 1 0 0 0,-1-1-1 0 0,-1 0 1 0 0,-1 0 0 0 0,0 1 0 0 0,-1-1-1 0 0,0 0 1 0 0,-1 1-22 0 0,-12-29 0 0 0,-4 9 0 0 0,12 22 0 0 0,-4 6 0 0 0,-3 6 0 0 0,-2 8 0 0 0,6 2 0 0 0,2 0 0 0 0,-3-1 0 0 0,2-2 0 0 0,4-3 0 0 0,0-22-306 0 0,3 14-2610 0 0,-5 0 3760 0 0,0 3-6814 0 0,2 0-4438 0 0,-25-2 2530 0 0</inkml:trace>
  <inkml:trace contextRef="#ctx0" brushRef="#br0" timeOffset="501.54">4032 384 484 0 0,'-5'-13'1463'0'0,"-12"-19"9589"0"0,15 31-10087 0 0,2 1-77 0 0,0 0-81 0 0,0 0-67 0 0,0 0-4 0 0,0 0 26 0 0,0 0 12 0 0,0 0-24 0 0,0 0-10 0 0,3 8-8 0 0,77 167 3297 0 0,-6-72-2587 0 0,-25-33-815 0 0,-26-35-2947 0 0,2-3-6646 0 0,-23-29 3023 0 0,0 6 453 0 0</inkml:trace>
  <inkml:trace contextRef="#ctx0" brushRef="#br0" timeOffset="1460.62">4361 221 252 0 0,'-113'-83'8061'0'0,"-86"7"-2204"0"0,-90 27-1252 0 0,109 37-2607 0 0,151 13-1598 0 0,-1 2 1 0 0,1 2 0 0 0,-1 0 0 0 0,1 2 0 0 0,1 1 0 0 0,-1 1 0 0 0,-2 3-401 0 0,5-1 297 0 0,2 0 0 0 0,-1 1-1 0 0,1 2 1 0 0,1 1 0 0 0,0 0 0 0 0,2 2 0 0 0,-1 0 0 0 0,2 1 0 0 0,0 2 0 0 0,2 0-1 0 0,-3 4-296 0 0,12-11 150 0 0,1 1-1 0 0,1-1 1 0 0,0 2-1 0 0,0-1 1 0 0,2 1-1 0 0,0-1 1 0 0,0 1-1 0 0,2 1 1 0 0,0-1-1 0 0,0 1 1 0 0,1 10-150 0 0,1-4 85 0 0,0 0 1 0 0,2 0 0 0 0,1-1 0 0 0,0 1-1 0 0,2 0 1 0 0,0-1 0 0 0,2 0 0 0 0,0 0-1 0 0,1 0 1 0 0,1-1 0 0 0,1 0 0 0 0,1 0 0 0 0,1-1-1 0 0,1 0 1 0 0,0-1 0 0 0,1-1 0 0 0,1 0-1 0 0,0-1 1 0 0,3 1-86 0 0,33 25 69 0 0,1-3-1 0 0,2-1 1 0 0,1-3 0 0 0,2-3-1 0 0,2-2 1 0 0,0-2 0 0 0,2-3-1 0 0,1-3 1 0 0,23 4-69 0 0,-9-3-201 0 0,0-3-1 0 0,2-4 0 0 0,0-3 1 0 0,1-3-1 0 0,39-2 202 0 0,-85-10-146 0 0,0-1 0 0 0,0-2 1 0 0,-1-1-1 0 0,1-2 0 0 0,-1-1 0 0 0,-1-1 1 0 0,0-2-1 0 0,0 0 0 0 0,1-4 146 0 0,-4 1-88 0 0,-1-1-1 0 0,0-1 1 0 0,-1-1 0 0 0,-1-2-1 0 0,-1 0 1 0 0,-1-2 0 0 0,8-9 88 0 0,-20 22-26 0 0,0 0 0 0 0,-1 0 0 0 0,0-1-1 0 0,0 0 1 0 0,-1-1 0 0 0,-1 0 0 0 0,0-1 0 0 0,0 1 0 0 0,-1-1 0 0 0,-1 0 0 0 0,0-1-1 0 0,0 1 1 0 0,-1-1 0 0 0,-1 0 0 0 0,0 0 0 0 0,-1 0 0 0 0,0-1 0 0 0,-1 1 0 0 0,-1 0 0 0 0,0-1-1 0 0,0 1 1 0 0,-2 0 0 0 0,0-1 0 0 0,0 1 0 0 0,-1 0 0 0 0,-1 0 0 0 0,0 1 0 0 0,0-1 0 0 0,-3-1 25 0 0,-16-21-2 0 0,-2 1-1 0 0,-2 2 1 0 0,-1 1-1 0 0,-1 1 0 0 0,-2 1 1 0 0,0 2-1 0 0,-2 1 0 0 0,-1 1 1 0 0,-1 2-1 0 0,-1 2 0 0 0,-26-11 4 0 0,2 3-694 0 0,-2 3 0 0 0,-1 3 0 0 0,-47-10 694 0 0,67 19-879 0 0,-66-9-3520 0 0,35 17-5566 0 0,38 4 4522 0 0</inkml:trace>
  <inkml:trace contextRef="#ctx0" brushRef="#br0" timeOffset="8775.78">3906 1283 24 0 0,'0'0'1077'0'0,"8"-8"631"0"0,-3 6 3971 0 0,25-2-1579 0 0,-27 3-3110 0 0,5 0 528 0 0,-2 1 4298 0 0,-4 1-5726 0 0,-1 0 1 0 0,0-1-1 0 0,0 1 1 0 0,0 0-1 0 0,0-1 0 0 0,0 1 1 0 0,0 0-1 0 0,0 0 1 0 0,0 0-1 0 0,-1 0 0 0 0,1 0 1 0 0,0 0-1 0 0,0 0 1 0 0,-1 0-1 0 0,1 0 0 0 0,-1 1 1 0 0,1-1-1 0 0,-1 0 1 0 0,1 0-1 0 0,-1 0 0 0 0,0 1 1 0 0,0-1-1 0 0,1 0 1 0 0,-1 0-1 0 0,0 1 1 0 0,0-1-1 0 0,0 0 0 0 0,0 1 1 0 0,-1-1-1 0 0,1 0 1 0 0,0 0-1 0 0,0 1 0 0 0,-1-1 1 0 0,1 0-1 0 0,-1 0 1 0 0,1 0-1 0 0,-1 0 0 0 0,0 1 1 0 0,1-1-1 0 0,-2 1-90 0 0,-12 55 987 0 0,3 0 0 0 0,2 1 0 0 0,2 1 0 0 0,3-1 0 0 0,3 20-987 0 0,5-38-365 0 0,-1-4-3125 0 0,-6-5-5699 0 0,0-27 2975 0 0,-5 6 473 0 0</inkml:trace>
  <inkml:trace contextRef="#ctx0" brushRef="#br0" timeOffset="9866.29">3661 2919 376 0 0,'0'0'1492'0'0,"0"0"-9"0"0,-1-1 1158 0 0,-4-5-2994 0 0,5 8 4959 0 0,1 1 5057 0 0,39 180-446 0 0,-9-43-5596 0 0,0-21-3619 0 0,-30-118-212 0 0,-3 14-7379 0 0,-6-3-6070 0 0,8-12 7309 0 0</inkml:trace>
  <inkml:trace contextRef="#ctx0" brushRef="#br0" timeOffset="10639.93">4277 2990 1080 0 0,'0'0'1414'0'0,"5"-16"2641"0"0,-6 4 1873 0 0,-7 8-5519 0 0,-1 1 0 0 0,1 0-1 0 0,-1 1 1 0 0,0 0 0 0 0,0 0 0 0 0,0 1 0 0 0,0 0-1 0 0,0 0 1 0 0,0 1 0 0 0,0 1 0 0 0,0-1-1 0 0,0 1 1 0 0,0 1 0 0 0,0 0 0 0 0,1 0-1 0 0,-1 1 1 0 0,0 0 0 0 0,1 0 0 0 0,0 1 0 0 0,-2 1-409 0 0,-144 77 3135 0 0,112-22-1693 0 0,70-31-1079 0 0,-2-22-500 0 0,0 0 1 0 0,0-1-1 0 0,0-2 1 0 0,0 0-1 0 0,1-2 0 0 0,23-1 137 0 0,85 10-809 0 0,-123-9 738 0 0,-5-1 22 0 0,1 0 0 0 0,0 0 0 0 0,-1 1 0 0 0,1-1 0 0 0,-1 2 1 0 0,1-1-1 0 0,-1 1 0 0 0,0 0 0 0 0,0 1 0 0 0,-1-1 0 0 0,1 1 0 0 0,-1 1 0 0 0,1-1 0 0 0,-1 1 0 0 0,2 3 49 0 0,-7-5 92 0 0,0 0 1 0 0,-1 0 0 0 0,1 1-1 0 0,-1-1 1 0 0,0 0 0 0 0,0 0 0 0 0,0 1-1 0 0,0-1 1 0 0,0 0 0 0 0,-1 0-1 0 0,1 0 1 0 0,-1 1 0 0 0,0-1-1 0 0,0 0 1 0 0,0 0 0 0 0,-1 0-1 0 0,1 0 1 0 0,-1-1 0 0 0,0 1-1 0 0,1 0 1 0 0,-1-1 0 0 0,0 1-1 0 0,-1-1 1 0 0,1 1 0 0 0,0-1-1 0 0,-1 0 1 0 0,1 0 0 0 0,-1 0-1 0 0,1 0 1 0 0,-1-1 0 0 0,0 1-1 0 0,0-1 1 0 0,0 1 0 0 0,0-1-1 0 0,-3 0-92 0 0,-210 68 1603 0 0,132-50-5792 0 0,61-15-190 0 0,-1 1-3406 0 0,7 0 1233 0 0</inkml:trace>
  <inkml:trace contextRef="#ctx0" brushRef="#br0" timeOffset="11157.08">2799 4206 64 0 0,'1'-44'11865'0'0,"-2"41"-11499"0"0,1 0-1 0 0,-1 0 0 0 0,0 1 0 0 0,-1-1 1 0 0,1 1-1 0 0,0-1 0 0 0,-1 1 0 0 0,0-1 1 0 0,1 1-1 0 0,-1 0 0 0 0,0 0 0 0 0,0 0 1 0 0,0 0-1 0 0,-1 0 0 0 0,1 0 0 0 0,0 0 1 0 0,-1 1-1 0 0,1-1 0 0 0,-1 1 0 0 0,1 0 1 0 0,-1 0-1 0 0,0 0 0 0 0,1 0 0 0 0,-1 0 1 0 0,-2 0-366 0 0,-5 2 220 0 0,0 0 0 0 0,0 0 0 0 0,0 1 0 0 0,1 0 0 0 0,-1 1 0 0 0,0 0 0 0 0,1 1 0 0 0,0 0 0 0 0,0 0 1 0 0,0 1-1 0 0,0 0 0 0 0,1 0 0 0 0,-1 1 0 0 0,1 1 0 0 0,1-1 0 0 0,-1 1 0 0 0,1 0 0 0 0,1 1 0 0 0,-1-1 1 0 0,1 2-1 0 0,1-1 0 0 0,-1 0 0 0 0,1 1 0 0 0,1 0 0 0 0,0 0 0 0 0,0 1 0 0 0,0-1 0 0 0,2 1 0 0 0,-1 0 1 0 0,1-1-1 0 0,0 1 0 0 0,1 0 0 0 0,0 0 0 0 0,1 10-220 0 0,1-17 30 0 0,-1 1 0 0 0,1-1-1 0 0,0 0 1 0 0,0 0 0 0 0,0 1 0 0 0,1-1 0 0 0,-1 0-1 0 0,1 0 1 0 0,-1 0 0 0 0,1 0 0 0 0,0 0 0 0 0,0-1-1 0 0,1 1 1 0 0,-1-1 0 0 0,0 1 0 0 0,1-1 0 0 0,0 0-1 0 0,-1 0 1 0 0,1 0 0 0 0,0 0 0 0 0,0 0 0 0 0,0-1 0 0 0,0 1-1 0 0,1-1 1 0 0,-1 0 0 0 0,0 0 0 0 0,0 0 0 0 0,1 0-1 0 0,-1-1 1 0 0,1 1 0 0 0,-1-1 0 0 0,0 0 0 0 0,4 0-30 0 0,115-21 368 0 0,-111 16-381 0 0,0 0-1 0 0,-1-1 0 0 0,0 0 1 0 0,0-1-1 0 0,-1 0 1 0 0,1 0-1 0 0,-2-1 1 0 0,1-1-1 0 0,-1 1 1 0 0,0-1-1 0 0,-1-1 1 0 0,0 1-1 0 0,-1-1 1 0 0,0 0-1 0 0,0-1 1 0 0,-1 1-1 0 0,0-1 1 0 0,-1 0-1 0 0,-1-1 1 0 0,1 1-1 0 0,-2-1 0 0 0,0 1 1 0 0,0-1-1 0 0,-1-3 14 0 0,6-14 14 0 0,-7 28 24 0 0,0-3 6 0 0,-1-24 195 0 0,9 189 192 0 0,-6-151-480 0 0,0 1-1 0 0,1-1 1 0 0,0 0-1 0 0,1 0 0 0 0,0 0 1 0 0,0 0-1 0 0,1 0 0 0 0,0-1 1 0 0,1 0-1 0 0,0 0 0 0 0,0-1 1 0 0,1 1-1 0 0,0-1 1 0 0,1-1-1 0 0,-1 1 0 0 0,1-1 1 0 0,1-1-1 0 0,0 1 0 0 0,0-2 1 0 0,3 3 49 0 0,65-10-5406 0 0,-51-7 731 0 0,-3-3-3759 0 0,-9 2 2344 0 0</inkml:trace>
  <inkml:trace contextRef="#ctx0" brushRef="#br0" timeOffset="11733.46">3381 4113 72 0 0,'0'0'1302'0'0,"-1"-3"4"0"0,1 3-1331 0 0,-3-12 1841 0 0,-16 6 3530 0 0,5 12-4720 0 0,0 2-1 0 0,0 0 1 0 0,1 0 0 0 0,0 1 0 0 0,1 1-1 0 0,0 0 1 0 0,0 1 0 0 0,1 0 0 0 0,1 0-1 0 0,0 1 1 0 0,0 1 0 0 0,1 0 0 0 0,1 0-1 0 0,0 1 1 0 0,-1 3-626 0 0,7-14 109 0 0,1-1-1 0 0,-1 1 1 0 0,0-1-1 0 0,1 1 0 0 0,0 0 1 0 0,-1-1-1 0 0,1 1 1 0 0,0 0-1 0 0,0 0 1 0 0,1 0-1 0 0,-1 0 1 0 0,0 0-1 0 0,1 0 1 0 0,0 0-1 0 0,0 0 1 0 0,0 0-1 0 0,0 0 1 0 0,0 0-1 0 0,1 0 1 0 0,-1 0-1 0 0,1 0 0 0 0,0 0 1 0 0,0 0-1 0 0,0 0 1 0 0,0 0-1 0 0,1 0 1 0 0,-1-1-1 0 0,1 1 1 0 0,-1-1-1 0 0,1 1 1 0 0,0-1-1 0 0,0 1 1 0 0,0-1-1 0 0,0 0 1 0 0,1 0-1 0 0,-1 0 1 0 0,0 0-1 0 0,1-1 0 0 0,0 1-108 0 0,61-19 999 0 0,-55 11-887 0 0,0 0 1 0 0,0 0 0 0 0,-1-1 0 0 0,0 0 0 0 0,0-1-1 0 0,-1 0 1 0 0,0 0 0 0 0,0 0 0 0 0,-1-1 0 0 0,0 0 0 0 0,0 0-1 0 0,-1-1 1 0 0,0 1 0 0 0,-1-1 0 0 0,0 0 0 0 0,-1-1-1 0 0,0 1 1 0 0,0 0 0 0 0,-1-1 0 0 0,0 0 0 0 0,-1 1 0 0 0,-1-1-1 0 0,1 0 1 0 0,-2-5-113 0 0,-10-18 2001 0 0,7 57-1934 0 0,33 25 195 0 0,50 30-56 0 0,39 54-61 0 0,-111-120-142 0 0,-1 1 0 0 0,0 0 0 0 0,-1 1 0 0 0,0-1 0 0 0,-1 1 0 0 0,0 0 0 0 0,-1 0 0 0 0,-1 1 0 0 0,0 2-3 0 0,-2-12 21 0 0,0 0-1 0 0,1 0 1 0 0,-2 0-1 0 0,1 1 1 0 0,-1-1-1 0 0,0 0 1 0 0,0 0-1 0 0,0 0 1 0 0,-1 0-1 0 0,1 0 1 0 0,-1-1-1 0 0,0 1 1 0 0,-1 0 0 0 0,1-1-1 0 0,-1 0 1 0 0,0 1-1 0 0,0-1 1 0 0,0 0-1 0 0,-1 0 1 0 0,1-1-1 0 0,-1 1 1 0 0,0-1-1 0 0,0 0 1 0 0,0 0-1 0 0,-1 0 1 0 0,-3 2-21 0 0,-6 2 110 0 0,-1 1 1 0 0,1-2-1 0 0,-1 0 0 0 0,0-1 1 0 0,0-1-1 0 0,-1 0 0 0 0,1-1 1 0 0,-1 0-1 0 0,0-2 1 0 0,0 1-1 0 0,0-2 0 0 0,0 0 1 0 0,1-1-1 0 0,-1-1 1 0 0,0-1-1 0 0,-9-2-110 0 0,23 5-80 0 0,-98-43-1970 0 0,80 17-3679 0 0,12-10-6713 0 0,8 34 5780 0 0</inkml:trace>
  <inkml:trace contextRef="#ctx0" brushRef="#br0" timeOffset="12665.68">3633 4348 608 0 0,'0'0'1594'0'0,"0"0"-12"0"0,0 0-12 0 0,0 0-36 0 0,0 0-55 0 0,0 0-83 0 0,0 0-105 0 0,3 0-111 0 0,14-3-557 0 0,0-1 1 0 0,0 0-1 0 0,-1-1 1 0 0,0-1 0 0 0,0-1-1 0 0,0 0 1 0 0,-1-1-1 0 0,0-1 1 0 0,10-7-624 0 0,-8 6 331 0 0,-5 4-111 0 0,0-1 1 0 0,-1 0-1 0 0,0-1 1 0 0,0 0-1 0 0,-1 0 0 0 0,0-1 1 0 0,0 0-1 0 0,-1-1 1 0 0,0 0-1 0 0,-1-1 0 0 0,0 0 1 0 0,-1 0-1 0 0,0-1 1 0 0,0-2-221 0 0,-7 12 49 0 0,-1 0 1 0 0,1 0-1 0 0,-1 1 1 0 0,0-1-1 0 0,0 0 1 0 0,0 0-1 0 0,0 0 1 0 0,0 0 0 0 0,0 1-1 0 0,-1-1 1 0 0,1 1-1 0 0,-1-1 1 0 0,1 1-1 0 0,-1-1 1 0 0,1 1-1 0 0,-1 0 1 0 0,0 0 0 0 0,1 0-1 0 0,-1 0 1 0 0,0 0-1 0 0,0 0 1 0 0,0 0-1 0 0,0 0 1 0 0,0 1-1 0 0,0-1 1 0 0,0 1 0 0 0,0 0-1 0 0,0 0 1 0 0,0-1-1 0 0,0 1 1 0 0,0 0-1 0 0,0 1 1 0 0,0-1-1 0 0,-1 0 1 0 0,1 1-1 0 0,0-1 1 0 0,0 1 0 0 0,0-1-1 0 0,1 1 1 0 0,-1 0-1 0 0,0 0 1 0 0,0 0-1 0 0,0 0 1 0 0,0 0-1 0 0,1 0 1 0 0,-1 1 0 0 0,0-1-51 0 0,-15 6 224 0 0,0 1 0 0 0,0 0-1 0 0,1 1 1 0 0,0 0 0 0 0,1 2-1 0 0,0 0 1 0 0,1 0 0 0 0,0 2-1 0 0,1-1 1 0 0,0 2 0 0 0,1 0-1 0 0,0 0 1 0 0,1 1-1 0 0,1 1 1 0 0,-5 10-223 0 0,13-22 29 0 0,0 0 0 0 0,0-1-1 0 0,1 1 1 0 0,0 0 0 0 0,0 0 0 0 0,0 1-1 0 0,0-1 1 0 0,1 0 0 0 0,-1 0 0 0 0,1 0-1 0 0,0 0 1 0 0,0 1 0 0 0,1-1 0 0 0,-1 0-1 0 0,1 0 1 0 0,0 0 0 0 0,0 0 0 0 0,0 0-1 0 0,1 0 1 0 0,-1 0 0 0 0,1 0 0 0 0,0-1-1 0 0,0 1 1 0 0,1 0 0 0 0,-1-1 0 0 0,1 0-1 0 0,-1 1 1 0 0,1-1 0 0 0,0 0 0 0 0,0-1-1 0 0,1 1 1 0 0,-1 0 0 0 0,0-1 0 0 0,1 0-1 0 0,0 0 1 0 0,-1 0 0 0 0,1 0 0 0 0,0-1-1 0 0,0 1 1 0 0,0-1 0 0 0,0 0 0 0 0,0 0-1 0 0,4 0-28 0 0,15 2-497 0 0,1-1 0 0 0,0-1-1 0 0,-1-1 1 0 0,1-1 0 0 0,0-1-1 0 0,0-1 1 0 0,-1-1 0 0 0,0-1 497 0 0,48-12-5004 0 0,-2-2-4333 0 0,-38 10 3801 0 0</inkml:trace>
  <inkml:trace contextRef="#ctx0" brushRef="#br0" timeOffset="13402.12">4359 4042 980 0 0,'0'0'1429'0'0,"-4"0"0"0"0,-6-1-1493 0 0,-12 4 12631 0 0,19 6-11592 0 0,3-6-67 0 0,13 11 761 0 0,88 41 2092 0 0,123 70-224 0 0,-185-96-1831 0 0,-38-27-1384 0 0,-1-2-1 0 0,-9 19 336 0 0,-63 48 1796 0 0,45-47-2336 0 0,-116 67-557 0 0,91-60-5557 0 0,50-25 3557 0 0,2-2-2016 0 0,0 0-2895 0 0,0 0 560 0 0</inkml:trace>
  <inkml:trace contextRef="#ctx0" brushRef="#br0" timeOffset="13849.9">5020 4025 616 0 0,'0'-9'2381'0'0,"1"4"3861"0"0,4 12 2926 0 0,6 70-5185 0 0,12 124 2326 0 0,-10-100-4727 0 0,-11-31-4504 0 0,-1-69 1673 0 0,-1-1-222 0 0,0 2-1224 0 0,0 6 2387 0 0,0-7-3333 0 0,0 0-3935 0 0,0-1 1717 0 0</inkml:trace>
  <inkml:trace contextRef="#ctx0" brushRef="#br0" timeOffset="14754.84">5521 3993 24 0 0,'0'0'1492'0'0,"0"0"-20"0"0,-1-4-24 0 0,0 3-1172 0 0,1-1-1 0 0,-1 1 1 0 0,1-1-1 0 0,-1 0 0 0 0,0 1 1 0 0,0-1-1 0 0,0 1 0 0 0,0 0 1 0 0,0-1-1 0 0,0 1 1 0 0,0 0-1 0 0,0 0 0 0 0,0 0 1 0 0,0-1-1 0 0,-1 1 1 0 0,1 0-1 0 0,-1 1 0 0 0,1-1 1 0 0,-1 0-1 0 0,1 0 0 0 0,-1 1 1 0 0,1-1-1 0 0,-1 0 1 0 0,1 1-1 0 0,-1 0 0 0 0,0-1 1 0 0,1 1-1 0 0,-1 0 0 0 0,-1 0-275 0 0,-21 1 1155 0 0,0 0 0 0 0,0 2 0 0 0,1 1 0 0 0,-1 0 0 0 0,1 2 0 0 0,1 1-1 0 0,-1 0 1 0 0,1 2 0 0 0,0 1 0 0 0,-9 5-1155 0 0,27-13 161 0 0,-1 0 1 0 0,1 0-1 0 0,0 1 1 0 0,0-1-1 0 0,0 1 1 0 0,0 0-1 0 0,0 0 0 0 0,0 0 1 0 0,1 0-1 0 0,0 1 1 0 0,-1-1-1 0 0,1 1 1 0 0,1 0-1 0 0,-1 0 1 0 0,0 0-1 0 0,1 0 1 0 0,0 1-1 0 0,0-1 0 0 0,-1 5-161 0 0,21 16 624 0 0,80 22-433 0 0,-74-39-265 0 0,89 26-490 0 0,130 55-804 0 0,-240-88 1394 0 0,-1-1 0 0 0,1 1-1 0 0,-1 0 1 0 0,1 0 0 0 0,-1 0 0 0 0,0 0-1 0 0,1 1 1 0 0,-1-1 0 0 0,0 0 0 0 0,0 1 0 0 0,0 0-1 0 0,0-1 1 0 0,0 1 0 0 0,0 0 0 0 0,0 0-1 0 0,-1 0 1 0 0,1 0 0 0 0,-1 0 0 0 0,0 1-1 0 0,1-1 1 0 0,-1 0 0 0 0,0 1 0 0 0,0-1 0 0 0,0 1-1 0 0,-1-1 1 0 0,1 1 0 0 0,-1-1 0 0 0,1 1-1 0 0,-1-1 1 0 0,0 1 0 0 0,0 0 0 0 0,0-1 0 0 0,0 1-1 0 0,0-1 1 0 0,-1 1 0 0 0,1 0 0 0 0,-1-1-1 0 0,0 1 1 0 0,1-1 0 0 0,-1 1 0 0 0,0-1-1 0 0,-1 0 1 0 0,1 1 0 0 0,0-1 0 0 0,-1 0 0 0 0,1 0-1 0 0,-1 0 1 0 0,0 0 0 0 0,0 0 0 0 0,1 0-1 0 0,-1-1 1 0 0,0 1 0 0 0,-1 0 0 0 0,1-1 0 0 0,-1 1-27 0 0,-3 2 163 0 0,-1 1 0 0 0,1-1 0 0 0,-1-1 0 0 0,0 0 0 0 0,0 0 0 0 0,0 0-1 0 0,0 0 1 0 0,-1-1 0 0 0,1-1 0 0 0,-1 1 0 0 0,1-1 0 0 0,-1 0-1 0 0,1-1 1 0 0,-1 0 0 0 0,0 0 0 0 0,1-1 0 0 0,-1 0 0 0 0,1 0-1 0 0,-1 0 1 0 0,1-1 0 0 0,-1-1 0 0 0,1 1 0 0 0,0-1 0 0 0,0 0-1 0 0,0 0 1 0 0,1-1 0 0 0,-1 0 0 0 0,1-1 0 0 0,0 1 0 0 0,0-1 0 0 0,0 0-1 0 0,1 0 1 0 0,0-1 0 0 0,-2-1-162 0 0,2-1 0 0 0,-1 0 0 0 0,1 0 0 0 0,0 0 0 0 0,1-1 0 0 0,0 0 0 0 0,0 0 0 0 0,1 0 0 0 0,0 0 0 0 0,1 0 0 0 0,0-1 0 0 0,0 1 0 0 0,1-1 0 0 0,0 1 0 0 0,1-1 0 0 0,0 0 0 0 0,0 1 0 0 0,1-1 0 0 0,0 1 0 0 0,1-1 0 0 0,1-1 0 0 0,3-12-519 0 0,31-92-2506 0 0,-19 80-2968 0 0,4 6-5084 0 0,-12 20 4244 0 0</inkml:trace>
  <inkml:trace contextRef="#ctx0" brushRef="#br0" timeOffset="15100.2">4091 4842 1100 0 0,'-5'-9'2518'0'0,"4"2"2725"0"0,4-6-3750 0 0,-3 10-41 0 0,0 3-45 0 0,-3-10 740 0 0,5 5 2731 0 0,14-3-4147 0 0,1 1 0 0 0,0 0 0 0 0,0 1 0 0 0,0 1-1 0 0,1 0 1 0 0,0 1 0 0 0,0 1 0 0 0,14 0-731 0 0,-16 1 401 0 0,-12 1-304 0 0,-1-1 0 0 0,1 2 0 0 0,0-1-1 0 0,0 0 1 0 0,0 1 0 0 0,0 0 0 0 0,0 0-1 0 0,0 0 1 0 0,0 0 0 0 0,0 1 0 0 0,0-1-1 0 0,0 1 1 0 0,0 0 0 0 0,0 1 0 0 0,0-1-1 0 0,-1 0 1 0 0,1 1 0 0 0,0 0-1 0 0,-1 0 1 0 0,1 0 0 0 0,-1 1-97 0 0,-1 29 549 0 0,-48 153 1550 0 0,77-75-2712 0 0,10-46-7582 0 0,-39-60 7126 0 0,-1-1-1589 0 0,2 1-4667 0 0,6 10 967 0 0</inkml:trace>
  <inkml:trace contextRef="#ctx0" brushRef="#br0" timeOffset="15844.96">4396 5326 1092 0 0,'0'0'2172'0'0,"0"0"20"0"0,0 0 15 0 0,0 0-19 0 0,0 0-71 0 0,0 0-77 0 0,0 0-92 0 0,0 0-140 0 0,0 0-154 0 0,3 2-162 0 0,-2-1-2202 0 0,6 6 2883 0 0,-3-6-5491 0 0,-1 0-4690 0 0,-3-1 1797 0 0</inkml:trace>
  <inkml:trace contextRef="#ctx0" brushRef="#br0" timeOffset="18411.97">3696 2399 600 0 0,'-9'13'8261'0'0,"-74"63"-5312"0"0,-105 90-977 0 0,-289 252-569 0 0,-37 28-756 0 0,255-233-636 0 0,-38 98-223 0 0,192-195 166 0 0,103-114 74 0 0,1-1 1 0 0,0 1 0 0 0,-1-1 0 0 0,1 1-1 0 0,0 0 1 0 0,0 0 0 0 0,0 0-1 0 0,0 0 1 0 0,1 0 0 0 0,-1 0-1 0 0,0 0 1 0 0,1 0 0 0 0,-1 0-1 0 0,1 0 1 0 0,0 0 0 0 0,0 0 0 0 0,-1 0-1 0 0,1 0 1 0 0,1 0 0 0 0,-1 0-1 0 0,0 1 1 0 0,0-1 0 0 0,1 0-1 0 0,0 0 1 0 0,-1 0 0 0 0,1 0 0 0 0,1 1-30 0 0,-1-1 136 0 0,39 34 1232 0 0,125 107 1595 0 0,120 181 332 0 0,-93-146-2489 0 0,41 28 464 0 0,64 3-564 0 0,-227-164-604 0 0,-29-20-36 0 0,-1 1 1 0 0,-2 2 0 0 0,-1 1-1 0 0,29 30-65 0 0,293 282 216 0 0,-244-179-30 0 0,-35-58-75 0 0,-34-29-68 0 0,23-16 77 0 0,-67-58-100 0 0,2 0-2 0 0,10 3-4 0 0,-11-3-5 0 0,-3-1-6 0 0,4 0 11 0 0,13 1-1 0 0,-13 0-5 0 0,-4-1-2 0 0,0 0 5 0 0,0 0-1 0 0,0 0-6 0 0,4-1-6 0 0,161-93-56 0 0,-79 39-356 0 0,-3-3-1 0 0,-2-4 1 0 0,63-66 414 0 0,66-51-308 0 0,-43 52 153 0 0,-1-16-215 0 0,30-53-519 0 0,-88 84 541 0 0,154-115-548 0 0,-20 17-311 0 0,-66 65 715 0 0,-12 34 220 0 0,-85 65 236 0 0,-8 15 1563 0 0,-69 30-1458 0 0,-2 1 12 0 0,0 0 7 0 0,0 0-38 0 0,1-1 0 0 0,0 1 0 0 0,0 0 0 0 0,-1-1-1 0 0,1 1 1 0 0,-1-1 0 0 0,1 1 0 0 0,0-1 0 0 0,-1 0 0 0 0,1 1 0 0 0,-1-1-1 0 0,1 1 1 0 0,-1-1 0 0 0,1 0 0 0 0,-1 0 0 0 0,0 1 0 0 0,1-1 0 0 0,-1 0-1 0 0,0 0 1 0 0,1 1 0 0 0,-1-1 0 0 0,0 0 0 0 0,0 0 0 0 0,0 0 0 0 0,0 1 0 0 0,0-1-1 0 0,0 0 1 0 0,0 0 0 0 0,0 0 0 0 0,0 1 0 0 0,0-1 0 0 0,0 0 0 0 0,-1 0-1 0 0,1 0 1 0 0,0 1 0 0 0,0-1 0 0 0,-1 0 0 0 0,1 1 0 0 0,-1-1 0 0 0,1 0-1 0 0,-1 0 1 0 0,1 1 0 0 0,-1-1 0 0 0,1 1 0 0 0,-1-1 0 0 0,1 1 0 0 0,-1-1-1 0 0,0 1 1 0 0,1-1 0 0 0,-1 1 0 0 0,0-1 0 0 0,1 1 0 0 0,-1 0 0 0 0,0-1-1 0 0,0 1-49 0 0,-281-154 2542 0 0,106 51-1478 0 0,-48-54 40 0 0,34-13-598 0 0,-95-15-244 0 0,103 58-114 0 0,86 52-154 0 0,-199-124 60 0 0,8-11-23 0 0,89 59 358 0 0,75 68-12 0 0,88 59-377 0 0,-19-20 0 0 0,18 8-295 0 0,-76-60 767 0 0,15 56-4063 0 0,81 36 2315 0 0,-32-7-15141 0 0,43 10 9861 0 0</inkml:trace>
  <inkml:trace contextRef="#ctx0" brushRef="#br0" timeOffset="21179.44">3902 1759 144 0 0,'-2'-10'1619'0'0,"1"5"2625"0"0,0-16 2295 0 0,5 15-6091 0 0,-4 6 157 0 0,0 0-36 0 0,0 0-16 0 0,0 0-27 0 0,0 0-32 0 0,0 0-28 0 0,0 0-15 0 0,0 0-3 0 0,0 0 3 0 0,0 0 22 0 0,1 7 41 0 0,-28 142 3106 0 0,0-48-2164 0 0,24-78-1297 0 0,-5 18-93 0 0,2 1 1 0 0,2 1-1 0 0,2-1 0 0 0,1 0 1 0 0,5 31-67 0 0,0-18-3389 0 0,-4-52 2065 0 0,0 2-436 0 0,0 0 838 0 0,-1 5-291 0 0,-3 2-5367 0 0,-2 2 1561 0 0</inkml:trace>
  <inkml:trace contextRef="#ctx0" brushRef="#br0" timeOffset="22723.74">3920 6355 380 0 0,'0'0'937'0'0,"0"0"-36"0"0,0 0-55 0 0,0 0-48 0 0,0 0-40 0 0,0 0-47 0 0,0 0-33 0 0,0 0-21 0 0,0 0 0 0 0,0 0-7 0 0,0 0 2 0 0,0 0 25 0 0,0 0 28 0 0,0 0 33 0 0,0 0 25 0 0,0 0 12 0 0,0 0 0 0 0,0 0 12 0 0,0 0-11 0 0,0 0-8 0 0,0 0-24 0 0,0 0-27 0 0,9-8 330 0 0,-3 6 2489 0 0,8 3-3068 0 0,-11 0-21 0 0,-1 2-7 0 0,10 23-11 0 0,-1 0-1 0 0,-1 1 1 0 0,-2 0 0 0 0,0 1 0 0 0,-2-1-1 0 0,-1 1 1 0 0,-1 1 0 0 0,-2-1-1 0 0,-1 6-428 0 0,20 122 923 0 0,7 77 222 0 0,-23-111-1384 0 0,-5-120-155 0 0,0 1-931 0 0,-1 5 1942 0 0,0-7-3952 0 0,-2 0-3859 0 0,-16-2 822 0 0,14 0 484 0 0</inkml:trace>
  <inkml:trace contextRef="#ctx1" brushRef="#br0">1805 7594 1056,'0'0'1427,"0"0"6,0 0-23,0 0-51,1-13 667,-4 16 5271,-8 38-6157,2-1-1,1 2 0,2-1 1,3 1-1,1 0 1,1 0-1,4 18-1139,-2 5 842,6 56 960,-2-113 269,-55-264-895,28-3 1615,23 252-2701,-1 5-90,1-1 0,0 0 1,0 0-1,0 0 1,0 1-1,1-1 1,-1 0-1,1 1 0,-1-1 1,1 1-1,0 0 1,0-1-1,0 1 0,0 0 1,0 0-1,1 1 1,-1-1-1,1 0 1,-1 1-1,1-1 0,-1 1 1,1 0-1,0 0 1,0 0-1,1 0 0,3-2 1,9-3-1,0 1 0,1 1 0,0 0 0,0 1 0,0 1 0,0 0 0,0 2 0,0 0 0,0 1 0,0 0 0,0 2 0,0 0 0,0 1 0,-2-1 0,0 2 0,0 0 0,-1 1 0,0 0 0,0 1 0,0 1 0,-1 0 0,0 0 0,0 2 0,-1 0 0,0 0 0,-1 1 0,0 0 0,-1 1 0,0 0 0,-1 1 0,0 0 0,-1 0 0,4 11 0,-6-12 0,0 0 0,-1 0 0,0 0 0,-1 1 0,0-1 0,-1 1 0,0 0 0,-1 0 0,-1 0 0,0 1 0,-1-1 0,0 0 0,-1 0 0,-1 0 0,0 0 0,-1 0 0,0 0 0,0 0 0,-2-1 0,0 1 0,0-1 0,-6 9 0,1-8 0,0 0 0,-1 0 0,0-2 0,-1 1 0,0-1 0,-1-1 0,0 0 0,-1-1 0,0-1 0,0 0 0,-1-1 0,0 0 0,0-1 0,0-1 0,-1 0 0,0-1 0,0-1 0,0 0 0,-6-1 0,-14-9 0,34 6-266,0 1-1,0-1 1,0 0 0,0 0-1,0-1 1,0 1-1,0 0 1,0-1 0,1 1-1,-1-1 1,1 1 0,-1-1-1,1 0 1,-1 1-1,1-1 1,0 0 0,0 0-1,0 0 1,0 0 0,0 0-1,1 0 1,-1 0 0,0-1-1,1 1 1,0 0-1,-1 0 1,1 0 0,0-1-1,0 1 1,1-2 266,12-39-13136,-4 29 6592</inkml:trace>
  <inkml:trace contextRef="#ctx1" brushRef="#br0" timeOffset="266.74">2404 7716 1452,'1'-4'608,"7"-22"7488,-6 18-9708,-2 8-3196</inkml:trace>
  <inkml:trace contextRef="#ctx1" brushRef="#br0" timeOffset="606.4">2506 7880 436,'-18'115'12189,"28"-43"-8785,6-49-5442,-5-20-5027,-10-3 3171</inkml:trace>
  <inkml:trace contextRef="#ctx1" brushRef="#br0" timeOffset="832.58">2799 7802 188,'-3'0'1359,"-5"0"-381,0 0 0,0 1 0,-1 0 0,1 0 0,1 1 0,-1 0 0,0 0 0,0 1 0,1 0 0,-1 0 0,1 1 0,0 0 0,0 0 0,-3 4-978,9-8 63,0 1 0,1 0 0,-1-1 1,1 1-1,-1 0 0,0-1 0,1 1 1,-1 0-1,1 0 0,0 0 0,-1 0 0,1-1 1,0 1-1,-1 0 0,1 0 0,0 0 1,0 0-1,0 0 0,0 0 0,0 0 1,0 0-1,0 0 0,0 0 0,0 0 0,1 0 1,-1-1-1,0 1 0,0 0 0,1 0 1,-1 0-1,1 0 0,-1 0 0,1-1 1,-1 1-1,1 0 0,-1 0 0,1-1 0,0 1 1,-1 0-1,1-1 0,0 1 0,0-1 1,-1 1-1,1-1 0,0 1 0,0-1 0,0 0 1,0 1-1,-1-1 0,2 0-63,44 20 776,81 11 185,-125-31-940,-1 0 0,0 0 1,0 0-1,1 0 1,-1 1-1,0-1 1,0 1-1,0-1 1,0 1-1,0-1 1,1 1-1,-1 0 0,0-1 1,0 1-1,-1 0 1,1 0-1,0 0 1,0 0-1,0 0 1,0 0-1,-1 0 1,1 0-1,0 0 1,-1 0-1,1 0 0,-1 0 1,0 0-1,1 1 1,-1-1-1,0 0 1,1 0-1,-1 0 1,0 1-1,0-1 1,0 0-1,0 0 0,0 1 1,-1-1-1,1 0 1,0 0-1,0 0 1,-1 1-1,1-1 1,-1 0-1,1 0 1,-1 0-1,0 0 1,1 0-1,-1 0 0,0 0 1,0 0-1,1 0 1,-2 0-22,-52 43 1935,-59-11-2148,110-33-1025,-7-6-2750,7 4-3708,3 2 2030</inkml:trace>
  <inkml:trace contextRef="#ctx1" brushRef="#br0" timeOffset="1245.58">3136 7873 1496,'-1'4'1556,"-27"118"7217,22 71-2421,33-10-1504,-26-181-4517,-1-5 2505,0-30-2667,0-214 1306,0 221-1403,-2 10-39,1 1 0,0-1 0,1 0 0,1 1 0,1-1 0,0 0 0,1 1 0,1 0 0,0 0 0,1 0 0,0 0 0,1 1 0,1-1 0,1 2 0,6-11-33,-8 20-20,0 0 0,0-1-1,0 2 1,1-1 0,-1 1-1,1 0 1,0 0 0,0 1-1,0 0 1,1 0 0,-1 1-1,0 0 1,1 0 0,-1 1-1,0 0 1,1 0 0,-1 1-1,0-1 1,1 2 0,-1-1-1,0 1 1,0 0 0,0 1-1,0-1 1,0 1 0,-1 1-1,1-1 1,-1 1 0,0 0-1,0 1 1,0 0 0,5 5 20,-10-6-11,-1 0 0,1 0 0,0 1 0,-1-1 1,0 0-1,0 1 0,-1-1 0,1 1 1,-1-1-1,0 0 0,0 0 0,0 1 0,-1-1 1,1 0-1,-1 0 0,0 0 0,0-1 1,-1 1-1,1 0 0,-1-1 0,0 1 0,1-1 1,-2 0-1,1 0 0,-3 2 11,-136 102-362,72-82-3150,65-25 944,-9-2 2660,10 0-7623,4 2 3825,0 0-1858</inkml:trace>
  <inkml:trace contextRef="#ctx1" brushRef="#br0" timeOffset="1490.62">3538 7361 1360,'1'-1'211,"-1"0"1,0 1-1,0-1 0,1 0 1,-1 0-1,1 1 0,-1-1 1,1 0-1,-1 1 0,1-1 1,-1 0-1,1 1 0,-1-1 1,1 1-1,0-1 0,-1 1 1,1-1-1,0 1 0,-1-1 0,1 1 1,0 0-1,0-1 0,0 1 1,-1 0-1,1 0 0,0 0 1,0 0-1,0 0 0,-1 0 1,1 0-1,0 0 0,0 0 1,0 0-1,0 0 0,-1 0 1,1 0-1,0 1 0,0-1 0,-1 0 1,1 0-1,0 1 0,0-1 1,-1 1-1,1-1 0,0 1 1,-1-1-1,1 1 0,0-1 1,-1 1-1,1 0-211,6 15 1201,-3 8-235,-1 0 0,-1-1 1,-1 1-1,-1 0 1,-1 0-1,-1 0 1,-2 5-967,-4 75 1690,23 191 1000,14-235-6106,-27-59 2164,2 1-226,5 0 993,20 0-8945,-26-2 4811</inkml:trace>
  <inkml:trace contextRef="#ctx1" brushRef="#br0" timeOffset="2758.13">4068 7737 1136,'0'0'1244,"-2"-3"10,1 0-1020,0 2-76,1 0 0,-1 0 0,1 0 1,-1 0-1,1 0 0,-1 0 0,0 0 0,1 0 0,-1 1 0,0-1 1,0 0-1,0 0 0,1 1 0,-1-1 0,0 0 0,0 1 1,0-1-1,0 1 0,0-1 0,0 1 0,0 0 0,-1-1 1,1 1-1,0 0 0,0 0 0,0 0 0,0 0 0,0 0 0,0 0 1,0 0-1,-1 0 0,1 0 0,0 0 0,0 1 0,0-1 1,-1 1-159,-12 2 485,0 1 1,0 0-1,0 2 1,1-1-1,0 2 1,0-1-1,1 2 1,-1 0-1,2 0 1,-1 1-1,1 1 1,0 0-1,1 0 1,1 1 0,-1 0-1,2 1 1,-1 0-1,2 0 1,0 1-1,0 0 1,1 0-1,1 0 1,0 1-1,0 0 1,2 0-1,-1 5-485,5-16 46,0 0 0,0-1-1,0 1 1,0 0 0,0-1-1,1 1 1,-1-1-1,1 0 1,0 0 0,-1 1-1,1-1 1,0 0 0,1 0-1,-1 0 1,0-1-1,0 1 1,1-1 0,-1 1-1,1-1 1,-1 0 0,1 0-1,0 0 1,-1 0 0,1 0-1,0-1 1,0 1-1,0-1 1,-1 1 0,1-1-1,0 0 1,0 0 0,0-1-1,0 1 1,-1-1-1,1 1 1,0-1 0,0 0-1,-1 0 1,1 0 0,0 0-1,-1-1 1,1 1 0,-1 0-1,0-1 1,0 0-1,1 0 1,-1 0 0,0 0-1,0 0 1,0 0 0,-1 0-1,2-3-45,10-4-31,-1-1 0,0 0 0,-1 0 0,0-2 0,-1 1 0,-1-1 0,1-1 0,-2 0 0,0 0 0,0 0 0,-1-1 0,-1 0 0,0-1 0,-1 1 0,0-3 31,8-13 566,-16 79-337,27 47 275,-19-93-686,-1 0 0,1-1 0,-1 1 1,1-1-1,0 0 0,0 0 0,0-1 0,0 1 0,0-1 0,0 0 0,1-1 0,-1 1 0,0-1 0,0 0 0,1 0 0,-1-1 0,0 1 0,0-1 0,0 0 0,1-1 0,0 0 182,99-50-3628,-52 16 2329,-50 34 1359,-3 2 58,0 0 49,0 0 32,18 16 266,13 30 735,-25-42-1102,-1 0 0,1 0 0,0 0-1,0-1 1,1 0 0,-1 0 0,0-1 0,1 0 0,0 0-1,0 0 1,-1-1 0,1 0 0,0-1 0,0 1-1,0-1 1,0 0 0,0-1 0,0 0 0,0 0 0,0-1-1,-1 1 1,6-3-98,139-70 933,-145 69-697,0 0 1,-1-1-1,1 1 1,-1-1-1,-1 0 0,1 0 1,-1-1-1,0 1 0,-1-1 1,1 0-1,-1 0 1,-1 0-1,1-2-236,-2-19 1328,-1 24-915,-10-18 625,9 21-970,0-1 0,-1 0 0,0 1-1,1 0 1,-1-1 0,0 1 0,0 0 0,0 0 0,0 0 0,0 0 0,0 0 0,0 1 0,0-1-1,0 1 1,0-1 0,0 1 0,0 0 0,-1-1 0,1 1 0,0 0 0,0 1 0,0-1 0,0 0-1,0 1 1,-1-1 0,1 1 0,0-1 0,0 1 0,0 0 0,0 0 0,0 0-68,-2 2 64,16 43 250,154 58-514,-145-90 147,0 1-1,-1 1 1,0 0 0,-2 1 0,0 1 0,0 1 0,-2 1 0,-1 0-1,0 1 1,-1 1 0,8 18 53,-19-33 14,0 1 0,-1 0-1,0 0 1,0 0 0,0 0 0,-1 0-1,0 0 1,-1 0 0,0 0 0,0 1-1,-1-1 1,0 0 0,0 0 0,-1 0-1,0 0 1,-1 0 0,1 0 0,-1-1-1,-1 1 1,0-1 0,0 0 0,0 0-1,-1 0 1,0-1 0,0 1 0,0-1 0,-1 0-1,0-1 1,0 0 0,-1 0 0,0 0-1,0 0 1,-4 1-14,-20 6-25,-1-2 1,0-1-1,0-2 0,-1-1 1,1-1-1,-1-2 1,-1-1-1,1-2 0,-15-2 25,-102-7-6704,49 2-4562,65 6 4656</inkml:trace>
  <inkml:trace contextRef="#ctx1" brushRef="#br0" timeOffset="3072.58">1592 8670 324,'0'0'1205,"0"-19"3674,0 3 499,1 24 209,0 11-2116,-1-4-4441,-23 129 4959,19-80-3864,10-44-1409,-3-16-2381,-1 1-5592,-2-5 3759</inkml:trace>
  <inkml:trace contextRef="#ctx1" brushRef="#br0" timeOffset="3424.66">1805 8622 596,'0'0'1528,"0"0"-8,0 0-32,0 0-51,0 0-9,0 0-7,0 0-38,0 0-69,0 0-79,0 0-64,-1 8-43,10 166 4632,11-113-6818,-13-43-2568,1 3-4336,-2-5 3035</inkml:trace>
  <inkml:trace contextRef="#ctx1" brushRef="#br0" timeOffset="3819.77">2608 8979 1548,'-1'-3'1590,"1"0"-1228,-1 1 1,0-1 0,1 0 0,-1 1-1,0-1 1,-1 1 0,1-1-1,0 1 1,-1 0 0,1-1 0,-1 1-1,0 0 1,1 0 0,-1 0-1,0 0 1,0 0 0,-1 1 0,1-1-1,0 1 1,0-1 0,-1 1 0,1 0-1,-1 0 1,1 0 0,-1 0-1,0 0 1,1 0 0,-2 1-363,-4 1 1220,-6 5-666,-1 0 0,2 1 0,-1 0 1,1 1-1,0 1 0,1 0 0,0 1 0,0 0 0,1 1 1,1 0-1,-1 1 0,2 0-554,-4 3 413,0 0 0,2 1 1,0 0-1,0 1 0,2 1 0,0-1 1,1 1-1,1 1 0,1-1 0,0 1 1,1 1-1,1-1 0,1 0 0,1 1 1,1 0-1,0 0 0,2-1 0,0 1 1,1 0-1,1-1 0,1 2-413,-1-15 74,-1 1 0,1-1 0,1 0 0,-1 0 1,1 0-1,0 0 0,0 0 0,1-1 0,-1 0 0,1 0 0,1 0 0,-1-1 0,1 1 0,-1-1 0,1-1 1,0 1-1,1-1 0,-1 0 0,0 0 0,1-1 0,0 0 0,-1 0 0,1 0 0,0-1 0,0 0 1,0-1-1,0 1 0,0-1 0,0-1 0,0 1 0,0-1 0,0 0 0,0-1 0,0 0 0,-1 0 1,1 0-1,-1-1 0,6-3-74,253-125-1242,-263 130 1240,0 0 1,0-1 0,1 2 0,-1-1 0,0 0 0,1 0 0,-1 1 0,1-1 0,-1 1-1,1 0 1,-1 0 0,0 0 0,1 0 0,-1 0 0,1 0 0,-1 1 0,1-1 0,-1 1 0,0 0-1,1 0 1,-1-1 0,0 2 0,1-1 0,-1 0 0,0 0 0,0 1 0,0-1 0,0 1-1,-1-1 1,1 1 0,0 0 0,0 0 0,-1 0 0,0 0 0,1 0 0,-1 0 0,0 0 0,0 1-1,0-1 1,0 0 0,0 1 1,61 98-777,-53-85-3105,-7-14-1347,-2-1-4737,0-1 3490</inkml:trace>
  <inkml:trace contextRef="#ctx1" brushRef="#br0" timeOffset="4523.63">2576 9349 392,'0'0'1660,"-9"-5"1058,9-1 4290,55-21-1495,210-3 887,191-46-1382,-454 76-4911,-2 0 13,0 0-19,0 17 107,-4-9-76,-12 11 17,9-14-93,1 1 1,0-1-1,0 1 1,1 1-1,-1-1 1,1 1-1,0-1 0,1 1 1,0 1-1,0-1 1,1 1-1,-1-1 0,2 1 1,-1 0-1,1 0 1,0 0-1,1 0 1,0 1-1,0-1 0,1 0 1,0 1-1,0-1 1,1 0-1,0 0 0,1 1 1,1 5-57,2-9 23,0 0 0,0-1 0,1 1-1,0-1 1,0 0 0,0-1 0,0 1 0,0-1 0,1 0 0,0-1 0,-1 0 0,1 0 0,0 0-1,0-1 1,0 0 0,0 0 0,0-1 0,0 0 0,0 0 0,0 0 0,0-1 0,0 0-1,0-1 1,0 1 0,0-1 0,0-1 0,-1 1 0,1-1 0,-1-1 0,0 1 0,0-1 0,5-3-23,-7 5-14,1 0 0,-1 0 0,0-1 1,0 0-1,0 0 0,0 0 0,0 0 1,0 0-1,-1-1 0,0 1 0,1-1 1,-1 0-1,-1 0 0,1 0 0,-1-1 0,1 1 1,-1-1-1,0 1 0,-1-1 0,1 0 1,-1 1-1,0-1 0,0 0 0,-1 0 1,1 0-1,-1 0 0,0 0 0,0 0 1,-1 0-1,0 0 0,0 1 0,0-1 1,0 0-1,-1 0 0,1 1 0,-1-1 1,0 1-1,-1-1 0,1 1 0,-1 0 1,0 0-1,0 0 0,0 0 0,0 1 1,-1-1-1,-1-1 14,-96-41-3734,64 38-1296,1 4-5512,18 3 3915</inkml:trace>
  <inkml:trace contextRef="#ctx1" brushRef="#br0" timeOffset="4783.07">4473 9008 60,'-11'-31'4574,"-3"-16"6060,8 27-5934,5 18-3599,1 2-113,0 0-128,0 0-170,0 0-209,0 0-243,0 0-304,0 0-331,0 0-346,0 0-328,2 7-331,1 17-822,-3 5-6754,0-26 3665</inkml:trace>
  <inkml:trace contextRef="#ctx1" brushRef="#br0" timeOffset="5051.84">4600 9148 116,'2'3'1559,"13"101"9613,-11-26-7001,12 18-2708,-13-86-2502,8 15-8742,-10-23 5472</inkml:trace>
  <inkml:trace contextRef="#ctx1" brushRef="#br0" timeOffset="6089.6">4914 9207 1572,'-21'151'13644,"9"-76"-7112,11-73-5957,1-2-58,0 0-58,0 0-40,0 0-41,0 0-58,0 0-13,2-6-21,41-116 294,51-45-1030,-87 157 426,-6 8 36,-1 0 0,1 1-1,0-1 1,0 0 0,0 0-1,0 0 1,0 1 0,1-1 0,-1 1-1,0-1 1,1 1 0,-1-1-1,1 1 1,0 0 0,-1 0 0,1 0-1,0 0 1,0 0 0,-1 0-1,1 0 1,0 1 0,0-1 0,0 0-1,0 1 1,0 0 0,0-1-1,0 1 1,0 0 0,0 0 0,0 0-1,1 1-11,13 11 97,0 1 0,-1 1-1,-1 0 1,0 1 0,-1 1-1,0 0 1,-2 1 0,1 1-97,42 53 167,-35-47-596,18 19-941,-10-17-6458,-26-25 1472,-1-1 484</inkml:trace>
  <inkml:trace contextRef="#ctx0" brushRef="#br0" timeOffset="38829.82">5517 8506 684 0 0,'0'0'1486'0'0,"0"0"-9"0"0,0 0 6 0 0,0 0-13 0 0,0 0-44 0 0,0 0-38 0 0,0 0-28 0 0,0 0-33 0 0,0 6-27 0 0,-20 163 7255 0 0,26-120-9942 0 0,-6-48 244 0 0,0-1-577 0 0,0 0-1573 0 0,0 0-2160 0 0,0 0 417 0 0</inkml:trace>
  <inkml:trace contextRef="#ctx1" brushRef="#br0" timeOffset="7245.83">5706 8469 708,'0'0'1616,"0"0"69,0 0 33,2 3 1,18 39 6379,-10 68-1463,1-35-6933,-9-68-173,-4 20-3031,1-22 112,0 0-2103,-9 20 420</inkml:trace>
  <inkml:trace contextRef="#ctx0" brushRef="#br0" timeOffset="41061.56">1080 7345 640 0 0,'0'0'919'0'0,"0"0"-25"0"0,0 0-27 0 0,0 0-41 0 0,0 0-50 0 0,0 0-80 0 0,0 0-18 0 0,0 0-18 0 0,0 0-5 0 0,0 0 10 0 0,0 0-7 0 0,0 0-28 0 0,0 0-11 0 0,0 0 4 0 0,0 0-5 0 0,0 0 6 0 0,0 0-6 0 0,8 1-19 0 0,237 3 3606 0 0,137-34-2200 0 0,-268 19-1359 0 0,162-4 737 0 0,90 14-1383 0 0,-183 2 169 0 0,150-3-29 0 0,89 0-18 0 0,-246 4-100 0 0,90 8-134 0 0,317 14-1686 0 0,-193-24 301 0 0,259-13-1003 0 0,-241 16 1878 0 0,-6-11-661 0 0,65-4-3 0 0,-214 6 1149 0 0,-166 6 869 0 0,-87 45-579 0 0,1-36-147 0 0,0 0 1 0 0,-1 0 0 0 0,0 0-1 0 0,-1 0 1 0 0,0 0 0 0 0,0 0 0 0 0,-1 0-1 0 0,0 0 1 0 0,-1-1 0 0 0,1 1-1 0 0,-2-1 1 0 0,1 0 0 0 0,-1 1 0 0 0,-1-1-1 0 0,0 1-6 0 0,-107 184 683 0 0,-23 26-352 0 0,4 50-149 0 0,1-16 35 0 0,-16 42 110 0 0,46-80 172 0 0,41-22 322 0 0,6 67-225 0 0,-1-124 239 0 0,-5-52-25 0 0,33-49-624 0 0,-44 59-47 0 0,-25 39-319 0 0,74-97 253 0 0,-3-11-53 0 0,22-23-28 0 0,-7 13 204 0 0,8-12-3810 0 0,2-2-3919 0 0,-1-1 2874 0 0</inkml:trace>
  <inkml:trace contextRef="#ctx0" brushRef="#br0" timeOffset="44431.44">1237 7378 416 0 0,'0'0'499'0'0,"0"0"-29"0"0,0 0-51 0 0,0 0-28 0 0,0 0-14 0 0,0 0-19 0 0,0 0 0 0 0,0 0-4 0 0,0 0-10 0 0,0 0 0 0 0,0 0-27 0 0,0 0-14 0 0,0 0-10 0 0,0 0-9 0 0,0 0-8 0 0,0 0-11 0 0,0 0-2 0 0,-4 4 7 0 0,-33 42 906 0 0,2 2 0 0 0,2 2 0 0 0,2 1 1 0 0,-16 38-1177 0 0,29-54 205 0 0,-133 292 974 0 0,-116 339-607 0 0,59-240-391 0 0,133-289-166 0 0,-92 172 35 0 0,98-144-67 0 0,23-45-199 0 0,23-40-521 0 0,10-39-33 0 0,12-39 614 0 0,-10 31-1039 0 0,34-41 1209 0 0,-17 7 11 0 0,30-7 155 0 0,-21 3-103 0 0,39-6 224 0 0,21 4 46 0 0,-25 1-104 0 0,23-2 117 0 0,110-20 447 0 0,203-31 685 0 0,-269 49-1169 0 0,0 5 0 0 0,1 5 0 0 0,-1 5 0 0 0,111 19-323 0 0,123 8 263 0 0,327-16-263 0 0,33-39 10 0 0,-476-1 123 0 0,21-1 221 0 0,251 0-39 0 0,-195-3-291 0 0,-229 18 22 0 0,34-1 7 0 0,60 3 49 0 0,-100 6-77 0 0,393-20 193 0 0,-246 14 1217 0 0,-145 9-938 0 0,-77-1-473 0 0,14 1-673 0 0,-14-1 88 0 0,3 0 897 0 0,-3 0-3836 0 0,1 1-3477 0 0,-3-1 2642 0 0</inkml:trace>
  <inkml:trace contextRef="#ctx1" brushRef="#br0" timeOffset="17479.55">2158 6046 808,'1'-1'2329,"2"-7"-2850,-4 9 5576,0 3 5522,-3 5-10310,0 0 0,0 0 0,1 0 0,1 1 0,-1-1 0,2 1-1,-1 0 1,1-1 0,1 1 0,0 0 0,0 0 0,1-1 0,0 1 0,0 0-1,1-1 1,1 1 0,0-1 0,0 1 0,0-1 0,1 0 0,1-1 0,0 1-1,0-1 1,0 0 0,1 0 0,0 0 0,1-1 0,0 0 0,0 0 0,0-1-1,1 0 1,0 0 0,3 1-267,0-3 91,0-1 0,0 0 0,0-1 0,1-1 0,-1 1 0,1-2 0,-1 1 0,1-2 0,0 0 0,-1 0 0,0-1 0,1 0 0,-1-1 0,0 0 0,0-1 0,0 0 0,-1-1 0,1 0 0,-1-1 0,0 0 0,-1 0 0,0-1 0,0 0 0,0-1 0,-1 0 0,6-7-91,-13 14-2,4-5-39,0 0 1,0 1 0,-1-2 0,0 1 0,0 0 0,0-1 0,-1 0-1,0 0 1,0 0 0,-1 0 0,0 0 0,0 0 0,-1-1 0,0 1-1,0-1 1,0 1 0,-1-1 0,-1-3 40,-14-29-3868,12 38 1267,-6-2 2349,7 4-3444,0 0-3983,2 0 1715</inkml:trace>
  <inkml:trace contextRef="#ctx1" brushRef="#br0" timeOffset="17806.14">2460 6359 176,'-9'-15'696,"-2"-1"-14,-3 2 3333,12 12-2808,2 2-78,0 0-58,0 0-13,0 0-4,-3 5-21,-22 57 1979,24-37-2093,-2-3-397,0 0 0,2 1 1,1-1-1,1 0 0,1 1 0,0-1 0,2 0 0,1 0 1,1 0-1,0-1 0,5 8-522,18 13-5416,-27-41 2331,0 1-1945,7 10 381</inkml:trace>
  <inkml:trace contextRef="#ctx1" brushRef="#br0" timeOffset="18131.45">2593 6656 1124,'0'0'1321,"0"0"-21,0 0-37,0 0-31,0 0-47,0 0-47,15-10 1801,8 3-2401,0-2 0,-1 0-1,0-2 1,0 0-1,-1-1 1,-1-2-1,0 0 1,-1-1-1,0 0 1,-1-2 0,7-9-538,2-21 659,-26 44-491,-1 0-22,-1 1-113,-1 1 0,1-1 0,-1 1 0,1 0 0,-1-1 0,1 1 0,-1 0 1,0 0-1,1 0 0,-1 0 0,0 0 0,0 1 0,0-1 0,0 0 0,0 1 0,0 0 0,0-1 0,0 1 0,0 0 0,0 0 0,0 0 0,0 0 1,0 0-1,0 0 0,0 1 0,0-1 0,0 1 0,1 0 0,-1-1 0,0 1 0,0 0 0,0 0 0,1 0 0,-1 0 0,0 0 0,1 1 0,-2 0-33,-16 8 285,1 2 0,1 0-1,0 0 1,0 2 0,1 0-1,1 1 1,1 0 0,0 1-1,1 1 1,0 0 0,1 1-1,2 0 1,-4 7-285,12-22 49,-1 0 1,1-1-1,0 1 1,0 0-1,0 0 1,1 1-1,-1-1 1,0 0-1,1 1 1,0-1-1,0 1 0,0-1 1,1 1-1,-1-1 1,1 1-1,-1 0 1,1-1-1,0 1 1,1-1-1,-1 1 1,1 0-1,0-1 1,-1 1-1,1-1 1,1 1-1,-1-1 1,0 0-1,1 1 1,0-1-1,0 0 0,0 0 1,0 0-1,0-1 1,1 1-1,-1 0 1,1-1-1,0 1 1,-1-1-1,1 0 1,0 0-1,1 0 1,-1 0-1,0-1 1,0 1-1,1-1 1,-1 0-1,1 0 1,-1 0-1,3 0-49,128-20-1888,-8-31-4018,-121 48 5585,48-28-8402,-28 13 3720</inkml:trace>
  <inkml:trace contextRef="#ctx1" brushRef="#br0" timeOffset="19684.8">3185 6478 76,'3'-33'4527,"-3"30"-3617,-10-14 2322,5 16-2969,0 1 0,0 0 0,0 0 0,0 0-1,0 0 1,0 1 0,0 0 0,0 0-1,0 0 1,0 1 0,0 0 0,1-1-1,-1 2 1,0-1 0,1 1 0,0-1 0,0 1-1,0 0 1,0 1 0,0-1 0,0 1-1,1-1 1,0 1 0,0 0 0,0 0-1,-1 3-262,3-5 43,1-1-1,0 1 1,0 0-1,0 0 0,0 0 1,0-1-1,0 1 1,0 0-1,0 0 0,1-1 1,-1 1-1,1 0 0,0-1 1,-1 1-1,1 0 1,0-1-1,0 1 0,0-1 1,0 1-1,0-1 1,0 0-1,0 1 0,0-1 1,1 0-1,-1 0 0,1 0 1,-1 0-1,1 0 1,-1 0-1,1 0 0,-1 0 1,1-1-1,0 1 1,-1 0-1,2-1-42,182 60-423,-183-58 468,0 0 1,1 0-1,-1 1 1,0-1-1,-1 1 1,1-1-1,0 1 1,-1 0-1,1 0 1,-1 0-1,0 0 1,0 0-1,0 0 1,0 0-1,-1 0 1,1 0-1,-1 0 1,0 0-1,1 1 1,-2-1-1,1 0 1,0 0-1,-1 0 1,1 0-1,-1 0 1,0 1-1,0-1 1,0-1-1,0 1 1,-1 0-1,1 0 1,-1 0-1,0-1 1,0 1-1,0-1 1,0 1-1,0-1 1,0 0-1,-1 0 1,1 0-1,-1 0 1,1 0-1,-1 0 1,0-1-1,0 0 1,0 1-1,0-1 1,0 0-1,0 0-45,-123 40 845,82-36-4109,-5-3-5260,31-2 4068</inkml:trace>
  <inkml:trace contextRef="#ctx0" brushRef="#br0" timeOffset="55315.91">6340 4344 744 0 0,'0'0'777'0'0,"0"0"-17"0"0,0 0-15 0 0,0 0 0 0 0,0 0-2 0 0,0 0 5 0 0,0 0-9 0 0,0 0-19 0 0,0 0-21 0 0,0 0-9 0 0,0 0-9 0 0,0 0-4 0 0,0 0-40 0 0,0 0-46 0 0,0 0-35 0 0,0 0-41 0 0,0 0-21 0 0,0 0-21 0 0,0 0-16 0 0,0 0-2 0 0,6 1-18 0 0,28 4 206 0 0,0-2-1 0 0,0-2 1 0 0,0-1-1 0 0,0-2 1 0 0,32-5-643 0 0,42-2 882 0 0,277-22 1511 0 0,564-56 1039 0 0,-321 63-2705 0 0,-317 17-697 0 0,-100-4-9 0 0,-179 7-12 0 0,56-2 3 0 0,-49 1 3 0 0,3 1-10 0 0,-30 1-3 0 0,36-1 174 0 0,-44 4-493 0 0,5 3 1356 0 0,-4 40-510 0 0,-5 47-603 0 0,-17 18 23 0 0,0 31 64 0 0,17-138-13 0 0,1 23 1 0 0,1 0-1 0 0,1-1 0 0 0,1 1 1 0 0,1-1-1 0 0,1 0 0 0 0,1-1 1 0 0,6 13-1 0 0,16 57-14 0 0,23 45 402 0 0,-18 31 154 0 0,-15-17-395 0 0,22 124-62 0 0,-12-41-50 0 0,8-7-10 0 0,-19-99-4 0 0,9 130-23 0 0,-19-134-11 0 0,9 80-26 0 0,-13 148-289 0 0,-2-46 105 0 0,14 272 11 0 0,-6-130 149 0 0,26-11-5 0 0,-16-77 29 0 0,19 136-389 0 0,20 36-512 0 0,-37-186 752 0 0,2-216 139 0 0,33 77 13 0 0,-41-137 18 0 0,5 24-4 0 0,-13-62 22 0 0,-8-30 5 0 0,2 15-14 0 0,-1-5 123 0 0,-1-3-111 0 0,0-6 4 0 0,0-3 1 0 0,0 0-13 0 0,0 0-4 0 0,0 0 9 0 0,0 0-3 0 0,0 0-2 0 0,0 0-4 0 0,0 0 5 0 0,0 0 10 0 0,0 0 0 0 0,0 0-8 0 0,0 0-2 0 0,0 0-3 0 0,-38 5-2 0 0,-316 36-1858 0 0,-329 32-3729 0 0,425-58 4372 0 0,-156-16 1224 0 0,-286-20 1079 0 0,269 35-522 0 0,-145 24-189 0 0,-106-2-316 0 0,424-25 127 0 0,-367 13 1556 0 0,258-15-592 0 0,73 9 783 0 0,230-22-416 0 0,61 4-1348 0 0,3 0-30 0 0,0 0-40 0 0,-3-1-118 0 0,-9 0-178 0 0,10 1-232 0 0,2 0-279 0 0,0 0-334 0 0,0 0-372 0 0,0 0-612 0 0,0 0-1558 0 0,0 0-2297 0 0,0 0 449 0 0</inkml:trace>
  <inkml:trace contextRef="#ctx0" brushRef="#br0" timeOffset="55692.57">3167 12395 1000 0 0,'4'-8'1140'0'0,"0"1"0"0"0,-1-1 0 0 0,0 0 0 0 0,-1 0-1 0 0,0-1 1 0 0,0 1 0 0 0,-1 0 0 0 0,0-1 0 0 0,0 1 0 0 0,-1 0-1 0 0,0-1 1 0 0,-1 1 0 0 0,0-2-1140 0 0,1-6 1740 0 0,-1 14-1603 0 0,0 1 0 0 0,-1-1 0 0 0,1 0 1 0 0,0 0-1 0 0,-1 1 0 0 0,0-1 0 0 0,1 1 1 0 0,-1-1-1 0 0,0 1 0 0 0,0 0 1 0 0,0 0-1 0 0,0 0 0 0 0,0 0 0 0 0,0 0 1 0 0,0 0-1 0 0,0 0 0 0 0,0 1 0 0 0,0-1 1 0 0,0 1-1 0 0,0-1 0 0 0,-1 1 0 0 0,1 0 1 0 0,0 0-1 0 0,0 0 0 0 0,-1 0 1 0 0,1 0-1 0 0,0 1 0 0 0,0-1 0 0 0,0 1 1 0 0,0-1-1 0 0,-1 1 0 0 0,1 0 0 0 0,0 0 1 0 0,0 0-1 0 0,0 0 0 0 0,1 0 0 0 0,-1 0 1 0 0,0 1-1 0 0,0-1-137 0 0,1-1 25 0 0,-20 11 462 0 0,-1 1 1 0 0,1 1-1 0 0,1 1 0 0 0,1 0 0 0 0,0 2 1 0 0,0 0-1 0 0,2 1 0 0 0,0 1 0 0 0,1 0 0 0 0,1 1 1 0 0,0 1-1 0 0,2 0 0 0 0,0 1 0 0 0,-6 16-487 0 0,14-27 112 0 0,1 1-1 0 0,-1 0 1 0 0,2 0-1 0 0,0 0 1 0 0,0 0-1 0 0,1 1 1 0 0,0-1-1 0 0,1 1 1 0 0,0 0-1 0 0,1-1 1 0 0,0 1-1 0 0,1-1 0 0 0,0 1 1 0 0,1-1-1 0 0,0 1 1 0 0,1-1-1 0 0,0 0 1 0 0,1 0-1 0 0,0 0 1 0 0,1 0-1 0 0,0-1 1 0 0,1 0-1 0 0,0 0 1 0 0,0 0-1 0 0,1-1 1 0 0,1 0-1 0 0,0 1-111 0 0,0 0 0 0 0,0 0 0 0 0,1-1 0 0 0,0 0 0 0 0,0 0 0 0 0,1-1 0 0 0,0-1 0 0 0,0 1 0 0 0,1-1 0 0 0,0-1 0 0 0,0 0 0 0 0,0-1 0 0 0,1 0 0 0 0,0-1 0 0 0,0 0 0 0 0,0-1 0 0 0,1 0 0 0 0,10 1 0 0 0,14 0 0 0 0,-6 1 0 0 0,0-1 0 0 0,0-2 0 0 0,0-1 0 0 0,1-1 0 0 0,-1-2 0 0 0,27-5 0 0 0,-15-2-206 0 0,60-18-6485 0 0,-99 24 3399 0 0,0-5 1481 0 0,-2 4-7066 0 0,-2 4 2191 0 0</inkml:trace>
  <inkml:trace contextRef="#ctx0" brushRef="#br0" timeOffset="56006.39">2870 12728 900 0 0,'-4'-2'1598'0'0,"-19"-11"3186"0"0,22 12-3217 0 0,1 1-28 0 0,0 0-46 0 0,0 0-51 0 0,5-4-57 0 0,9-4-616 0 0,1 0-1 0 0,0 1 1 0 0,0 1 0 0 0,0 0-1 0 0,1 2 1 0 0,0-1 0 0 0,0 2 0 0 0,0 0-1 0 0,1 1 1 0 0,6 0-769 0 0,56-11 1196 0 0,-5-3-923 0 0,109-34-508 0 0,-129 21-4559 0 0,-8-11-4468 0 0,-32 24 3877 0 0</inkml:trace>
  <inkml:trace contextRef="#ctx0" brushRef="#br0" timeOffset="56249.15">3003 12275 1372 0 0,'0'0'1560'0'0,"-12"-3"929"0"0,16 0 4904 0 0,252-49-1974 0 0,-77 36-7295 0 0,-139 17-375 0 0,0 5-4260 0 0,-19-1 2240 0 0</inkml:trace>
  <inkml:trace contextRef="#ctx0" brushRef="#br0" timeOffset="56571.92">3700 12616 536 0 0,'0'0'1380'0'0,"8"-6"756"0"0,-4 8 5381 0 0,-2 6-6971 0 0,0 1 0 0 0,-1-1 0 0 0,-1 1 0 0 0,1-1 0 0 0,-1 1 0 0 0,-1-1 0 0 0,1 1 0 0 0,-2-1 0 0 0,1 1 0 0 0,-1-1 0 0 0,0 1 0 0 0,-1-1 0 0 0,0 0 0 0 0,-2 4-546 0 0,-13 58 2854 0 0,18-63-2558 0 0,-1 1 1404 0 0,14-52-1362 0 0,0 18-535 0 0,2 2 0 0 0,1-1 0 0 0,1 2 0 0 0,1 0 0 0 0,0 2 0 0 0,7-5 197 0 0,17-3 23 0 0,71 174 508 0 0,-43-110-4223 0 0,-44-30-174 0 0,2-4-3512 0 0,-2-2 2409 0 0</inkml:trace>
  <inkml:trace contextRef="#ctx0" brushRef="#br0" timeOffset="56938.53">4502 12636 1256 0 0,'-4'-4'601'0'0,"0"0"-1"0"0,-1 0 1 0 0,1 1-1 0 0,-1-1 1 0 0,0 1-1 0 0,0 0 1 0 0,0 0-1 0 0,0 1 1 0 0,-1 0-1 0 0,1 0 1 0 0,-1 0-1 0 0,1 0 1 0 0,-1 1-1 0 0,0 0 1 0 0,0 0-1 0 0,1 1 1 0 0,-5-1-601 0 0,-154 29 6409 0 0,152-25-5968 0 0,1 0 0 0 0,0 1 0 0 0,0 1 0 0 0,1-1 0 0 0,-1 2 0 0 0,1-1 0 0 0,0 2 0 0 0,1-1 0 0 0,0 1 0 0 0,0 0 0 0 0,0 1 0 0 0,1 0 0 0 0,0 1 0 0 0,-2 3-441 0 0,8-8 82 0 0,1 0 1 0 0,0 0-1 0 0,1 1 0 0 0,-1-1 0 0 0,1 0 0 0 0,0 0 1 0 0,0 1-1 0 0,0-1 0 0 0,0 0 0 0 0,1 0 0 0 0,-1 1 1 0 0,1-1-1 0 0,1 0 0 0 0,-1 0 0 0 0,0 0 1 0 0,1 0-1 0 0,0 0 0 0 0,0 0 0 0 0,0 0 0 0 0,0-1 1 0 0,1 1-1 0 0,-1-1 0 0 0,1 0 0 0 0,0 0 0 0 0,0 1 1 0 0,0-2-1 0 0,1 1 0 0 0,-1 0 0 0 0,1-1 0 0 0,-1 0 1 0 0,1 1-1 0 0,0-1 0 0 0,0-1 0 0 0,0 1 0 0 0,0-1 1 0 0,0 1-1 0 0,0-1 0 0 0,0 0 0 0 0,0-1 1 0 0,1 1-1 0 0,-1-1 0 0 0,0 1 0 0 0,3-2-82 0 0,14 4-172 0 0,-1 0 0 0 0,1-2 0 0 0,0-1 0 0 0,0-1 0 0 0,-1 0 0 0 0,1-2-1 0 0,0 0 1 0 0,8-3 172 0 0,-19 3-502 0 0,0-1-1 0 0,0 0 0 0 0,0 0 1 0 0,0-1-1 0 0,-1 0 0 0 0,0 0 1 0 0,0-1-1 0 0,0 0 1 0 0,-1-1-1 0 0,0 0 0 0 0,2-2 503 0 0,20-37-4376 0 0,-21 15-3812 0 0,-9 28 3623 0 0</inkml:trace>
  <inkml:trace contextRef="#ctx0" brushRef="#br0" timeOffset="57668.21">4313 12284 652 0 0,'-7'-8'1842'0'0,"8"13"6176"0"0,91 200-418 0 0,-3-36-4348 0 0,-20-60-5488 0 0,-62-94 918 0 0,-4-7-3274 0 0,-1-3 247 0 0,4 8-648 0 0</inkml:trace>
  <inkml:trace contextRef="#ctx0" brushRef="#br0" timeOffset="59961.98">4389 11944 368 0 0,'-17'-3'3350'0'0,"-127"12"2872"0"0,64-3-4410 0 0,-1-3-1 0 0,1-4 0 0 0,-1-4 1 0 0,-74-13-1812 0 0,74 10 416 0 0,0 3 1 0 0,-1 3 0 0 0,1 5-1 0 0,-34 6-416 0 0,71-6 82 0 0,-346 24 604 0 0,222-5-582 0 0,79-4-69 0 0,38-9-29 0 0,0 2 1 0 0,1 2 0 0 0,0 2-1 0 0,1 2 1 0 0,1 3-1 0 0,-8 5-6 0 0,34-11-1 0 0,1 1 0 0 0,0 1 0 0 0,1 0 0 0 0,1 2 0 0 0,1 0 0 0 0,0 1 0 0 0,2 1 0 0 0,0 0-1 0 0,1 1 1 0 0,1 1 0 0 0,1 1 0 0 0,-3 7 1 0 0,-29 111-16 0 0,44-104 18 0 0,2 1-1 0 0,2-1 1 0 0,1 0 0 0 0,2 1-1 0 0,2-2 1 0 0,1 1-1 0 0,9 19-1 0 0,-17-49 0 0 0,4 7 37 0 0,1 1-1 0 0,0-1 0 0 0,1 0 0 0 0,0-1 0 0 0,1 0 0 0 0,0 0 1 0 0,1 0-1 0 0,1-1 0 0 0,0-1 0 0 0,1 0 0 0 0,0 0 0 0 0,0-1 0 0 0,1 0 1 0 0,0-1-1 0 0,1 0 0 0 0,0-1 0 0 0,11 4-36 0 0,26 12 96 0 0,1-2-1 0 0,1-3 1 0 0,1-2 0 0 0,12 1-96 0 0,360 74 588 0 0,-124-65 199 0 0,42-20-348 0 0,-108-8-270 0 0,67-26-132 0 0,-42 5-37 0 0,87-27 44 0 0,-106 9-22 0 0,17-19-38 0 0,-202 30 27 0 0,14-12-11 0 0,-43 28-19 0 0,0-1 0 0 0,0-2 0 0 0,-2 0 1 0 0,0-2-1 0 0,21-19 19 0 0,17-54-70 0 0,-54 60 80 0 0,4-46 16 0 0,-11 47 121 0 0,0 0 0 0 0,-2 0 0 0 0,-2 0 0 0 0,0 0 0 0 0,-2 0 0 0 0,-6-21-147 0 0,6 40 35 0 0,0 1 1 0 0,-1-1-1 0 0,0 1 1 0 0,-1 0-1 0 0,0 0 1 0 0,0 1-1 0 0,-1 0 0 0 0,0 0 1 0 0,-1 0-1 0 0,0 1 1 0 0,0 0-1 0 0,-1 1 1 0 0,0-1-1 0 0,-1 2 1 0 0,1-1-1 0 0,-1 2 1 0 0,0-1-1 0 0,-4 0-35 0 0,-202-67 95 0 0,182 65-68 0 0,-385-72 305 0 0,-20 48-76 0 0,328 20-2544 0 0,84 10-45 0 0,13 2-594 0 0,-5-1-4922 0 0,-10-3 2469 0 0</inkml:trace>
  <inkml:trace contextRef="#ctx0" brushRef="#br0" timeOffset="61514.09">4015 9846 776 0 0,'0'0'969'0'0,"0"0"-22"0"0,0 0-39 0 0,0 0-33 0 0,3-3-34 0 0,5-4 801 0 0,1 15 8819 0 0,-7 0-10330 0 0,-1-4-1642 0 0,0 2 1835 0 0,-1-6-8 0 0,0 0 22 0 0,-7 31 1363 0 0,7 179 2055 0 0,-4-141-2813 0 0,-2 7 236 0 0,9 186 1131 0 0,4-138-1724 0 0,-4-49-386 0 0,-5 24-43 0 0,0-52-96 0 0,-4 75 20 0 0,9-78-75 0 0,-5 58 54 0 0,7-51-22 0 0,-10 9-15 0 0,7-12 12 0 0,-8 38-42 0 0,9-21 40 0 0,-5 93-5 0 0,11-14-28 0 0,12-75 42 0 0,-6-36-60 0 0,-19 37 23 0 0,4-68 0 0 0,-13 22-376 0 0,8-20-3114 0 0,1-5-3402 0 0,-12-11 265 0 0,12 9 506 0 0</inkml:trace>
  <inkml:trace contextRef="#ctx0" brushRef="#br0" timeOffset="62598.01">4046 11356 16 0 0,'0'0'825'0'0,"0"0"-12"0"0,0 0-15 0 0,0 0-19 0 0,0 0-13 0 0,0 0-14 0 0,0 0-4 0 0,0 0-16 0 0,0 0-23 0 0,0 0-18 0 0,0 0-24 0 0,0 0-24 0 0,0 0-17 0 0,0 0-13 0 0,0 0 13 0 0,0 0-1 0 0,0 0 7 0 0,0 0 19 0 0,0 0-46 0 0,0 0-15 0 0,8 0-13 0 0,118 13 1583 0 0,101 5-598 0 0,-150-20-5273 0 0,1-6-3694 0 0,-58 5 3419 0 0</inkml:trace>
  <inkml:trace contextRef="#ctx0" brushRef="#br0" timeOffset="64453.1">3766 11677 1092 0 0,'0'0'1165'0'0,"0"0"-17"0"0,0-12 603 0 0,1 6 6176 0 0,8 10-493 0 0,14 40-4589 0 0,0 0-772 0 0,-9-23-1413 0 0,2 0 1 0 0,0-1-1 0 0,1-1 1 0 0,1 0-1 0 0,1-2 0 0 0,0 0 1 0 0,1-1-1 0 0,1-1 1 0 0,1-1-1 0 0,4 2-660 0 0,26-2 728 0 0,-39-10-728 0 0,-2 1 0 0 0,-1 0 0 0 0,1-1 0 0 0,0 2 0 0 0,0-1 0 0 0,6-5 0 0 0,-6-3 0 0 0,0-1 0 0 0,1-1 0 0 0,-2 0 0 0 0,1 0 0 0 0,0-1 0 0 0,-1-1 0 0 0,0 1 0 0 0,-1-2 0 0 0,1 1 0 0 0,-2-1 0 0 0,7-7 0 0 0,50-37 0 0 0,3 5-1003 0 0,-23 13-4249 0 0,-6 4-8831 0 0,-27 23 7094 0 0</inkml:trace>
  <inkml:trace contextRef="#ctx0" brushRef="#br0" timeOffset="70298.39">3643 2047 360 0 0,'11'-27'5863'0'0,"-13"5"-237"0"0,1 15-5845 0 0,0 4 743 0 0,1 3 0 0 0,0 0-8 0 0,9-18 1606 0 0,-7 21 3882 0 0,15 156-2790 0 0,21 0-1114 0 0,-14-117-824 0 0,-23-41-1137 0 0,41 29 1795 0 0,127-119-1367 0 0,-25 16-381 0 0,-85 41-704 0 0,0 2-3640 0 0,19-4-10920 0 0,-75 32 8904 0 0</inkml:trace>
  <inkml:trace contextRef="#ctx0" brushRef="#br0" timeOffset="71693.5">3777 6896 956 0 0,'0'0'986'0'0,"0"0"-32"0"0,0 0-37 0 0,0 0-10 0 0,0 0-22 0 0,0 0-27 0 0,0 0-24 0 0,0 0-4 0 0,2 3-8 0 0,7 7-18 0 0,-6-7-10 0 0,-3 0-20 0 0,43 98 5569 0 0,16-2-2666 0 0,17-32-458 0 0,-5-47 279 0 0,28-63-2632 0 0,-76 29-683 0 0,159-115-605 0 0,-120 81-3177 0 0,2 1-4652 0 0,-50 39 1880 0 0,0 3 487 0 0</inkml:trace>
  <inkml:trace contextRef="#ctx0" brushRef="#br0" timeOffset="73399.2">4575 11008 576 0 0,'0'0'967'0'0,"0"0"-12"0"0,0 0-32 0 0,0 0-42 0 0,0 0-40 0 0,0 0-27 0 0,0 0-11 0 0,0 0-40 0 0,-4 5-37 0 0,-97 95 4307 0 0,-4-20-2607 0 0,-112 53-182 0 0,180-108-1986 0 0,35-24-214 0 0,-23 25 249 0 0,25-24-235 0 0,0 0 0 0 0,-1-1 0 0 0,1 1 0 0 0,1 0 0 0 0,-1-1 0 0 0,0 1 0 0 0,0 0 0 0 0,1-1 0 0 0,-1 1 0 0 0,1-1 0 0 0,-1 1 0 0 0,1 0 0 0 0,0-1 0 0 0,-1 1 0 0 0,1-1 0 0 0,0 0 0 0 0,0 1 0 0 0,0-1 0 0 0,0 0 0 0 0,0 0 0 0 0,0 1 0 0 0,1-1 0 0 0,-1 0 0 0 0,0 0 0 0 0,1 0 0 0 0,-1 0 0 0 0,1-1-1 0 0,0 2-56 0 0,14 24 715 0 0,73 44 668 0 0,21-34-718 0 0,21 1-215 0 0,-9 26-3274 0 0,-98-44-1196 0 0,-19-15-539 0 0,-2 7 929 0 0,-2-8-1074 0 0</inkml:trace>
  <inkml:trace contextRef="#ctx0" brushRef="#br0" timeOffset="74224.25">6656 3314 424 0 0,'13'-33'6895'0'0,"-1"-7"671"0"0,-10 21-754 0 0,14 42-5760 0 0,-5 65 1188 0 0,-17 61-298 0 0,4-115-1534 0 0,0-4 2778 0 0,-4-66-3043 0 0,2 0-1 0 0,2-1 1 0 0,1 1 0 0 0,2-1-1 0 0,2 1 1 0 0,1 0-1 0 0,1-1 1 0 0,6-15-143 0 0,-10 49 0 0 0,-1 0 1 0 0,1 0-1 0 0,-1 0 1 0 0,1 1-1 0 0,0-1 1 0 0,0 0-1 0 0,0 1 1 0 0,0-1-1 0 0,0 1 1 0 0,1-1-1 0 0,-1 1 1 0 0,1 0-1 0 0,-1-1 1 0 0,1 1-1 0 0,0 0 1 0 0,0 0-1 0 0,0 0 1 0 0,0 1-1 0 0,1-1 1 0 0,-1 0 0 0 0,0 1-1 0 0,1-1 1 0 0,-1 1-1 0 0,1 0 1 0 0,-1 0-1 0 0,1 0 1 0 0,0 0-1 0 0,-1 0 1 0 0,1 1-1 0 0,0-1 1 0 0,0 1-1 0 0,-1-1 1 0 0,1 1-1 0 0,0 0 1 0 0,0 0-1 0 0,0 1 1 0 0,-1-1-1 0 0,1 1 1 0 0,0-1-1 0 0,0 1 1 0 0,-1 0-1 0 0,1 0 1 0 0,-1 0 0 0 0,1 0-1 0 0,0 0 1 0 0,1 2-1 0 0,240 168-72 0 0,-204-147 98 0 0,-18-9-5 0 0,1 0 0 0 0,0-1 0 0 0,1-2 1 0 0,1 0-1 0 0,0-2 0 0 0,0-1 0 0 0,1 0 0 0 0,0-2 1 0 0,0-1-1 0 0,1-2 0 0 0,0 0-21 0 0,-22-4 31 0 0,-1 0 1 0 0,0 0-1 0 0,0-1 0 0 0,1 1 1 0 0,-1-1-1 0 0,0 0 0 0 0,0 0 1 0 0,0-1-1 0 0,0 1 1 0 0,0-1-1 0 0,0 0 0 0 0,0 0 1 0 0,-1 0-1 0 0,1-1 0 0 0,-1 1 1 0 0,1-1-1 0 0,-1 0 0 0 0,0 0 1 0 0,0 0-1 0 0,0 0 0 0 0,-1 0 1 0 0,1-1-1 0 0,-1 1 1 0 0,0-1-1 0 0,1 0 0 0 0,-2 0 1 0 0,1 0-1 0 0,0 0 0 0 0,-1 0 1 0 0,1-3-32 0 0,1-5-5 0 0,-1 0 0 0 0,0 0 0 0 0,-1 0-1 0 0,0 0 1 0 0,-1 0 0 0 0,0 0 0 0 0,-1 0 0 0 0,0 0 0 0 0,-1 0 0 0 0,-2-4 5 0 0,-1-2-2 0 0,-1 0 0 0 0,0 0 0 0 0,-2 1 0 0 0,0 0 0 0 0,-1 0 0 0 0,0 1 0 0 0,-2 0-1 0 0,-9-12 3 0 0,-35-22-5381 0 0,48 47 1924 0 0,0 3 2924 0 0,2 0-2840 0 0,0-2-4039 0 0,5 2 331 0 0</inkml:trace>
  <inkml:trace contextRef="#ctx0" brushRef="#br0" timeOffset="74556.6">7941 3297 540 0 0,'-13'-43'8641'0'0,"-52"52"-3609"0"0,57-5-4725 0 0,1 0-1 0 0,-1 0 0 0 0,1 0 1 0 0,1 1-1 0 0,-1 0 0 0 0,1 0 1 0 0,-1 0-1 0 0,1 1 1 0 0,1 0-1 0 0,-1 0 0 0 0,1 1 1 0 0,0 0-1 0 0,1 0 0 0 0,0 0 1 0 0,0 0-1 0 0,0 0 0 0 0,1 1 1 0 0,0 0-1 0 0,0 0 1 0 0,1 0-1 0 0,0 0 0 0 0,1 0 1 0 0,0 0-1 0 0,0 0 0 0 0,0 1 1 0 0,1-1-1 0 0,0 0 0 0 0,1 2-306 0 0,3-5 92 0 0,0-1 0 0 0,0 1 0 0 0,1-1 0 0 0,-1-1 0 0 0,1 1 0 0 0,0 0 0 0 0,0-1 0 0 0,0 0 0 0 0,0 0 0 0 0,0-1 0 0 0,1 0 0 0 0,-1 1 0 0 0,1-2 0 0 0,0 1 0 0 0,0-1 0 0 0,-1 0 0 0 0,1 0-1 0 0,0 0 1 0 0,0-1 0 0 0,0 0 0 0 0,0 0 0 0 0,0-1 0 0 0,0 1 0 0 0,0-1 0 0 0,0-1 0 0 0,-1 1 0 0 0,1-1 0 0 0,0 0 0 0 0,-1 0 0 0 0,1-1 0 0 0,-1 1 0 0 0,2-2-92 0 0,-3 3 36 0 0,1-1 1 0 0,-1 1-1 0 0,1-1 0 0 0,-1 0 1 0 0,0 0-1 0 0,0 0 1 0 0,0-1-1 0 0,0 1 1 0 0,0-1-1 0 0,0 0 0 0 0,-1 0 1 0 0,1-1-1 0 0,-1 1 1 0 0,0-1-1 0 0,0 0 1 0 0,0 1-1 0 0,-1-1 0 0 0,1 0 1 0 0,-1-1-1 0 0,0 1 1 0 0,0 0-1 0 0,0-1 1 0 0,-1 1-1 0 0,0-1 0 0 0,0 1 1 0 0,0-1-1 0 0,0 0 1 0 0,-1 1-1 0 0,1-1 1 0 0,-1 0-1 0 0,0 0 0 0 0,-1 1 1 0 0,1-1-1 0 0,-1 0 1 0 0,0 1-1 0 0,0-1-36 0 0,-3-4-137 0 0,0 1-1 0 0,0 0 1 0 0,0 0-1 0 0,-1 0 1 0 0,0 1-1 0 0,-1-1 1 0 0,0 1-1 0 0,0 0 1 0 0,-1 1-1 0 0,1 0 0 0 0,-1 0 1 0 0,-1 0-1 0 0,-1 0 138 0 0,-29-15-4615 0 0,-4 8-5021 0 0,21 9 3446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23:24.27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2795 677 336 0 0,'0'0'1376'0'0,"2"-9"800"0"0,-2 3 3424 0 0,-17-50 3732 0 0,12 51-8995 0 0,1 1 0 0 0,0-1 0 0 0,-1 1 0 0 0,0 0 0 0 0,0 1 0 0 0,0-1 0 0 0,0 1 0 0 0,0 0-1 0 0,-1 1 1 0 0,0-1 0 0 0,1 1 0 0 0,-1 0 0 0 0,0 0 0 0 0,0 1 0 0 0,0 0 0 0 0,-1 0-337 0 0,-158 13 2604 0 0,144-7-2440 0 0,1 2-1 0 0,-1 1 1 0 0,1 0-1 0 0,0 2 1 0 0,1 0 0 0 0,0 1-1 0 0,0 1 1 0 0,2 1-1 0 0,-1 0 1 0 0,2 1 0 0 0,-2 3-164 0 0,16-16 11 0 0,0 1 1 0 0,1-1-1 0 0,-1 1 1 0 0,1-1-1 0 0,-1 1 1 0 0,1 0-1 0 0,-1 0 0 0 0,1-1 1 0 0,0 1-1 0 0,0 0 1 0 0,0 0-1 0 0,0 0 1 0 0,1 0-1 0 0,-1 1 1 0 0,0-1-1 0 0,1 0 1 0 0,-1 0-1 0 0,1 0 1 0 0,0 1-1 0 0,0-1 1 0 0,0 0-1 0 0,0 0 1 0 0,0 0-1 0 0,0 1 1 0 0,1-1-1 0 0,-1 0 1 0 0,1 0-1 0 0,-1 0 1 0 0,1 0-1 0 0,0 0 1 0 0,0 0-1 0 0,0 0 1 0 0,0 0-1 0 0,0 0 0 0 0,1 0 1 0 0,-1 0-1 0 0,0 0 1 0 0,1-1-1 0 0,-1 1 1 0 0,1-1-1 0 0,0 1 1 0 0,-1-1-1 0 0,3 2-11 0 0,93 32-146 0 0,290 4-2251 0 0,-387-39 2397 0 0,11 0-64 0 0,1 0 1 0 0,0 1 0 0 0,-1 0 0 0 0,1 1-1 0 0,-1 0 1 0 0,1 1 0 0 0,-1 0-1 0 0,0 1 1 0 0,0 0 0 0 0,0 1 0 0 0,0 0-1 0 0,-1 0 1 0 0,0 1 0 0 0,0 1-1 0 0,-1 0 1 0 0,0 0 0 0 0,0 1 0 0 0,0 0-1 0 0,0 2 64 0 0,-7-6 63 0 0,0 0-1 0 0,0 0 0 0 0,-1 1 0 0 0,0-1 0 0 0,0 1 1 0 0,0-1-1 0 0,0 1 0 0 0,-1 0 0 0 0,1-1 0 0 0,-1 1 1 0 0,-1-1-1 0 0,1 1 0 0 0,-1 0 0 0 0,1-1 0 0 0,-1 1 1 0 0,0-1-1 0 0,-1 1 0 0 0,1-1 0 0 0,-1 0 0 0 0,0 0 1 0 0,0 1-1 0 0,0-1 0 0 0,-1 0 0 0 0,0-1 0 0 0,1 1 1 0 0,-1 0-1 0 0,0-1 0 0 0,-1 0 0 0 0,1 1 0 0 0,-1-1-62 0 0,-114 82 2464 0 0,104-77-2324 0 0,0 0 0 0 0,-1-1-1 0 0,0-1 1 0 0,-1 0 0 0 0,1-1 0 0 0,-1-1-1 0 0,0 0 1 0 0,0-1 0 0 0,0-1 0 0 0,-1-1 0 0 0,1 0-1 0 0,0-1 1 0 0,-1 0 0 0 0,1-2 0 0 0,0 0-1 0 0,0 0 1 0 0,0-2 0 0 0,0 0 0 0 0,0-1-1 0 0,1 0 1 0 0,0-1 0 0 0,-8-5-140 0 0,-23-48-2517 0 0,37 13-7749 0 0,10 37 2703 0 0,7-13 578 0 0</inkml:trace>
  <inkml:trace contextRef="#ctx0" brushRef="#br0" timeOffset="331.12">3223 332 1256 0 0,'0'0'1362'0'0,"0"0"22"0"0,0 0 18 0 0,0 0 24 0 0,0 0-39 0 0,1 6-36 0 0,-2 280 8511 0 0,-3 100-3319 0 0,38-267-6700 0 0,-33-118-801 0 0,10 13-102 0 0,-8-12-3745 0 0,0-1-4546 0 0,-3-1 3929 0 0</inkml:trace>
  <inkml:trace contextRef="#ctx0" brushRef="#br0" timeOffset="839.93">3030 905 640 0 0,'0'0'1402'0'0,"-3"0"-40"0"0,9 0 3795 0 0,34-2-886 0 0,85-6-1926 0 0,293-48 3170 0 0,-256 24-2428 0 0,-130 21-1082 0 0,-28 10-1529 0 0,-4 1-31 0 0,0 0-44 0 0,0 0-32 0 0,0 0-26 0 0,0 0-15 0 0,-9 2 15 0 0,-143 58 1059 0 0,138-54-1263 0 0,1 1-1 0 0,-1 0 1 0 0,2 1 0 0 0,-1 0 0 0 0,1 2-1 0 0,0-1 1 0 0,1 1 0 0 0,0 1 0 0 0,1 0 0 0 0,0 0-1 0 0,0 1 1 0 0,-4 9-139 0 0,12-19 22 0 0,1 1 0 0 0,0-1 0 0 0,0 0 0 0 0,0 1 0 0 0,0-1 0 0 0,1 1 0 0 0,-1-1 0 0 0,1 1 0 0 0,-1-1 0 0 0,1 1 0 0 0,0 0 0 0 0,0-1 0 0 0,0 1 0 0 0,0-1 0 0 0,0 1 0 0 0,1-1 0 0 0,-1 1 0 0 0,1-1 0 0 0,0 1 0 0 0,0-1 0 0 0,0 1 0 0 0,0-1 0 0 0,0 0 0 0 0,0 1 0 0 0,1-1-1 0 0,-1 0 1 0 0,1 0 0 0 0,-1 0 0 0 0,1 0 0 0 0,0 0 0 0 0,0 0 0 0 0,0-1 0 0 0,0 1 0 0 0,0-1 0 0 0,0 1 0 0 0,0-1 0 0 0,0 0 0 0 0,1 0 0 0 0,-1 0 0 0 0,1 0 0 0 0,1 1-22 0 0,4 0 16 0 0,0 1 0 0 0,-1-1-1 0 0,1 0 1 0 0,0-1 0 0 0,0 0-1 0 0,1 0 1 0 0,-1-1 0 0 0,0 0 0 0 0,0 0-1 0 0,0-1 1 0 0,0 0 0 0 0,7-2-16 0 0,-8 1-10 0 0,-1-1 0 0 0,1 0 0 0 0,-1 0 0 0 0,1 0 1 0 0,-1-1-1 0 0,0 0 0 0 0,0 0 0 0 0,-1-1 0 0 0,1 0 1 0 0,-1 1-1 0 0,0-2 0 0 0,0 1 0 0 0,0-1 0 0 0,-1 1 1 0 0,0-1-1 0 0,0-1 0 0 0,-1 1 0 0 0,0 0 0 0 0,0-1 1 0 0,1-3 9 0 0,10-95-223 0 0,-14 45 142 0 0,0 57 62 0 0,5-11-207 0 0,30 109 220 0 0,0 14-127 0 0,0-59-309 0 0,-15-38-2116 0 0,-3-6-3254 0 0,2-2-4878 0 0,-19-4 3794 0 0</inkml:trace>
  <inkml:trace contextRef="#ctx0" brushRef="#br0" timeOffset="1300.31">4189 881 796 0 0,'0'3'1414'0'0,"-4"135"13521"0"0,1-149-10231 0 0,-14-79-3468 0 0,20 31 560 0 0,-6 18-25 0 0,8 36-1670 0 0,0 0-1 0 0,0 1 1 0 0,1 0 0 0 0,-1 0-1 0 0,1 0 1 0 0,0 0-1 0 0,0 1 1 0 0,0 0-1 0 0,1 0 1 0 0,-1 1-1 0 0,1 0 1 0 0,-1 0-1 0 0,1 0 1 0 0,0 1-1 0 0,-1 0 1 0 0,1 1-1 0 0,0-1 1 0 0,0 1-1 0 0,5 1-100 0 0,3-3 123 0 0,292-42-1590 0 0,-243 29-1534 0 0,-10-11-6333 0 0,-53 25 3703 0 0,-1 1 427 0 0</inkml:trace>
  <inkml:trace contextRef="#ctx0" brushRef="#br0" timeOffset="2729.37">4412 220 1316 0 0,'0'0'1428'0'0,"0"0"6"0"0,2 7 35 0 0,2 368 12328 0 0,19-163-8804 0 0,47-54-1507 0 0,-56-137-3684 0 0,6 10-4455 0 0,-19-29 2571 0 0,-1-2-1826 0 0,0 0-2558 0 0,0 0 494 0 0</inkml:trace>
  <inkml:trace contextRef="#ctx0" brushRef="#br0" timeOffset="5335.57">4598 92 360 0 0,'0'0'747'0'0,"0"0"-28"0"0,0 0-34 0 0,0 0-26 0 0,0 0-2 0 0,0 0-7 0 0,0 0-14 0 0,-5-4-1 0 0,-16-10-5 0 0,16 11-11 0 0,5 3-6 0 0,-35-10 2630 0 0,32 10-2780 0 0,-175-25 3576 0 0,-180 4-1265 0 0,-10 19-1844 0 0,204 2-71 0 0,-315 9 858 0 0,240 6-1417 0 0,-108 54-198 0 0,60 37-114 0 0,84-13 33 0 0,9 10 10 0 0,155-77-73 0 0,-58 70 40 0 0,41 4-50 0 0,14 24 80 0 0,15 5 0 0 0,26-115-29 0 0,1 0-1 0 0,0-1 0 0 0,1 1 0 0 0,0 0 0 0 0,1 0 1 0 0,0-1-1 0 0,2 1 0 0 0,-1-1 0 0 0,1 0 1 0 0,1 0-1 0 0,1 0 0 0 0,5 10 2 0 0,41 76 19 0 0,-43-84-17 0 0,0-2 0 0 0,1 1 1 0 0,1-1-1 0 0,0-1 1 0 0,1 0-1 0 0,0-1 0 0 0,0 0 1 0 0,1-1-1 0 0,1 0 0 0 0,0-1 1 0 0,11 5-3 0 0,79 39 26 0 0,201 110 114 0 0,-276-150-1 0 0,1-2 0 0 0,0-1 1 0 0,1-1-1 0 0,0-2 0 0 0,0-1 0 0 0,1-2 1 0 0,0 0-1 0 0,13-2-139 0 0,-18 0 79 0 0,323-6 789 0 0,-137-8-520 0 0,131 24-146 0 0,-131-6-122 0 0,29-13-26 0 0,-10-7-4 0 0,211-53-40 0 0,-222 28 12 0 0,113-57-14 0 0,-157 33-20 0 0,-12-14 30 0 0,-55 0 8 0 0,-102 69-25 0 0,0 0 0 0 0,-1 0-1 0 0,0-1 1 0 0,0 0 0 0 0,0 0 0 0 0,-1-1 0 0 0,-1 1 0 0 0,0-1 0 0 0,0-1 0 0 0,-1 1 0 0 0,0-1 0 0 0,0-1-1 0 0,5-58 36 0 0,-57-49 303 0 0,-78-83 1593 0 0,35 85-59 0 0,-22-14 63 0 0,17 44-934 0 0,-32-23-458 0 0,100 91-564 0 0,-1 2 0 0 0,-1 0 0 0 0,0 2 0 0 0,-1 1 0 0 0,0 2 0 0 0,-2 1 0 0 0,-24-5 20 0 0,35 9-90 0 0,14 5-228 0 0,-208-55-4721 0 0,143 47-473 0 0,1 11-4878 0 0,39 2 4048 0 0</inkml:trace>
  <inkml:trace contextRef="#ctx0" brushRef="#br0" timeOffset="5736.34">3548 1727 652 0 0,'0'0'1194'0'0,"0"0"-16"0"0,0 0-39 0 0,0 0-36 0 0,0 0-36 0 0,0 0-27 0 0,0 0-21 0 0,0 0-7 0 0,-1-1 919 0 0,-6-5-2412 0 0,4 4 4833 0 0,0 2 4763 0 0,-11 18-4983 0 0,5 46-2303 0 0,6-33-563 0 0,-14 239-47 0 0,23-229-1256 0 0,4-23-1866 0 0,-8-16-4248 0 0,-2-1-5791 0 0,0-1 11912 0 0,0 0-7113 0 0</inkml:trace>
  <inkml:trace contextRef="#ctx0" brushRef="#br0" timeOffset="48932.24">1986 2321 108 0 0,'0'0'1006'0'0,"0"0"-45"0"0,0 0-35 0 0,0 0-23 0 0,0 0-29 0 0,0 0-33 0 0,0 0-25 0 0,0 0-8 0 0,0 0-42 0 0,5 3-18 0 0,85 6 3944 0 0,31-14-882 0 0,311-7 1569 0 0,37 14-3712 0 0,-114 0-1157 0 0,48-14 304 0 0,245-7 609 0 0,-402 18-3031 0 0,-224 1-24 0 0,-9 1-1984 0 0,-2-1-7304 0 0,-11 0 5704 0 0</inkml:trace>
  <inkml:trace contextRef="#ctx0" brushRef="#br0" timeOffset="49750.25">4767 2263 784 0 0,'0'0'1169'0'0,"0"0"-18"0"0,0 0-24 0 0,4 3-18 0 0,267 146 9797 0 0,102 122-3151 0 0,-146-88-5179 0 0,-66-73-4969 0 0,-160-110 2320 0 0,58 44-4768 0 0,-39-19-5017 0 0,-13-11 4566 0 0</inkml:trace>
  <inkml:trace contextRef="#ctx0" brushRef="#br0" timeOffset="50763.08">5972 3070 348 0 0,'0'0'847'0'0,"0"0"-11"0"0,0 0-27 0 0,0 0-27 0 0,0 0-23 0 0,0 0-37 0 0,0 0-30 0 0,0 0-22 0 0,0 0-32 0 0,0 0-20 0 0,0 0-34 0 0,0 0-25 0 0,0 0-27 0 0,0 0-31 0 0,-11-1 2118 0 0,-324 445 3094 0 0,113-164-3591 0 0,-57 89 174 0 0,215-276-1823 0 0,-52 86-130 0 0,93-147-2681 0 0,3-23-4894 0 0,17-9 1974 0 0,3 0 403 0 0</inkml:trace>
  <inkml:trace contextRef="#ctx0" brushRef="#br0" timeOffset="51561.78">2613 4457 484 0 0,'164'-18'9476'0'0,"83"16"-4759"0"0,-84 2-2130 0 0,343-3 6984 0 0,11 23-9571 0 0,-12 33 2882 0 0,-287-29-4638 0 0,-214-23-511 0 0,7-2 4269 0 0,-7 0-9057 0 0,-3 1-3447 0 0,-1 0 4799 0 0</inkml:trace>
  <inkml:trace contextRef="#ctx0" brushRef="#br0" timeOffset="52360.04">1506 3661 708 0 0,'0'0'908'0'0,"-8"-12"3337"0"0,5 3-3692 0 0,11-10 9642 0 0,-1 14-10244 0 0,-4 4 737 0 0,2 2 13 0 0,237 116 4365 0 0,294 201-793 0 0,-366-238-3626 0 0,-123-59-587 0 0,70 45-3397 0 0,-111-58 1518 0 0,-1-2-1596 0 0,-1-3-5890 0 0,-4-3 3614 0 0</inkml:trace>
  <inkml:trace contextRef="#ctx0" brushRef="#br0" timeOffset="54162.77">2070 2295 540 0 0,'0'0'877'0'0,"0"0"-32"0"0,0 0-37 0 0,0 0-22 0 0,0 0-27 0 0,0 0-29 0 0,0 0-20 0 0,0 0-14 0 0,0 0-29 0 0,0 0-21 0 0,0 0-21 0 0,0 0-5 0 0,-3 7-6 0 0,-14 21 252 0 0,-2 0 0 0 0,0 0 1 0 0,-2-2-1 0 0,-1-1 0 0 0,-1 0 0 0 0,-14 10-866 0 0,-43 48 1043 0 0,-125 141 1642 0 0,-6 29-930 0 0,61-66-975 0 0,33-58-231 0 0,90-89-366 0 0,25-39-145 0 0,2-1 0 0 0,-8 10-295 0 0,5-7 4577 0 0,26-14-4327 0 0,-17 9 4 0 0,64 25 23 0 0,-45-15-43 0 0,-1 1 1 0 0,0 1-1 0 0,-1 1 1 0 0,0 2-1 0 0,0 0 1 0 0,-2 1-1 0 0,0 1 1 0 0,0 1-1 0 0,10 11 23 0 0,37 33-1271 0 0,-25-23-1323 0 0,-1 1-4495 0 0,-35-28 1374 0 0,0 1 435 0 0</inkml:trace>
  <inkml:trace contextRef="#ctx0" brushRef="#br0" timeOffset="68636.81">2326 2749 840 0 0,'0'0'1087'0'0,"0"0"-42"0"0,0 0-89 0 0,20-13 4164 0 0,-19 11-4351 0 0,12-12 2089 0 0,6-8 6120 0 0,-39-7-6156 0 0,18 27-2469 0 0,-16-1 771 0 0,-2 8-971 0 0,1 0 1 0 0,0 2-1 0 0,0 0 1 0 0,1 1-1 0 0,0 1 0 0 0,0 1 1 0 0,1 0-1 0 0,0 1 1 0 0,1 1-1 0 0,0 1 1 0 0,1 0-1 0 0,-13 15-153 0 0,27-28-4 0 0,0 1 0 0 0,0 0 0 0 0,0 0 0 0 0,0 0 0 0 0,1 0-1 0 0,-1-1 1 0 0,0 1 0 0 0,1 0 0 0 0,-1 0 0 0 0,0 0 0 0 0,1 0 0 0 0,-1 1-1 0 0,1-1 1 0 0,0 0 0 0 0,-1 0 0 0 0,1 0 0 0 0,0 0 0 0 0,-1 0 0 0 0,1 1-1 0 0,0-1 1 0 0,0 0 0 0 0,0 0 0 0 0,0 0 0 0 0,0 0 0 0 0,1 1 0 0 0,-1-1 0 0 0,0 0-1 0 0,0 0 1 0 0,1 0 0 0 0,-1 0 0 0 0,1 0 0 0 0,-1 0 0 0 0,1 0 0 0 0,-1 0-1 0 0,1 0 1 0 0,0 0 0 0 0,-1 0 0 0 0,1 0 0 0 0,0 0 0 0 0,0 0 0 0 0,0 0-1 0 0,0-1 1 0 0,0 1 0 0 0,0 0 0 0 0,0-1 0 0 0,0 1 0 0 0,0 0 4 0 0,52 23-391 0 0,204 68-1678 0 0,-255-91 2078 0 0,0 0 1 0 0,1 0-1 0 0,-1 0 1 0 0,0 1-1 0 0,0-1 1 0 0,0 1-1 0 0,0-1 1 0 0,0 1-1 0 0,0 0 1 0 0,0 0-1 0 0,0 0 0 0 0,-1 0 1 0 0,1 0-1 0 0,-1 0 1 0 0,1 0-1 0 0,-1 0 1 0 0,0 1-1 0 0,0-1 1 0 0,0 1-1 0 0,0-1 1 0 0,0 1-1 0 0,-1-1 0 0 0,1 1 1 0 0,-1-1-1 0 0,0 1 1 0 0,0-1-1 0 0,1 1 1 0 0,-2 0-1 0 0,1-1 1 0 0,0 1-1 0 0,0-1 1 0 0,-1 1-1 0 0,0-1 1 0 0,1 1-1 0 0,-1-1 0 0 0,0 1 1 0 0,0-1-1 0 0,0 0 1 0 0,-1 1-1 0 0,1-1 1 0 0,0 0-1 0 0,-1 0 1 0 0,0 0-1 0 0,1 0 1 0 0,-1 0-1 0 0,0 0 0 0 0,0-1 1 0 0,0 1-1 0 0,0 0 1 0 0,0-1-1 0 0,0 0 1 0 0,-1 1-1 0 0,1-1 1 0 0,-1 0-10 0 0,-6 4 172 0 0,0 0 0 0 0,-1-1 0 0 0,1 0 0 0 0,-1 0 0 0 0,0-1 0 0 0,0 0 0 0 0,0-1 0 0 0,0 0 0 0 0,0-1 0 0 0,-1 0 0 0 0,1 0 0 0 0,0-1 0 0 0,-1-1 1 0 0,1 1-1 0 0,-6-3-172 0 0,-59-25-507 0 0,39 2-3874 0 0,34 24 2956 0 0,2 2-156 0 0,0 0-380 0 0,0 0-1480 0 0,0 0-2210 0 0,0 0 427 0 0</inkml:trace>
  <inkml:trace contextRef="#ctx0" brushRef="#br0" timeOffset="69049.65">2595 3049 392 0 0,'0'0'1338'0'0,"0"0"0"0"0,0 0 10 0 0,0 0-89 0 0,0 0-87 0 0,0 0-74 0 0,0 0-114 0 0,0 0-85 0 0,0 0-69 0 0,0 0-58 0 0,0 0-77 0 0,5 0-71 0 0,14-2-225 0 0,1-2 1 0 0,-1 0-1 0 0,0-1 1 0 0,-1-1-1 0 0,1 0 1 0 0,-1-2-1 0 0,0 0 1 0 0,-1-1-1 0 0,0-1 1 0 0,11-9-400 0 0,3-28 924 0 0,-31 45-826 0 0,-2 0 21 0 0,-3 0-18 0 0,0 0 0 0 0,-1 0 0 0 0,1 1 0 0 0,0 0 1 0 0,-1 0-1 0 0,1 0 0 0 0,-1 1 0 0 0,0 0 0 0 0,1 0 0 0 0,-1 0 0 0 0,1 0 0 0 0,-1 1 0 0 0,1 0 1 0 0,-1 0-1 0 0,1 1 0 0 0,0 0 0 0 0,0-1 0 0 0,-1 2 0 0 0,1-1 0 0 0,-4 3-101 0 0,2-2 113 0 0,1 1 0 0 0,0-1-1 0 0,0 1 1 0 0,0 0 0 0 0,0 1 0 0 0,1-1 0 0 0,-1 1-1 0 0,1 0 1 0 0,0 0 0 0 0,1 1 0 0 0,-1-1-1 0 0,1 1 1 0 0,0 0 0 0 0,1 1 0 0 0,0-1-1 0 0,0 0 1 0 0,0 1 0 0 0,0 0 0 0 0,1 0 0 0 0,0-1-1 0 0,1 1 1 0 0,-1 5-113 0 0,4-8 18 0 0,1 1-1 0 0,0-1 1 0 0,0 0 0 0 0,0 0-1 0 0,1 0 1 0 0,-1 0 0 0 0,1-1-1 0 0,0 0 1 0 0,0 1 0 0 0,0-1-1 0 0,1-1 1 0 0,-1 1 0 0 0,1-1-1 0 0,-1 1 1 0 0,1-1 0 0 0,0 0-1 0 0,0-1 1 0 0,-1 1 0 0 0,2-1-1 0 0,-1 0 1 0 0,0-1 0 0 0,0 1-1 0 0,0-1 1 0 0,0 0 0 0 0,0 0-1 0 0,0 0 1 0 0,0-1 0 0 0,0 0-1 0 0,1 0 1 0 0,-1 0-18 0 0,161-33-3087 0 0,-116 10-909 0 0,-4-6-3936 0 0,-30 16 3485 0 0</inkml:trace>
  <inkml:trace contextRef="#ctx0" brushRef="#br0" timeOffset="69333.63">3041 2606 368 0 0,'0'0'1133'0'0,"0"0"-5"0"0,0 0 11 0 0,0 0-9 0 0,0 0-8 0 0,0 0-38 0 0,0 7-22 0 0,9 154 5059 0 0,-8-143-5643 0 0,0 1 0 0 0,1-1 0 0 0,1 0 0 0 0,0 1 0 0 0,2-2 0 0 0,0 1 0 0 0,1 0 0 0 0,0-1 0 0 0,2 0 0 0 0,0-1-478 0 0,41 55-2263 0 0,-39-65 260 0 0,-8-5-5671 0 0,-2-1 3663 0 0</inkml:trace>
  <inkml:trace contextRef="#ctx0" brushRef="#br0" timeOffset="70059.73">2827 2976 400 0 0,'0'0'1271'0'0,"0"0"31"0"0,0 0 18 0 0,0 0-30 0 0,0 0-42 0 0,0 0-70 0 0,0 0-57 0 0,11 0-69 0 0,178-26 2947 0 0,-47 1-2601 0 0,-24 4-3490 0 0,-39 4-5139 0 0,-58 13 3711 0 0</inkml:trace>
  <inkml:trace contextRef="#ctx0" brushRef="#br0" timeOffset="70437.23">3989 2962 444 0 0,'0'0'1042'0'0,"-2"-11"629"0"0,0 5 1679 0 0,-5 0-2901 0 0,1 2 0 0 0,-1-1 0 0 0,0 1 1 0 0,0 0-1 0 0,0 0 0 0 0,-1 1 0 0 0,1 0 0 0 0,-1 0 1 0 0,0 1-1 0 0,1 0 0 0 0,-1 0 0 0 0,0 1 1 0 0,0 0-1 0 0,-1 0 0 0 0,1 1 0 0 0,0 0 1 0 0,0 0-1 0 0,0 1 0 0 0,0 0 0 0 0,0 1 0 0 0,0-1 1 0 0,0 2-1 0 0,0-1 0 0 0,1 1 0 0 0,-1 0 1 0 0,1 1-1 0 0,0 0 0 0 0,-1 0-449 0 0,3-1 158 0 0,-1 0 0 0 0,1 0 0 0 0,0 0 0 0 0,0 1 0 0 0,1 0 0 0 0,-1-1 0 0 0,1 2 0 0 0,0-1 0 0 0,0 0 0 0 0,0 1 1 0 0,1 0-1 0 0,-1 0 0 0 0,1 0 0 0 0,0 0 0 0 0,1 1 0 0 0,-1-1 0 0 0,1 1 0 0 0,0-1 0 0 0,0 1 0 0 0,1 0 0 0 0,0 0 0 0 0,0 0 0 0 0,0 0 0 0 0,1-1 0 0 0,0 1 0 0 0,0 0 0 0 0,1 4-158 0 0,1-5 75 0 0,1 0 0 0 0,0 0 0 0 0,1 0 1 0 0,0 0-1 0 0,-1-1 0 0 0,1 0 0 0 0,1 1 0 0 0,-1-1 0 0 0,0-1 0 0 0,1 1 0 0 0,0-1 0 0 0,0 0 1 0 0,0 0-1 0 0,0 0 0 0 0,1 0 0 0 0,-1-1 0 0 0,1 0 0 0 0,-1 0 0 0 0,1-1 0 0 0,0 0 0 0 0,0 0 1 0 0,0 0-1 0 0,0 0 0 0 0,-1-1 0 0 0,1 0 0 0 0,0-1 0 0 0,0 1 0 0 0,0-1 0 0 0,3 0-75 0 0,-1 0 5 0 0,1 0 0 0 0,0-1 1 0 0,-1 0-1 0 0,1 0 0 0 0,-1-1 0 0 0,0 0 0 0 0,0 0 0 0 0,0-1 0 0 0,0 0 0 0 0,0-1 0 0 0,-1 1 0 0 0,0-2 0 0 0,0 1 0 0 0,0-1 0 0 0,-1 0 0 0 0,1 0 0 0 0,-2 0 0 0 0,1-1 1 0 0,-1 0-1 0 0,0 0 0 0 0,0-1 0 0 0,-1 1 0 0 0,0-1 0 0 0,0 0 0 0 0,-1 0 0 0 0,0-1 0 0 0,0 1 0 0 0,-1 0 0 0 0,0-1 0 0 0,0 0 0 0 0,-1 1 0 0 0,0-4-5 0 0,-8-36 217 0 0,7 45-176 0 0,-5-5 179 0 0,-20 55-192 0 0,28 53-3 0 0,-3-95-46 0 0,1 0 0 0 0,0 0 0 0 0,0 0 0 0 0,1 0 0 0 0,-1-1 0 0 0,1 1 0 0 0,0 0-1 0 0,1-1 1 0 0,-1 1 0 0 0,1-1 0 0 0,0 0 0 0 0,0 0 0 0 0,0 0 0 0 0,0 0 0 0 0,1 0 0 0 0,2 1 21 0 0,56 15-4505 0 0,-47-21 3046 0 0,14-4-8718 0 0,-26 3 4696 0 0</inkml:trace>
  <inkml:trace contextRef="#ctx0" brushRef="#br0" timeOffset="70963.6">4294 2969 608 0 0,'-17'-9'3654'0'0,"-64"48"3710"0"0,75-34-7004 0 0,0 0 1 0 0,1 1 0 0 0,-1-1-1 0 0,1 1 1 0 0,0 0 0 0 0,1 0-1 0 0,-1 1 1 0 0,1-1 0 0 0,0 1-1 0 0,1 0 1 0 0,0 0 0 0 0,0 0-1 0 0,1 0 1 0 0,-1 1 0 0 0,1-1-1 0 0,1 1 1 0 0,-1 6-361 0 0,2-12 81 0 0,0 1-1 0 0,0 0 1 0 0,1 0-1 0 0,-1 0 1 0 0,1-1-1 0 0,0 1 1 0 0,0 0-1 0 0,-1 0 1 0 0,2-1-1 0 0,-1 1 1 0 0,0-1 0 0 0,1 1-1 0 0,-1-1 1 0 0,1 0-1 0 0,-1 1 1 0 0,1-1-1 0 0,0 0 1 0 0,0 0-1 0 0,0 0 1 0 0,1 0-1 0 0,-1-1 1 0 0,0 1 0 0 0,1-1-1 0 0,-1 1 1 0 0,1-1-1 0 0,-1 0 1 0 0,1 0-1 0 0,-1 0 1 0 0,1 0-1 0 0,0 0 1 0 0,0 0-1 0 0,-1-1 1 0 0,1 0 0 0 0,0 1-1 0 0,0-1 1 0 0,1 0-81 0 0,4 0 103 0 0,-1 0 1 0 0,1 0 0 0 0,-1 0 0 0 0,1-1 0 0 0,-1 0-1 0 0,1-1 1 0 0,-1 0 0 0 0,1 0 0 0 0,-1 0 0 0 0,0-1-1 0 0,0 0 1 0 0,0 0 0 0 0,0-1-104 0 0,-3 1 104 0 0,1 0 0 0 0,-1 0 0 0 0,1 0 0 0 0,-1-1 0 0 0,0 1-1 0 0,0-1 1 0 0,-1 0 0 0 0,1 0 0 0 0,-1 0 0 0 0,0 0 0 0 0,0-1 0 0 0,0 0 0 0 0,0 1 0 0 0,-1-1 0 0 0,0 0 0 0 0,0 0 0 0 0,0 0-1 0 0,-1 0 1 0 0,0-1 0 0 0,0 1 0 0 0,0 0 0 0 0,0-1 0 0 0,-1 1 0 0 0,0 0 0 0 0,0-1 0 0 0,-1 1 0 0 0,1 0 0 0 0,-1-1-1 0 0,0 1 1 0 0,-1 0 0 0 0,1 0 0 0 0,-1 0 0 0 0,0 0 0 0 0,-1-3-104 0 0,-20-20 1525 0 0,22 28-1307 0 0,-29 7 651 0 0,28-4-763 0 0,45 87 355 0 0,-14-44-356 0 0,-5 0-17 0 0,-17-37-64 0 0,-1 1-1 0 0,0 0 1 0 0,0 0-1 0 0,-2 1 1 0 0,1-1-1 0 0,-1 1 1 0 0,0 0 0 0 0,-1 0-1 0 0,-1 1 1 0 0,0-1-1 0 0,0 0 1 0 0,-1 1-1 0 0,0-1 1 0 0,-1 1-1 0 0,-1 0 1 0 0,0-1-1 0 0,0 1 1 0 0,-2 5-24 0 0,-3-9 98 0 0,0-1 1 0 0,-1 0 0 0 0,1 0 0 0 0,-1-1-1 0 0,-1 0 1 0 0,1 0 0 0 0,-1 0 0 0 0,0-1-1 0 0,0 0 1 0 0,-1-1 0 0 0,1 0 0 0 0,-1 0-1 0 0,0-1 1 0 0,0 0 0 0 0,0-1 0 0 0,0 0-1 0 0,-1 0 1 0 0,1-1 0 0 0,-1 0 0 0 0,1 0-1 0 0,-1-1 1 0 0,1-1 0 0 0,-1 0 0 0 0,1 0 0 0 0,0 0-1 0 0,-3-2-98 0 0,-65-25-944 0 0,40-8-3007 0 0,32 4-611 0 0,6 19 328 0 0,11-19-2658 0 0,2 8 525 0 0</inkml:trace>
  <inkml:trace contextRef="#ctx0" brushRef="#br0" timeOffset="71775.39">4437 3105 748 0 0,'0'0'1349'0'0,"0"0"-32"0"0,0 0-20 0 0,0 0-32 0 0,15 9 3186 0 0,3-12-4025 0 0,0-1 0 0 0,-1-1 0 0 0,1 0 0 0 0,-1-1 0 0 0,0-1 0 0 0,-1 0 0 0 0,0-1 0 0 0,0-1 0 0 0,-1-1 0 0 0,0 0 0 0 0,0-1 0 0 0,-1-1 0 0 0,-1 0 0 0 0,0-1 1 0 0,-1 0-1 0 0,0-1 0 0 0,1-2-426 0 0,-12 14 38 0 0,0 0 0 0 0,0 0 1 0 0,0 1-1 0 0,0-1 1 0 0,0 0-1 0 0,-1 0 1 0 0,1 0-1 0 0,-1 0 1 0 0,1 0-1 0 0,-1 0 0 0 0,0 0 1 0 0,0 0-1 0 0,0 0 1 0 0,0 0-1 0 0,0 0 1 0 0,0 0-1 0 0,0 0 0 0 0,-1-1 1 0 0,1 1-1 0 0,-1 1 1 0 0,0-1-1 0 0,1 0 1 0 0,-1 0-1 0 0,0 0 0 0 0,0 0 1 0 0,0 0-1 0 0,0 1 1 0 0,-1-1-39 0 0,-66-2 1400 0 0,55 7-1154 0 0,0 0 0 0 0,-1 1 1 0 0,1 1-1 0 0,1 0 0 0 0,-1 1 1 0 0,1 0-1 0 0,0 1 0 0 0,0 0 0 0 0,1 1 1 0 0,0 0-1 0 0,0 1 0 0 0,1 0 1 0 0,0 1-1 0 0,1 0 0 0 0,0 0 0 0 0,0 1 1 0 0,1 0-1 0 0,1 1 0 0 0,0 0 1 0 0,-3 7-247 0 0,9-16 55 0 0,0 0 0 0 0,1 1 1 0 0,-1-1-1 0 0,1 1 0 0 0,0-1 1 0 0,0 1-1 0 0,0-1 0 0 0,0 1 1 0 0,1-1-1 0 0,-1 1 1 0 0,1-1-1 0 0,0 0 0 0 0,0 1 1 0 0,0-1-1 0 0,0 0 0 0 0,1 1 1 0 0,-1-1-1 0 0,1 0 0 0 0,0 0 1 0 0,0 0-1 0 0,0-1 0 0 0,0 1 1 0 0,1 0-1 0 0,-1-1 0 0 0,1 0 1 0 0,-1 1-1 0 0,1-1 1 0 0,0 0-1 0 0,0 0 0 0 0,0 0 1 0 0,0-1-1 0 0,0 1 0 0 0,0-1 1 0 0,1 0-1 0 0,-1 0 0 0 0,3 1-55 0 0,126 19-133 0 0,-47-29-2471 0 0,-33-4-4873 0 0,-49 12 1100 0 0,-3 0 488 0 0</inkml:trace>
  <inkml:trace contextRef="#ctx0" brushRef="#br0" timeOffset="72076.95">2679 3370 424 0 0,'15'-20'7917'0'0,"-15"22"1024"0"0,-9 20-8189 0 0,-1-2-24 0 0,0 0 0 0 0,2 1 0 0 0,0 0 0 0 0,2 0 1 0 0,0 1-1 0 0,1-1 0 0 0,1 1 0 0 0,2 0 0 0 0,0 1 0 0 0,1-1 0 0 0,2 16-728 0 0,0-27 188 0 0,0-1 1 0 0,1 0-1 0 0,1 1 0 0 0,0-1 0 0 0,0 0 0 0 0,1 0 1 0 0,0-1-1 0 0,1 1 0 0 0,0-1 0 0 0,0 0 1 0 0,1 0-1 0 0,0-1 0 0 0,1 1 0 0 0,0-1 0 0 0,0-1 1 0 0,0 1-1 0 0,1-1 0 0 0,1-1 0 0 0,2 3-188 0 0,4-1 115 0 0,0 1 0 0 0,0-2 0 0 0,0 0 0 0 0,1-1-1 0 0,0-1 1 0 0,1 0 0 0 0,-1-1 0 0 0,1-1 0 0 0,0 0-1 0 0,0-1 1 0 0,14-1-115 0 0,40-14-3036 0 0,-38-15-3976 0 0,-31 26 4966 0 0,-5-5-3503 0 0,-5-1 3015 0 0,7 7 1315 0 0,-1-3-4115 0 0</inkml:trace>
  <inkml:trace contextRef="#ctx0" brushRef="#br0" timeOffset="72382.42">2645 3716 748 0 0,'0'0'1272'0'0,"-4"0"12"0"0,-11 0 1 0 0,12 0-13 0 0,3 0-12 0 0,-13 0 718 0 0,7 1 2909 0 0,14-2-475 0 0,24-3-1324 0 0,70-14-4276 0 0,-66 8 120 0 0,35-9-2823 0 0,-24 9-3077 0 0,-15 4 2261 0 0</inkml:trace>
  <inkml:trace contextRef="#ctx0" brushRef="#br0" timeOffset="73361.32">3223 3629 128 0 0,'0'0'1325'0'0,"0"0"3"0"0,-5-1-12 0 0,-69 7 6472 0 0,66-4-7287 0 0,1 0 0 0 0,-1 1 0 0 0,1 0 0 0 0,-1 0 0 0 0,1 1-1 0 0,0 0 1 0 0,0 0 0 0 0,1 1 0 0 0,-1 0 0 0 0,1 0 0 0 0,0 0 0 0 0,0 1 0 0 0,-4 6-501 0 0,7-10 138 0 0,0 1 0 0 0,1-1 1 0 0,-1 1-1 0 0,1 0 0 0 0,0 0 0 0 0,0 0 0 0 0,0 0 1 0 0,0 0-1 0 0,0 0 0 0 0,1 1 0 0 0,-1-1 0 0 0,1 0 0 0 0,0 1 1 0 0,0-1-1 0 0,0 1 0 0 0,1-1 0 0 0,-1 1 0 0 0,1 0 1 0 0,0-1-1 0 0,0 1 0 0 0,0 0 0 0 0,1-1 0 0 0,-1 1 1 0 0,1-1-1 0 0,0 1 0 0 0,-1-1 0 0 0,2 1 0 0 0,-1-1 0 0 0,0 1 1 0 0,1-1-1 0 0,0 0 0 0 0,-1 0 0 0 0,1 0 0 0 0,0 0 1 0 0,1 0-1 0 0,-1 0 0 0 0,1-1 0 0 0,1 2-138 0 0,5 0 113 0 0,1 0 1 0 0,-1-1-1 0 0,1-1 0 0 0,0 1 0 0 0,0-2 0 0 0,0 1 1 0 0,0-1-1 0 0,1-1 0 0 0,-1 0 0 0 0,0 0 1 0 0,0-1-1 0 0,0-1 0 0 0,0 1 0 0 0,0-2 0 0 0,0 1 1 0 0,0-1-1 0 0,-1-1 0 0 0,1 0 0 0 0,-1 0 0 0 0,0-1 1 0 0,0 0-1 0 0,-1 0 0 0 0,1-1 0 0 0,-1 0 1 0 0,0-1-1 0 0,2-3-113 0 0,-7 8 11 0 0,-1-1 0 0 0,1-1 0 0 0,-1 1-1 0 0,0 0 1 0 0,0 0 0 0 0,0-1 0 0 0,-1 1 0 0 0,1-1 0 0 0,-1 0 0 0 0,0 1 0 0 0,0-1 0 0 0,0 0 0 0 0,0 0 0 0 0,-1 0-1 0 0,1 1 1 0 0,-1-1 0 0 0,0 0 0 0 0,0 0 0 0 0,-1 0 0 0 0,1 0 0 0 0,-1 0 0 0 0,0 0 0 0 0,0 1 0 0 0,0-1 0 0 0,0 0 0 0 0,-1 1-1 0 0,1-1 1 0 0,-1 1 0 0 0,0-1 0 0 0,0 1 0 0 0,0 0 0 0 0,-1 0 0 0 0,1 0 0 0 0,-1 0 0 0 0,0 0 0 0 0,1 1 0 0 0,-1-1-1 0 0,0 1 1 0 0,-1-1 0 0 0,1 1 0 0 0,0 0 0 0 0,-1 1 0 0 0,1-1 0 0 0,-1 0 0 0 0,0 1 0 0 0,-2-1-11 0 0,-86-17-1624 0 0,61 20-3157 0 0,3 6-5797 0 0,25-6 4895 0 0</inkml:trace>
  <inkml:trace contextRef="#ctx0" brushRef="#br0" timeOffset="74691.45">4490 3609 92 0 0,'0'0'1098'0'0,"0"0"-12"0"0,-2-4-26 0 0,-46-39 5621 0 0,35 42-6116 0 0,0 1 0 0 0,0 0 1 0 0,0 0-1 0 0,0 1 0 0 0,0 1 1 0 0,0 0-1 0 0,0 1 0 0 0,1 0 1 0 0,-1 1-1 0 0,1 0 0 0 0,0 1 0 0 0,0 1 1 0 0,1 0-1 0 0,0 0 0 0 0,0 1 1 0 0,0 1-1 0 0,1-1 0 0 0,0 2 0 0 0,0 0 1 0 0,1 0-1 0 0,-6 7-565 0 0,8-9 186 0 0,1-1-1 0 0,0 1 1 0 0,0 0 0 0 0,1 1 0 0 0,0-1-1 0 0,0 1 1 0 0,1 0 0 0 0,0 0 0 0 0,0 1-1 0 0,1-1 1 0 0,0 1 0 0 0,1 0-1 0 0,0 0 1 0 0,0 0 0 0 0,1 0 0 0 0,0 0-1 0 0,0 0 1 0 0,1 0 0 0 0,0 0 0 0 0,1 0-1 0 0,0 0 1 0 0,0 0 0 0 0,1 0-1 0 0,0 0 1 0 0,1 0 0 0 0,0 0 0 0 0,0-1-1 0 0,1 0 1 0 0,0 1 0 0 0,1-1 0 0 0,-1-1-1 0 0,2 1 1 0 0,-1-1 0 0 0,1 0 0 0 0,0 0-1 0 0,0 0 1 0 0,5 2-186 0 0,7 1 101 0 0,0-1 0 0 0,1-1 0 0 0,1-1 0 0 0,-1 0-1 0 0,1-2 1 0 0,0 0 0 0 0,0-1 0 0 0,1-1 0 0 0,-1-1 0 0 0,1-1 0 0 0,-1-1 0 0 0,1 0 0 0 0,-1-2 0 0 0,1 0-1 0 0,-1-1 1 0 0,0-2 0 0 0,0 0 0 0 0,0-1 0 0 0,0-1 0 0 0,-1 0 0 0 0,0-2 0 0 0,-1 0 0 0 0,0-1 0 0 0,15-11-101 0 0,-20 12 42 0 0,0 0 0 0 0,0-1 0 0 0,-1-1 0 0 0,-1 0 1 0 0,1 0-1 0 0,-2-1 0 0 0,0-1 0 0 0,0 0 0 0 0,-1 0 1 0 0,-1-1-1 0 0,6-12-42 0 0,-11 21 16 0 0,-1 0-1 0 0,1 0 1 0 0,-1-1 0 0 0,0 1-1 0 0,-1 0 1 0 0,1-1 0 0 0,-1 0 0 0 0,0 1-1 0 0,-1-1 1 0 0,1 1 0 0 0,-1-1 0 0 0,0 0-1 0 0,-1 0 1 0 0,1 1 0 0 0,-1-1-1 0 0,0 1 1 0 0,-1-1 0 0 0,1 1 0 0 0,-1-1-1 0 0,0 1 1 0 0,-1 0 0 0 0,1 0-1 0 0,-1 0 1 0 0,0 0 0 0 0,0 0 0 0 0,0 0-1 0 0,-1 1 1 0 0,0 0 0 0 0,0 0-1 0 0,0 0 1 0 0,0 0 0 0 0,0 0 0 0 0,-1 1-1 0 0,-1-1-15 0 0,-16-9-68 0 0,-1 0 0 0 0,0 1 0 0 0,-1 2-1 0 0,-1 0 1 0 0,1 2 0 0 0,-1 1 0 0 0,-1 0-1 0 0,1 2 1 0 0,-16 0 68 0 0,-141-2-4437 0 0,126 11-170 0 0,4 4-5499 0 0,20-2 3126 0 0</inkml:trace>
  <inkml:trace contextRef="#ctx0" brushRef="#br0" timeOffset="78337.32">3559 4406 244 0 0,'13'-15'4037'0'0,"-10"13"157"0"0,0 4 3359 0 0,18 92-3194 0 0,-24 62-1147 0 0,-2-86-2166 0 0,4 0 1 0 0,3 0-1 0 0,3 0 0 0 0,3-1 1 0 0,5 15-1047 0 0,-5-52 42 0 0,7 32-488 0 0,0-26-3557 0 0,-13-33 1380 0 0,-1 1 2135 0 0,-1-4-3183 0 0,1 0-3605 0 0,-1-2 1446 0 0</inkml:trace>
  <inkml:trace contextRef="#ctx0" brushRef="#br0" timeOffset="78791.39">2038 5768 236 0 0,'4'-8'2079'0'0,"-5"2"3367"0"0,-25-33 971 0 0,19 37-6040 0 0,1 0 0 0 0,-1 1 0 0 0,0 0 0 0 0,1 0 0 0 0,-1 1 0 0 0,0 0 1 0 0,1 0-1 0 0,-1 0 0 0 0,0 1 0 0 0,1 0 0 0 0,-1 0 0 0 0,0 1 0 0 0,1-1 0 0 0,0 2 0 0 0,-1-1 0 0 0,1 1 0 0 0,0 0 0 0 0,0 0 0 0 0,1 0 1 0 0,-1 1-1 0 0,-2 2-377 0 0,-105 102 2974 0 0,103-94-2659 0 0,1 1-1 0 0,0-1 1 0 0,1 2-1 0 0,1-1 1 0 0,0 1 0 0 0,1 0-1 0 0,1 1 1 0 0,0-1 0 0 0,2 1-1 0 0,0 0 1 0 0,-1 16-315 0 0,3-25 91 0 0,1 0-1 0 0,0 0 1 0 0,0 0 0 0 0,1 0-1 0 0,0 0 1 0 0,1 0 0 0 0,0 0-1 0 0,0-1 1 0 0,0 1 0 0 0,1-1-1 0 0,0 1 1 0 0,1-1 0 0 0,-1 0-1 0 0,2 0 1 0 0,-1-1 0 0 0,1 1-1 0 0,-1-1 1 0 0,2 0 0 0 0,-1 0-1 0 0,1 0 1 0 0,0-1 0 0 0,0 0-1 0 0,0 0 1 0 0,1-1 0 0 0,0 0-1 0 0,3 2-90 0 0,7 1 21 0 0,0-1-1 0 0,-1-1 0 0 0,1 0 1 0 0,1-2-1 0 0,-1 0 1 0 0,1 0-1 0 0,-1-2 0 0 0,1 0 1 0 0,0-1-1 0 0,-1-1 0 0 0,1-1 1 0 0,-1 0-1 0 0,1-2 0 0 0,-1 1 1 0 0,0-2-1 0 0,0-1 0 0 0,0 0 1 0 0,-1-1-1 0 0,0 0 0 0 0,13-9-20 0 0,-22 11-57 0 0,0 0-1 0 0,-1 0 0 0 0,0 0 0 0 0,0-1 1 0 0,0 0-1 0 0,-1 0 0 0 0,1 0 1 0 0,-2-1-1 0 0,1 0 0 0 0,-1 0 1 0 0,0 0-1 0 0,0-1 0 0 0,-1 1 0 0 0,0-1 1 0 0,2-5 57 0 0,-5 11 5 0 0,0 2-6 0 0,0 0 14 0 0,0 0 12 0 0,0 0 13 0 0,0 0 0 0 0,5 8-40 0 0,0-1 0 0 0,1 1 0 0 0,0-1-1 0 0,0 0 1 0 0,0 0 0 0 0,1-1 0 0 0,0 0 0 0 0,0 0 0 0 0,0-1 0 0 0,1 1 0 0 0,0-2 0 0 0,0 1 0 0 0,0-1 0 0 0,1 0 0 0 0,0-1 0 0 0,8 2 2 0 0,89 0-5978 0 0,-84-18-2377 0 0,-18 9 3462 0 0,-3 3-1457 0 0</inkml:trace>
  <inkml:trace contextRef="#ctx0" brushRef="#br0" timeOffset="79076.48">2084 6044 36 0 0,'8'-1'12293'0'0,"9"-1"-8170"0"0,31-3-5207 0 0,-28 1 3086 0 0,166-32 897 0 0,19-5-7448 0 0,-167 34-3226 0 0,-21 1 3306 0 0</inkml:trace>
  <inkml:trace contextRef="#ctx0" brushRef="#br0" timeOffset="79444.75">2645 6054 1060 0 0,'0'0'1400'0'0,"0"0"-14"0"0,-4 8 796 0 0,7-5 2999 0 0,6-2-4814 0 0,0 0 0 0 0,1-1 1 0 0,-1 0-1 0 0,0 0 0 0 0,0-1 0 0 0,0 0 0 0 0,0-1 0 0 0,0 0 1 0 0,0 0-1 0 0,0-1 0 0 0,-1 0 0 0 0,1-1 0 0 0,-1 1 0 0 0,0-2 1 0 0,0 1-1 0 0,0-1 0 0 0,-1 0 0 0 0,0-1 0 0 0,0 0 1 0 0,0 0-1 0 0,5-6-367 0 0,-4-22 616 0 0,-8 32-500 0 0,-15-13 239 0 0,5 15-161 0 0,0 0 0 0 0,0 1 0 0 0,0 0-1 0 0,1 0 1 0 0,-1 1 0 0 0,0 0 0 0 0,1 1 0 0 0,-1 0-1 0 0,1 0 1 0 0,0 1 0 0 0,0 1 0 0 0,0-1 0 0 0,0 1 0 0 0,1 1-1 0 0,0 0 1 0 0,0 0 0 0 0,0 0 0 0 0,1 1 0 0 0,0 0-1 0 0,1 1 1 0 0,-1-1 0 0 0,1 1 0 0 0,-1 4-194 0 0,5-9 59 0 0,0 1 0 0 0,0 0 0 0 0,1 1 1 0 0,0-1-1 0 0,-1 0 0 0 0,2 0 0 0 0,-1 0 0 0 0,0 1 0 0 0,1-1 1 0 0,0 0-1 0 0,0 1 0 0 0,0-1 0 0 0,0 1 0 0 0,1-1 0 0 0,0 0 1 0 0,0 0-1 0 0,0 1 0 0 0,0-1 0 0 0,1 0 0 0 0,-1 0 0 0 0,1 0 1 0 0,0 0-1 0 0,1-1 0 0 0,-1 1 0 0 0,0 0 0 0 0,1-1 0 0 0,0 0 1 0 0,0 1-1 0 0,0-1 0 0 0,0 0 0 0 0,1-1 0 0 0,-1 1 0 0 0,1-1 1 0 0,-1 1-1 0 0,1-1 0 0 0,0 0 0 0 0,0 0 0 0 0,0-1 0 0 0,0 1 1 0 0,0-1-1 0 0,0 0 0 0 0,1 0 0 0 0,-1 0 0 0 0,0-1 0 0 0,1 1 1 0 0,-1-1-1 0 0,0 0 0 0 0,1 0 0 0 0,-1-1 0 0 0,0 1 0 0 0,5-2-58 0 0,11 1-438 0 0,-1-1 1 0 0,0-1 0 0 0,1-1 0 0 0,-1-1 0 0 0,0 0-1 0 0,-1-2 1 0 0,1 0 0 0 0,-1-1 0 0 0,11-6 436 0 0,27-27-5074 0 0,-12-10-4540 0 0,-34 32 4625 0 0</inkml:trace>
  <inkml:trace contextRef="#ctx0" brushRef="#br0" timeOffset="80894.95">3018 5497 120 0 0,'0'0'1373'0'0,"0"0"6229"0"0,-1 1-3842 0 0,-6 22-2955 0 0,3 1 206 0 0,2-1 0 0 0,0 1-1 0 0,2 0 1 0 0,0 0 0 0 0,2 0 0 0 0,1 0 0 0 0,3 14-1011 0 0,0 6 800 0 0,-1-11-210 0 0,1 0 0 0 0,2-1 0 0 0,1 1 1 0 0,1-1-1 0 0,2-1 0 0 0,14 26-590 0 0,-7-19-4232 0 0,-19-37 2285 0 0,0-1-1585 0 0,0 0-2282 0 0,0 0 442 0 0</inkml:trace>
  <inkml:trace contextRef="#ctx0" brushRef="#br0" timeOffset="81171.47">2809 5953 1212 0 0,'-12'5'1485'0'0,"10"-4"-9"0"0,2-1 13 0 0,0 0-12 0 0,0 0-29 0 0,0 0-46 0 0,0 0-85 0 0,7 1-93 0 0,175-6 3908 0 0,6-37-4141 0 0,-86 18-1874 0 0,19-15-2956 0 0,-63 19-2850 0 0,-27 8 2615 0 0</inkml:trace>
  <inkml:trace contextRef="#ctx0" brushRef="#br0" timeOffset="81528.48">4210 5902 776 0 0,'0'0'1048'0'0,"0"0"-4"0"0,0 0 0 0 0,0 0-10 0 0,0 0-34 0 0,0 0-37 0 0,0 0-30 0 0,-1-4-18 0 0,-1 1-620 0 0,0 0 0 0 0,0 0-1 0 0,0 1 1 0 0,0-1 0 0 0,-1 0 0 0 0,1 1 0 0 0,-1 0 0 0 0,1-1 0 0 0,-1 1 0 0 0,0 0 0 0 0,0 0 0 0 0,0 1-1 0 0,0-1 1 0 0,0 1 0 0 0,0-1 0 0 0,0 1 0 0 0,-1 0 0 0 0,1 0 0 0 0,0 0 0 0 0,-1 1 0 0 0,1-1 0 0 0,-1 1-1 0 0,1 0 1 0 0,0 0 0 0 0,-1 0 0 0 0,-1 0-295 0 0,-100 12 2435 0 0,95-10-2219 0 0,0-1 1 0 0,0 2-1 0 0,0-1 0 0 0,0 1 0 0 0,1 1 1 0 0,-1 0-1 0 0,1 0 0 0 0,0 1 0 0 0,0 0 1 0 0,0 0-1 0 0,1 1 0 0 0,-1 0 0 0 0,1 1 1 0 0,1 0-1 0 0,0 0 0 0 0,0 0 0 0 0,0 1 1 0 0,1 0-1 0 0,0 1 0 0 0,0-1 0 0 0,1 1 1 0 0,0 0-1 0 0,1 1 0 0 0,0-1 0 0 0,0 1 1 0 0,1 0-1 0 0,0 0 0 0 0,1 0 0 0 0,0 2-216 0 0,3-8 72 0 0,0 1-1 0 0,0 0 0 0 0,0-1 0 0 0,1 1 1 0 0,-1-1-1 0 0,1 0 0 0 0,0 1 0 0 0,1-1 1 0 0,-1 0-1 0 0,1 0 0 0 0,0 0 0 0 0,0-1 1 0 0,0 1-1 0 0,0-1 0 0 0,1 1 0 0 0,-1-1 1 0 0,1 0-1 0 0,0-1 0 0 0,0 1 0 0 0,0 0 1 0 0,0-1-1 0 0,0 0 0 0 0,1 0 0 0 0,-1-1 1 0 0,1 1-1 0 0,-1-1 0 0 0,1 0 0 0 0,0 0-71 0 0,138 5 896 0 0,-131-7-856 0 0,-1-2 1 0 0,1 0-1 0 0,-1 0 0 0 0,0-1 0 0 0,0 0 1 0 0,0-1-1 0 0,-1 0 0 0 0,0-1 0 0 0,0 0 0 0 0,0-1 1 0 0,0 0-1 0 0,-1 0 0 0 0,-1-1 0 0 0,1 0 1 0 0,-1-1-1 0 0,0 0 0 0 0,-1 0 0 0 0,0-1 1 0 0,-1 1-1 0 0,0-2 0 0 0,3-5-40 0 0,-5-87 147 0 0,-14 58-73 0 0,9 43-79 0 0,1 2-8 0 0,0 0-4 0 0,0 0 4 0 0,0 0 5 0 0,0 0 2 0 0,0 0-5 0 0,0 0 14 0 0,0 0 21 0 0,0 0 24 0 0,0 0 3 0 0,3 7 6 0 0,74 150 428 0 0,-72-150-616 0 0,64 64-851 0 0,-10-49-7922 0 0,-55-22 5194 0 0,-1-1-2327 0 0,12-4 459 0 0</inkml:trace>
  <inkml:trace contextRef="#ctx0" brushRef="#br0" timeOffset="81960.53">4707 5886 432 0 0,'-2'-2'305'0'0,"0"1"0"0"0,-1-1-1 0 0,0 1 1 0 0,1 0 0 0 0,-1 0 0 0 0,0 0 0 0 0,0 0-1 0 0,1 0 1 0 0,-1 1 0 0 0,0-1 0 0 0,0 1-1 0 0,0 0 1 0 0,0-1 0 0 0,0 2 0 0 0,0-1 0 0 0,0 0-1 0 0,1 0 1 0 0,-1 1 0 0 0,0 0 0 0 0,0-1 0 0 0,0 1-1 0 0,1 0 1 0 0,-1 1 0 0 0,0-1 0 0 0,1 0 0 0 0,-1 1-1 0 0,1-1 1 0 0,-1 1 0 0 0,1 0 0 0 0,0 0-1 0 0,0 0 1 0 0,-1 1-305 0 0,-70 69 4548 0 0,68-68-4250 0 0,0 1-1 0 0,0 0 0 0 0,0 0 0 0 0,0 0 0 0 0,1 0 1 0 0,0 1-1 0 0,0-1 0 0 0,1 1 0 0 0,0 0 0 0 0,0 0 1 0 0,0 0-1 0 0,0 1 0 0 0,1-1 0 0 0,0 1 0 0 0,1-1 1 0 0,-1 1-1 0 0,1 0 0 0 0,0 0 0 0 0,1-1 0 0 0,0 1 1 0 0,0 0-1 0 0,0 0 0 0 0,1 0 0 0 0,0-1 0 0 0,1 1 1 0 0,-1 0-298 0 0,2-5 93 0 0,0-1 0 0 0,0 1 0 0 0,-1-1 1 0 0,1 0-1 0 0,0 0 0 0 0,0 0 0 0 0,1 0 1 0 0,-1 0-1 0 0,0-1 0 0 0,0 1 0 0 0,0-1 1 0 0,0 0-1 0 0,1 0 0 0 0,-1 0 0 0 0,0 0 1 0 0,0-1-1 0 0,0 1 0 0 0,0-1 0 0 0,0 0 1 0 0,0 0-1 0 0,0 0 0 0 0,0 0 0 0 0,0 0 1 0 0,0-1-1 0 0,0 1 0 0 0,0-1 0 0 0,-1 0 0 0 0,1 0 1 0 0,-1 0-1 0 0,0 0 0 0 0,1 0 0 0 0,-1-1 1 0 0,0 1-1 0 0,0-1 0 0 0,0 1 0 0 0,-1-1 1 0 0,1 0-1 0 0,0 1 0 0 0,-1-1 0 0 0,0-1-93 0 0,15-20 431 0 0,-12 18-322 0 0,0 1 0 0 0,0-1 0 0 0,0 1 0 0 0,-1-1 0 0 0,0 0 0 0 0,0 0 0 0 0,0-1 0 0 0,-1 1 0 0 0,0-1 0 0 0,0 1 1 0 0,-1-1-1 0 0,0 1 0 0 0,0-1 0 0 0,0 0 0 0 0,-1 0 0 0 0,0 0 0 0 0,0 1 0 0 0,-1-5-109 0 0,-1-33 1064 0 0,-8 93-146 0 0,81 209-673 0 0,-69-243-206 0 0,2-7-16 0 0,-2 1 1 0 0,1 0-1 0 0,-1 0 0 0 0,0 1 0 0 0,-1-1 0 0 0,0 0 0 0 0,-1 1 1 0 0,1-1-1 0 0,-2 0 0 0 0,0 1 0 0 0,0-1 0 0 0,0 0 0 0 0,-1 0 1 0 0,0 0-1 0 0,-1 0 0 0 0,0 0 0 0 0,-1 0 0 0 0,0-1 0 0 0,0 1 1 0 0,-1-1-1 0 0,0 0 0 0 0,0-1 0 0 0,0 1 0 0 0,-8 6-23 0 0,9-12-25 0 0,-1-1-1 0 0,0 1 0 0 0,0-1 1 0 0,0 0-1 0 0,0-1 1 0 0,0 1-1 0 0,0-1 0 0 0,0 0 1 0 0,0 0-1 0 0,0-1 1 0 0,1 1-1 0 0,-1-1 0 0 0,0 0 1 0 0,0 0-1 0 0,0-1 1 0 0,0 1-1 0 0,-3-3 26 0 0,-8-1-334 0 0,-106-52-4306 0 0,89 26-671 0 0,8-4-5145 0 0,20 22 4702 0 0</inkml:trace>
  <inkml:trace contextRef="#ctx0" brushRef="#br0" timeOffset="86311.15">4739 6138 192 0 0,'0'0'1512'0'0,"0"0"17"0"0,11 0 862 0 0,-5-1 3514 0 0,79-38-483 0 0,33-54-2692 0 0,-111 87-2546 0 0,0-1-1 0 0,0 1 1 0 0,0-2-1 0 0,-1 1 0 0 0,0-1 1 0 0,-1 0-1 0 0,0 0 1 0 0,0 0-1 0 0,-1-1 1 0 0,0 0-1 0 0,0 0 1 0 0,2-8-184 0 0,-5 14 246 0 0,-1 3 16 0 0,-3-2 16 0 0,-15-3 737 0 0,-97 77 914 0 0,106-66-1772 0 0,0 0-1 0 0,1 1 1 0 0,0 0-1 0 0,0 1 1 0 0,1 0-1 0 0,0 0 1 0 0,0 1 0 0 0,0-1-1 0 0,2 1 1 0 0,-1 1-1 0 0,1-1 1 0 0,0 1-1 0 0,1 0 1 0 0,0 0 0 0 0,1 1-1 0 0,0-1 1 0 0,0 1-1 0 0,1-1 1 0 0,0 5-157 0 0,5-9 29 0 0,0-1 0 0 0,0 0 0 0 0,1 0 0 0 0,0-1 0 0 0,0 1 0 0 0,0-1 0 0 0,0 0 0 0 0,1 0 0 0 0,-1 0 0 0 0,1 0 0 0 0,0-1 0 0 0,0 0 0 0 0,0 0 0 0 0,1 0 0 0 0,-1-1 0 0 0,1 0 0 0 0,0 0 0 0 0,-1 0 0 0 0,1-1 0 0 0,0 1 0 0 0,0-1 0 0 0,0-1 0 0 0,0 1 0 0 0,0-1 0 0 0,0 0 0 0 0,4-1-29 0 0,125-4-2895 0 0,-49-16-6497 0 0,-74 17 2937 0 0,-10 3 491 0 0</inkml:trace>
  <inkml:trace contextRef="#ctx0" brushRef="#br0" timeOffset="86743.23">1906 7298 312 0 0,'0'0'1329'0'0,"0"0"107"0"0,0 0 43 0 0,0 0 7 0 0,0 0-1 0 0,0 0-31 0 0,0 0-42 0 0,0 0-28 0 0,0 0-22 0 0,0 0-19 0 0,0 0-32 0 0,0 0-22 0 0,0 0-54 0 0,0 0-35 0 0,0 0-33 0 0,0 0-56 0 0,0 0-58 0 0,0-5-49 0 0,-4-131 6535 0 0,-13-79-6302 0 0,14 179-1098 0 0,-1-178-139 0 0,8 43 0 0 0,3 128 0 0 0,-7 36 0 0 0,0 5 0 0 0,0 0 0 0 0,0 1 0 0 0,0-1 0 0 0,1 0 0 0 0,-1 0 0 0 0,0 0 0 0 0,1 1 0 0 0,-1-1 0 0 0,1 0 0 0 0,-1 1 0 0 0,1-1 0 0 0,0 1 0 0 0,0-1 0 0 0,0 1 0 0 0,0-1 0 0 0,0 1 0 0 0,0-1 0 0 0,0 1 0 0 0,1 0 0 0 0,-1 0 0 0 0,0-1 0 0 0,1 1 0 0 0,-1 0 0 0 0,1 0 0 0 0,-1 0 0 0 0,1 1 0 0 0,-1-1 0 0 0,1 0 0 0 0,0 1 0 0 0,-1-1 0 0 0,1 0 0 0 0,20-3 0 0 0,-1 0 0 0 0,1 1 0 0 0,-1 1 0 0 0,1 1 0 0 0,0 1 0 0 0,-1 1 0 0 0,1 0 0 0 0,0 2 0 0 0,16 4 0 0 0,-11-3-1023 0 0,47 11-2577 0 0,-54-3-2204 0 0,-4 6-4391 0 0,-11-8 3366 0 0</inkml:trace>
  <inkml:trace contextRef="#ctx0" brushRef="#br0" timeOffset="87489.67">1758 6933 788 0 0,'-17'11'3826'0'0,"17"-10"353"0"0,4-1 3731 0 0,195-60-1857 0 0,-180 52-5751 0 0,0 1 0 0 0,0 2 0 0 0,1 0-1 0 0,-1 1 1 0 0,1 0 0 0 0,0 2 0 0 0,0 0 0 0 0,0 2-1 0 0,12 1-301 0 0,-25 1 59 0 0,0 1-1 0 0,0 0 1 0 0,-1 1 0 0 0,1 0-1 0 0,-1 0 1 0 0,1 0-1 0 0,-2 1 1 0 0,1 0-1 0 0,0 0 1 0 0,-1 0-1 0 0,0 1 1 0 0,0-1-1 0 0,0 2 1 0 0,-1-1 0 0 0,0 0-1 0 0,0 1 1 0 0,-1-1-1 0 0,1 1 1 0 0,-2 0-1 0 0,1 0 1 0 0,0 3-59 0 0,36 73 466 0 0,5-5 139 0 0,-43-76-515 0 0,-1-2 18 0 0,0 0-10 0 0,0 0-9 0 0,0 0-4 0 0,0 0-3 0 0,0 0-22 0 0,0 0 5 0 0,0-7 6 0 0,-11-63 191 0 0,10 68-238 0 0,0-1 1 0 0,0 0 0 0 0,0 1-1 0 0,1-1 1 0 0,-1 0-1 0 0,1 0 1 0 0,-1 1 0 0 0,1-1-1 0 0,0 0 1 0 0,0 0 0 0 0,0 0-1 0 0,1 1 1 0 0,-1-1 0 0 0,1 0-1 0 0,-1 0 1 0 0,1 0 0 0 0,0 1-1 0 0,0-1 1 0 0,0 1 0 0 0,0-1-1 0 0,1 1 1 0 0,-1-1-1 0 0,1 1 1 0 0,-1-1 0 0 0,1 1-1 0 0,0 0 1 0 0,0 0 0 0 0,0 0-1 0 0,1-1-24 0 0,139-55 252 0 0,-138 57-233 0 0,34 1-13 0 0,-43 14 23 0 0,-4-3-10 0 0,3-2 32 0 0,0-1 0 0 0,1 1 0 0 0,0 1 0 0 0,0-1-1 0 0,1 1 1 0 0,0 0 0 0 0,1 0 0 0 0,0 0 0 0 0,1 0 0 0 0,0 0 0 0 0,0 1 0 0 0,1-1-1 0 0,0 0 1 0 0,1 1 0 0 0,0-1 0 0 0,1 1 0 0 0,0-1 0 0 0,1 1 0 0 0,0-1 0 0 0,1 1-52 0 0,-2-9 13 0 0,0 1-1 0 0,1-1 0 0 0,-1 0 0 0 0,1 1 1 0 0,0-1-1 0 0,0 0 0 0 0,0 0 0 0 0,0 0 1 0 0,0-1-1 0 0,0 1 0 0 0,0 0 0 0 0,1-1 1 0 0,-1 1-1 0 0,1-1 0 0 0,-1 0 0 0 0,1 0 1 0 0,-1 0-1 0 0,1 0 0 0 0,0 0 0 0 0,0 0 1 0 0,-1-1-1 0 0,1 0 0 0 0,0 1 0 0 0,0-1 1 0 0,0 0-1 0 0,-1 0 0 0 0,1 0 0 0 0,0-1 1 0 0,0 1-1 0 0,-1-1 0 0 0,1 0 0 0 0,0 1 1 0 0,-1-1-1 0 0,1 0 0 0 0,0-1 0 0 0,-1 1 1 0 0,1 0-1 0 0,-1-1 0 0 0,0 1 0 0 0,1-1 1 0 0,0-1-12 0 0,88-77 143 0 0,-85 71-133 0 0,0 0 1 0 0,0 0-1 0 0,-1 0 0 0 0,0 0 0 0 0,0-1 1 0 0,-1 0-1 0 0,-1 0 0 0 0,0 0 0 0 0,0 0 1 0 0,-1 0-1 0 0,0-1 0 0 0,0-4-10 0 0,-2 12-9 0 0,1-1-1 0 0,-1 1 1 0 0,0-1-1 0 0,0 0 1 0 0,-1 1-1 0 0,1-1 1 0 0,-1 1-1 0 0,1-1 1 0 0,-1 1-1 0 0,0-1 1 0 0,0 1-1 0 0,-1 0 1 0 0,1-1-1 0 0,-1 1 1 0 0,0 0-1 0 0,0 0 1 0 0,0 0-1 0 0,0 0 1 0 0,0 0-1 0 0,0 1 1 0 0,-1-1-1 0 0,0 1 1 0 0,1-1-1 0 0,-1 1 1 0 0,0 0 0 0 0,0 0-1 0 0,0 0 1 0 0,0 0-1 0 0,-1 1 1 0 0,1 0-1 0 0,0-1 1 0 0,-1 1-1 0 0,1 0 1 0 0,-1 0-1 0 0,1 1 1 0 0,-1-1-1 0 0,-1 1 10 0 0,-92-1-3021 0 0,66 8-2355 0 0,1 4-6099 0 0,27-10 5099 0 0</inkml:trace>
  <inkml:trace contextRef="#ctx0" brushRef="#br0" timeOffset="88141.26">2781 6906 832 0 0,'0'0'1687'0'0,"0"0"-24"0"0,0 0-80 0 0,0 0-42 0 0,0 0-56 0 0,-3 7-60 0 0,-2 5-370 0 0,0 0 0 0 0,1 1 1 0 0,0 0-1 0 0,1 0 0 0 0,0 0 1 0 0,1 0-1 0 0,1 1 1 0 0,0-1-1 0 0,0 1 0 0 0,2-1 1 0 0,1 13-1056 0 0,-2-27 61 0 0,1 1 1 0 0,-1 0-1 0 0,0 0 1 0 0,1-1-1 0 0,-1 1 0 0 0,0 0 1 0 0,1 0-1 0 0,-1-1 1 0 0,1 1-1 0 0,-1 0 1 0 0,1 0-1 0 0,-1 0 1 0 0,0 0-1 0 0,1 0 1 0 0,-1 0-1 0 0,1 0 1 0 0,-1 0-1 0 0,1 0 1 0 0,-1 0-1 0 0,1 0 0 0 0,-1 0 1 0 0,1 0-1 0 0,-1 0 1 0 0,0 0-1 0 0,1 0 1 0 0,-1 0-1 0 0,1 1 1 0 0,-1-1-1 0 0,1 0 1 0 0,-1 0-1 0 0,0 0 1 0 0,1 1-1 0 0,-1-1 1 0 0,0 0-1 0 0,1 1 0 0 0,-1-1 1 0 0,0 0-1 0 0,1 1 1 0 0,-1-1-1 0 0,0 0 1 0 0,0 1-1 0 0,1-1 1 0 0,-1 0-1 0 0,0 1 1 0 0,0-1-1 0 0,0 1 1 0 0,1-1-1 0 0,-1 1 1 0 0,0-1-1 0 0,0 1 0 0 0,0-1 1 0 0,0 0-1 0 0,0 1 1 0 0,0-1-1 0 0,0 1 1 0 0,0 0-62 0 0,17-45 1256 0 0,-15 38-1455 0 0,45-109 547 0 0,-47 115-341 0 0,0 1 0 0 0,0 0 0 0 0,0-1 0 0 0,1 1-1 0 0,-1-1 1 0 0,0 1 0 0 0,0 0 0 0 0,0-1 0 0 0,1 1 0 0 0,-1-1-1 0 0,0 1 1 0 0,1-1 0 0 0,-1 1 0 0 0,0-1 0 0 0,1 1-1 0 0,-1-1 1 0 0,1 1 0 0 0,-1-1 0 0 0,1 1 0 0 0,-1-1-1 0 0,1 0 1 0 0,-1 1 0 0 0,1-1 0 0 0,0 0 0 0 0,-1 1-1 0 0,1-1 1 0 0,-1 0 0 0 0,1 0 0 0 0,0 0 0 0 0,-1 0 0 0 0,1 1-1 0 0,-1-1 1 0 0,1 0 0 0 0,0 0 0 0 0,-1 0 0 0 0,1 0-1 0 0,0 0 1 0 0,-1-1 0 0 0,1 1 0 0 0,0 0 0 0 0,-1 0-1 0 0,1 0 1 0 0,-1 0 0 0 0,1-1 0 0 0,0 1 0 0 0,-1 0-1 0 0,1-1 1 0 0,-1 1 0 0 0,1 0 0 0 0,-1-1 0 0 0,1 1-1 0 0,-1-1 1 0 0,1 1 0 0 0,-1-1 0 0 0,0 1 0 0 0,1-1 0 0 0,-1 1-1 0 0,1-1-6 0 0,2 8 0 0 0,-2-5 39 0 0,34 15 218 0 0,-32-17-269 0 0,0-1 1 0 0,-1 0 0 0 0,1 1 0 0 0,0-1 0 0 0,0 0 0 0 0,-1 0 0 0 0,1 0 0 0 0,0-1 0 0 0,-1 1 0 0 0,1-1 0 0 0,-1 1 0 0 0,0-1 0 0 0,1 0 0 0 0,-1 0 0 0 0,0 0 0 0 0,0 0 0 0 0,0 0 0 0 0,-1-1 0 0 0,1 1 0 0 0,0 0-1 0 0,0-3 12 0 0,55-41-413 0 0,-55 46 396 0 0,0-1-1 0 0,1 1 1 0 0,-1 0-1 0 0,0 0 1 0 0,1 0-1 0 0,-1 0 1 0 0,0 0 0 0 0,1 0-1 0 0,-1 1 1 0 0,0-1-1 0 0,0 1 1 0 0,1 0-1 0 0,-1 0 1 0 0,0 0-1 0 0,0 0 1 0 0,0 0-1 0 0,0 0 1 0 0,0 0 0 0 0,0 1-1 0 0,0-1 1 0 0,0 1-1 0 0,-1-1 1 0 0,1 1-1 0 0,-1 0 1 0 0,1-1-1 0 0,-1 1 1 0 0,1 0-1 0 0,-1 0 1 0 0,0 0 0 0 0,0 0-1 0 0,0 0 1 0 0,0 1-1 0 0,0-1 1 0 0,-1 0-1 0 0,1 0 1 0 0,-1 1-1 0 0,1-1 1 0 0,-1 0 0 0 0,0 1-1 0 0,0-1 1 0 0,0 2 17 0 0,6 9-608 0 0,21 31-3619 0 0,-16-32 119 0 0,1 0-3876 0 0,-4-5 2881 0 0</inkml:trace>
  <inkml:trace contextRef="#ctx0" brushRef="#br0" timeOffset="88471.73">3552 6928 832 0 0,'4'-26'4265'0'0,"-2"20"1133"0"0,-2 6 5132 0 0,-1 11-10289 0 0,-1 0 209 0 0,0 0 1 0 0,1 1-1 0 0,1-1 0 0 0,-1 0 0 0 0,2 1 1 0 0,-1-1-1 0 0,2 0 0 0 0,0 0 0 0 0,0 1 0 0 0,1-1 1 0 0,0 0-1 0 0,0-1 0 0 0,2 1 0 0 0,-1-1 1 0 0,1 0-1 0 0,1 0 0 0 0,4 6-450 0 0,-7-13 96 0 0,1 0 1 0 0,-1 0-1 0 0,1-1 1 0 0,0 1-1 0 0,0-1 1 0 0,0 0-1 0 0,0 0 1 0 0,1 0-1 0 0,-1-1 1 0 0,0 1-1 0 0,1-1 1 0 0,-1 0-1 0 0,1 0 1 0 0,-1-1-1 0 0,1 0 1 0 0,-1 1-1 0 0,1-1 1 0 0,0-1-1 0 0,-1 1 0 0 0,1-1 1 0 0,-1 0-1 0 0,1 0 1 0 0,-1 0-1 0 0,1 0 1 0 0,-1-1-1 0 0,0 0 1 0 0,0 0-1 0 0,0 0 1 0 0,0 0-1 0 0,0-1 1 0 0,0 1-97 0 0,6-4 71 0 0,0 0 0 0 0,-1-1 1 0 0,0 0-1 0 0,0 0 0 0 0,-1-1 1 0 0,1 0-1 0 0,-2-1 1 0 0,1 0-1 0 0,-1 0 0 0 0,-1 0 1 0 0,0-1-1 0 0,2-4-71 0 0,-8 14 0 0 0,5-7-2 0 0,-1 0 0 0 0,0-1 1 0 0,-1 1-1 0 0,0-1 0 0 0,0 0 0 0 0,-1 1 0 0 0,0-1 1 0 0,0 0-1 0 0,0 0 0 0 0,-1-1 0 0 0,-1 1 0 0 0,1 0 1 0 0,-1 0-1 0 0,-1 0 0 0 0,0 0 0 0 0,0-1 1 0 0,0 1-1 0 0,-1 0 0 0 0,-2-7 2 0 0,-4-3-1131 0 0,-6-9-2759 0 0,-1 14-1887 0 0,13 12 1637 0 0,2 1-2595 0 0,0 0 515 0 0</inkml:trace>
  <inkml:trace contextRef="#ctx0" brushRef="#br0" timeOffset="88830.04">4059 6772 1128 0 0,'0'0'1442'0'0,"0"0"14"0"0,0 0 20 0 0,0 0-17 0 0,-8 2 1 0 0,-6 1-513 0 0,-1 0-1 0 0,1 1 1 0 0,0 1-1 0 0,0 0 1 0 0,1 1 0 0 0,-1 0-1 0 0,1 1 1 0 0,1 1-1 0 0,-1 0 1 0 0,1 0-1 0 0,-6 7-946 0 0,18-13 49 0 0,-1 0-1 0 0,1 1 1 0 0,-1-1-1 0 0,1 0 1 0 0,0 1-1 0 0,0-1 1 0 0,0 0 0 0 0,0 1-1 0 0,0-1 1 0 0,1 0-1 0 0,-1 1 1 0 0,1-1 0 0 0,-1 0-1 0 0,1 0 1 0 0,0 0-1 0 0,0 1 1 0 0,0-1-1 0 0,0 0 1 0 0,0 0 0 0 0,1 0-1 0 0,-1 0 1 0 0,0-1-1 0 0,1 1 1 0 0,0 0-1 0 0,-1-1 1 0 0,1 1 0 0 0,0-1-1 0 0,0 1 1 0 0,0-1-1 0 0,0 0 1 0 0,0 0-1 0 0,0 0 1 0 0,0 0 0 0 0,0 0-1 0 0,0 0 1 0 0,1 0-1 0 0,-1-1 1 0 0,0 1-1 0 0,0-1 1 0 0,1 0 0 0 0,-1 0-1 0 0,0 0 1 0 0,1 0-1 0 0,-1 0 1 0 0,0 0-1 0 0,1 0 1 0 0,0-1-49 0 0,116 39-999 0 0,-119-37 1046 0 0,1 0 0 0 0,-1 1 0 0 0,0-1 0 0 0,1 1 0 0 0,-1-1 0 0 0,0 1 0 0 0,0-1 0 0 0,0 0 0 0 0,0 1 0 0 0,0-1 0 0 0,-1 1 0 0 0,1-1 0 0 0,0 0 0 0 0,-1 1 0 0 0,1-1 0 0 0,0 1 0 0 0,-1-1 0 0 0,0 0 0 0 0,1 0 0 0 0,-1 1 0 0 0,0-1 0 0 0,0 0 0 0 0,0 0 0 0 0,0 0 0 0 0,0 0 0 0 0,0 0 0 0 0,0 0 0 0 0,0 0 0 0 0,0 0 0 0 0,0 0 0 0 0,0 0 0 0 0,-1-1 0 0 0,1 1 0 0 0,0 0-47 0 0,-111 44 3548 0 0,49-28-2906 0 0,61-16-931 0 0,-2-1-291 0 0,-17 1-1577 0 0,12-3-2150 0 0,5-1-3759 0 0,4 3 2160 0 0</inkml:trace>
  <inkml:trace contextRef="#ctx0" brushRef="#br0" timeOffset="90501.07">4182 7018 1160 0 0,'-9'4'2325'0'0,"16"-5"5595"0"0,135-43-3906 0 0,-129 39-3782 0 0,-1 0-1 0 0,1-1 0 0 0,-1 0 0 0 0,0-1 1 0 0,0-1-1 0 0,-1 0 0 0 0,0 0 0 0 0,0-1 0 0 0,-1 0 1 0 0,7-9-232 0 0,-17 17 23 0 0,0 1-1 0 0,0-1 1 0 0,0 0 0 0 0,0 1 0 0 0,0-1 0 0 0,-1 0 0 0 0,1 0 0 0 0,0 1 0 0 0,0-1 0 0 0,0 0 0 0 0,-1 1-1 0 0,1-1 1 0 0,0 0 0 0 0,-1 1 0 0 0,1-1 0 0 0,0 1 0 0 0,-1-1 0 0 0,1 0 0 0 0,-1 1 0 0 0,1-1 0 0 0,-1 1 0 0 0,1-1-1 0 0,-1 1 1 0 0,1-1 0 0 0,-1 1 0 0 0,0 0 0 0 0,1-1 0 0 0,-1 1 0 0 0,0 0 0 0 0,1 0 0 0 0,-1-1 0 0 0,0 1 0 0 0,1 0-1 0 0,-1 0 1 0 0,0 0 0 0 0,1 0 0 0 0,-1 0 0 0 0,0 0 0 0 0,0 0 0 0 0,1 0 0 0 0,-1 0 0 0 0,0 0 0 0 0,1 0-1 0 0,-1 0 1 0 0,0 0 0 0 0,1 1 0 0 0,-1-1 0 0 0,0 0-23 0 0,-14 5 343 0 0,0 0-1 0 0,0 0 1 0 0,0 2-1 0 0,1 0 1 0 0,0 0-1 0 0,0 2 1 0 0,1 0-1 0 0,0 0 1 0 0,1 1-1 0 0,-8 7-342 0 0,14-12 169 0 0,0-1 1 0 0,0 1-1 0 0,0 0 0 0 0,1 0 0 0 0,0 1 1 0 0,0-1-1 0 0,0 1 0 0 0,0 0 1 0 0,1 1-1 0 0,0-1 0 0 0,0 1 0 0 0,1 0 1 0 0,0-1-1 0 0,0 2 0 0 0,1-1 0 0 0,0 0 1 0 0,0 0-1 0 0,0 1 0 0 0,1-1 1 0 0,0 1-1 0 0,1-1 0 0 0,0 1 0 0 0,0 0 1 0 0,0-1-1 0 0,1 1 0 0 0,0-1 0 0 0,1 2-169 0 0,2-5-26 0 0,0 0-1 0 0,1 0 0 0 0,-1 0 0 0 0,1 0 1 0 0,0-1-1 0 0,0 0 0 0 0,0 0 0 0 0,1-1 1 0 0,-1 1-1 0 0,1-1 0 0 0,-1 0 0 0 0,1 0 1 0 0,0-1-1 0 0,-1 0 0 0 0,1 0 0 0 0,0 0 1 0 0,0-1-1 0 0,0 0 0 0 0,0 0 0 0 0,0 0 1 0 0,0-1-1 0 0,0 0 0 0 0,0 0 27 0 0,27-8-1101 0 0,-1-2-1 0 0,0-1 0 0 0,-1-1 1 0 0,0-2-1 0 0,-1-1 1 0 0,-1-1-1 0 0,0-2 1 0 0,24-21 1101 0 0,-44 34-234 0 0,-8 5 301 0 0,-1 0 1 0 0,0 1 0 0 0,0-1-1 0 0,1 0 1 0 0,-1 1-1 0 0,1-1 1 0 0,-1 1 0 0 0,1-1-1 0 0,-1 1 1 0 0,1-1-1 0 0,-1 1 1 0 0,1-1-1 0 0,-1 1 1 0 0,1-1 0 0 0,-1 1-1 0 0,1-1 1 0 0,0 1-1 0 0,-1 0 1 0 0,1-1 0 0 0,0 1-1 0 0,-1 0 1 0 0,1 0-1 0 0,0 0 1 0 0,0 0-1 0 0,-1-1 1 0 0,1 1 0 0 0,0 0-1 0 0,-1 0 1 0 0,1 0-1 0 0,0 0 1 0 0,0 0 0 0 0,-1 1-1 0 0,1-1 1 0 0,0 0-1 0 0,0 0 1 0 0,-1 0-1 0 0,1 1 1 0 0,0-1 0 0 0,-1 0-1 0 0,1 1 1 0 0,-1-1-1 0 0,1 1 1 0 0,0-1 0 0 0,-1 0-1 0 0,1 1 1 0 0,-1-1-1 0 0,1 1 1 0 0,-1 0-1 0 0,1-1 1 0 0,-1 1 0 0 0,1-1-1 0 0,-1 1 1 0 0,0 0-1 0 0,1-1 1 0 0,-1 1-68 0 0,2 2 254 0 0,-3 1-16 0 0,2 37 857 0 0,-1-39-945 0 0,0-2 7 0 0,-1 6 2495 0 0,1-84-678 0 0,1 75-1874 0 0,-1-1 0 0 0,1 0 1 0 0,0 0-1 0 0,0 0 0 0 0,1 0 1 0 0,-1 1-1 0 0,1-1 0 0 0,0 0 1 0 0,0 1-1 0 0,0 0 0 0 0,0-1 1 0 0,1 1-1 0 0,-1 0 0 0 0,1 0 1 0 0,0 0-1 0 0,0 1 0 0 0,0-1 1 0 0,0 1-1 0 0,0 0 0 0 0,1-1 1 0 0,-1 1-1 0 0,1 1 0 0 0,-1-1 0 0 0,2 0-100 0 0,98-20-2662 0 0,-49 14-968 0 0,10-6-3884 0 0,-44 10 2264 0 0,10-2-795 0 0</inkml:trace>
  <inkml:trace contextRef="#ctx0" brushRef="#br0" timeOffset="91491.15">1360 5571 328 0 0,'0'0'1109'0'0,"0"0"-15"0"0,0 0-11 0 0,0 0-14 0 0,0 0-10 0 0,0 0-10 0 0,0 0 11 0 0,0 0 6 0 0,0 0-25 0 0,0 0-9 0 0,0 0-33 0 0,0 0-28 0 0,0 0-32 0 0,5 2-35 0 0,95 9 3786 0 0,680-49 1551 0 0,-545 31-5593 0 0,290 5 415 0 0,495 56-339 0 0,-475-48-618 0 0,580 28 2 0 0,-801-13-122 0 0,-69 2-536 0 0,44-4-3878 0 0,-247-16 856 0 0,-30-3-6811 0 0,-22 0 5079 0 0</inkml:trace>
  <inkml:trace contextRef="#ctx0" brushRef="#br0" timeOffset="92621.11">6802 5709 208 0 0,'0'0'753'0'0,"11"5"1802"0"0,-10-5-2454 0 0,0 1-1 0 0,-1-1 0 0 0,1 1 0 0 0,0-1 1 0 0,-1 1-1 0 0,1 0 0 0 0,0-1 0 0 0,-1 1 1 0 0,1 0-1 0 0,-1 0 0 0 0,1-1 0 0 0,-1 1 1 0 0,0 0-1 0 0,1 0 0 0 0,-1 0 0 0 0,0-1 1 0 0,1 1-1 0 0,-1 0 0 0 0,0 0 1 0 0,0 0-1 0 0,0 0 0 0 0,0 0 0 0 0,0 0 1 0 0,0-1-1 0 0,0 1 0 0 0,0 0 0 0 0,0 0 1 0 0,0 0-1 0 0,-1 0 0 0 0,1 0 0 0 0,0 0 1 0 0,0-1-1 0 0,-1 1 0 0 0,1 0 0 0 0,-1 0 1 0 0,1 0-1 0 0,-1-1 0 0 0,1 1 0 0 0,-1 0 1 0 0,1-1-1 0 0,-1 1 0 0 0,0 0 0 0 0,1-1 1 0 0,-1 1-1 0 0,0-1 0 0 0,1 1 1 0 0,-1-1-1 0 0,0 1 0 0 0,0-1 0 0 0,0 0 1 0 0,1 1-1 0 0,-1-1 0 0 0,0 0 0 0 0,0 0 1 0 0,0 1-101 0 0,-5 3 101 0 0,-16 33 2705 0 0,-14 31 149 0 0,22-19-72 0 0,13-48-2651 0 0,1-1-13 0 0,-33 60 3999 0 0,-221 322-2559 0 0,10-112-1064 0 0,-30 25 541 0 0,97-63-244 0 0,3 21-256 0 0,80-126-469 0 0,-109 117 135 0 0,153-191-1166 0 0,47-51-1105 0 0,-2 1 3064 0 0,4-2-5829 0 0,1-1-5924 0 0,0 0 4640 0 0</inkml:trace>
  <inkml:trace contextRef="#ctx0" brushRef="#br0" timeOffset="94153.11">1370 5641 788 0 0,'0'0'867'0'0,"0"0"-13"0"0,0 0-37 0 0,0 0-43 0 0,0 0-49 0 0,0 0-59 0 0,0 0-42 0 0,0 0-54 0 0,0 0-48 0 0,0 0-31 0 0,0 0-20 0 0,0 0-18 0 0,0 0-13 0 0,0 0 4 0 0,0 0 10 0 0,0 0 9 0 0,0 0-2 0 0,-3 7 21 0 0,-124 280 4147 0 0,-147 258-1113 0 0,113-239-2038 0 0,-111 211 323 0 0,-29 33-760 0 0,252-470-928 0 0,5-18-301 0 0,26-34 46 0 0,-42 63-161 0 0,0-1-528 0 0,60-89 746 0 0,0-1-3 0 0,0 0-5 0 0,0 0 14 0 0,0 6-105 0 0,17 3-278 0 0,0-13 448 0 0,-13 3 4 0 0,1 0 12 0 0,319-42 430 0 0,69-8 278 0 0,-187 22-86 0 0,390-30 492 0 0,-99 11-750 0 0,413-14 511 0 0,-595 39-397 0 0,407-17 877 0 0,-309 56-531 0 0,-24 36-430 0 0,-148-26-106 0 0,-103-24 452 0 0,99 0-264 0 0,-234-2-474 0 0,0 0-17 0 0,-1 0-1708 0 0,3 0 5284 0 0,-3 0-5106 0 0,1 0-4915 0 0,0 0-6984 0 0,-3 0 7507 0 0</inkml:trace>
  <inkml:trace contextRef="#ctx0" brushRef="#br0" timeOffset="98134.1">3103 7984 268 0 0,'0'0'859'0'0,"8"-17"2804"0"0,-5 15 1105 0 0,0 3 3763 0 0,14 13-7780 0 0,-24 5 73 0 0,7-14-510 0 0,-13 186 2717 0 0,1-78-1934 0 0,5 0 0 0 0,5 1-1 0 0,4-1 1 0 0,6 0 0 0 0,17 83-1097 0 0,31 163 1381 0 0,-47-111-338 0 0,8-167-520 0 0,-15-80-571 0 0,0-1-92 0 0,25-13-5252 0 0,-25 10 3448 0 0,-2 3-489 0 0,0 0-1614 0 0,0 0-2551 0 0,0 0 504 0 0</inkml:trace>
  <inkml:trace contextRef="#ctx0" brushRef="#br0" timeOffset="98815.85">3323 10240 680 0 0,'31'-31'10352'0'0,"-30"30"-9416"0"0,-1 1-24 0 0,0 0-19 0 0,0 0-38 0 0,-17-22 1540 0 0,8 19-1935 0 0,-1 1 0 0 0,1 0 0 0 0,-1 0 0 0 0,0 1 0 0 0,0 0 1 0 0,0 1-1 0 0,1 0 0 0 0,-1 1 0 0 0,0 0 0 0 0,0 0 0 0 0,-2 1-460 0 0,-7 2 465 0 0,1 0-1 0 0,-1 1 1 0 0,1 0 0 0 0,0 2-1 0 0,1 0 1 0 0,-1 1-1 0 0,2 1 1 0 0,-1 0 0 0 0,-7 7-465 0 0,17-11 151 0 0,1 0 1 0 0,0 0 0 0 0,0 0-1 0 0,1 0 1 0 0,0 1-1 0 0,0 0 1 0 0,0 0 0 0 0,1 1-1 0 0,-1-1 1 0 0,2 1 0 0 0,-1 0-1 0 0,1 0 1 0 0,0 0-1 0 0,0 0 1 0 0,1 1 0 0 0,0-1-1 0 0,0 1 1 0 0,1 0 0 0 0,0-1-1 0 0,0 1 1 0 0,1 0-1 0 0,0 0 1 0 0,0-1 0 0 0,2 7-152 0 0,-1-8 68 0 0,0 0 1 0 0,1 0 0 0 0,0 0-1 0 0,0 0 1 0 0,1 0 0 0 0,0 0-1 0 0,0-1 1 0 0,0 1 0 0 0,0-1-1 0 0,1 0 1 0 0,0 0 0 0 0,0 0-1 0 0,0-1 1 0 0,1 1 0 0 0,0-1-1 0 0,0 0 1 0 0,0 0 0 0 0,0-1-1 0 0,0 1 1 0 0,1-1 0 0 0,-1-1-1 0 0,1 1 1 0 0,0-1 0 0 0,4 2-69 0 0,4 0 88 0 0,1 0 0 0 0,-1 0 1 0 0,1-2-1 0 0,0 0 0 0 0,0 0 0 0 0,0-1 0 0 0,0-1 1 0 0,0-1-1 0 0,14-2-88 0 0,-20 1 6 0 0,0 0 1 0 0,-1-1-1 0 0,1-1 1 0 0,-1 0-1 0 0,1 0 1 0 0,-1 0-1 0 0,0-1 1 0 0,-1 0-1 0 0,1-1 1 0 0,-1 1-1 0 0,0-1 1 0 0,0-1-1 0 0,-1 0 1 0 0,0 0-1 0 0,0 0 1 0 0,-1 0-1 0 0,0-1 1 0 0,0 0-1 0 0,0 0 1 0 0,-1 0-1 0 0,-1-1 0 0 0,1 1 1 0 0,-1-1-1 0 0,-1 0 1 0 0,0 0-1 0 0,0 0 1 0 0,0 0-1 0 0,-1 0 1 0 0,-1-1-1 0 0,0 1 1 0 0,0 0-1 0 0,-1 0 1 0 0,0-1-1 0 0,0 1 1 0 0,-1 0-1 0 0,0 0 1 0 0,-1 0-1 0 0,0 1 1 0 0,-2-5-7 0 0,-24-18-8 0 0,27 30 15 0 0,2 1-5 0 0,0 0-9 0 0,0 0-4 0 0,0 0 3 0 0,-18 12 22 0 0,30 30 71 0 0,91 82 819 0 0,-71-99-3196 0 0,5-2-4552 0 0,1-4-6291 0 0,-36-18 6776 0 0</inkml:trace>
  <inkml:trace contextRef="#ctx0" brushRef="#br0" timeOffset="102040.4">3682 9894 476 0 0,'-19'-85'9252'0'0,"6"46"-6346"0"0,-49-11 1781 0 0,52 45-4348 0 0,-1 1 0 0 0,0 0 0 0 0,0 0 0 0 0,-1 1 0 0 0,1 0-1 0 0,0 1 1 0 0,-1 0 0 0 0,0 1 0 0 0,0 1 0 0 0,1 0 0 0 0,-2 0-339 0 0,-46-4 1146 0 0,-83 1 520 0 0,-76 29-26 0 0,216-26-1623 0 0,-26 4 155 0 0,1 0 0 0 0,0 2 0 0 0,0 1 0 0 0,1 1 0 0 0,0 2 0 0 0,1 0 0 0 0,0 2 1 0 0,0 0-1 0 0,1 2 0 0 0,1 1 0 0 0,0 1 0 0 0,1 0 0 0 0,1 2 0 0 0,1 0 0 0 0,-6 9-172 0 0,9-10 126 0 0,2 1-1 0 0,1 1 1 0 0,0 0-1 0 0,1 0 1 0 0,1 2-1 0 0,1-1 1 0 0,1 2-1 0 0,1-1 1 0 0,1 1-1 0 0,0 1 1 0 0,2-1-1 0 0,1 1 1 0 0,1 0-1 0 0,0 1 1 0 0,2-1-1 0 0,1 1 1 0 0,1-1-1 0 0,0 1 1 0 0,2-1-1 0 0,1 0 1 0 0,1 0-1 0 0,1 0 1 0 0,1 0-1 0 0,0 0 1 0 0,2-1-1 0 0,1 0 1 0 0,1-1-1 0 0,1 0 1 0 0,0-1-1 0 0,14 19-125 0 0,4-7 45 0 0,1 0 1 0 0,1-2-1 0 0,2-1 0 0 0,1-1 0 0 0,1-3 0 0 0,1 0 0 0 0,2-3 0 0 0,0 0 0 0 0,1-3 1 0 0,1-1-1 0 0,1-3 0 0 0,0 0 0 0 0,1-3 0 0 0,0-2 0 0 0,1-1 0 0 0,0-2 1 0 0,1-2-1 0 0,-1-3 0 0 0,1 0 0 0 0,13-4-45 0 0,-11 0 0 0 0,1-2 0 0 0,0-3 0 0 0,-1-1 0 0 0,40-13 0 0 0,-45 10-107 0 0,0-2-1 0 0,-1-2 1 0 0,-1-2 0 0 0,-1-1 0 0 0,0-2-1 0 0,-1-1 1 0 0,-2-2 0 0 0,0-2 0 0 0,-1-1-1 0 0,-1-2 108 0 0,-20 14-67 0 0,0-1 0 0 0,-1-1 0 0 0,-1 1 0 0 0,0-2 0 0 0,-1 1 0 0 0,-1-2 0 0 0,0 1 0 0 0,-2-1 0 0 0,0 0 0 0 0,-1-1 0 0 0,0 0 0 0 0,-2 0 0 0 0,0 0 0 0 0,-1 0 0 0 0,-2 0 0 0 0,1-1 0 0 0,-2 1 0 0 0,-1-1-1 0 0,0 1 1 0 0,-3-12 67 0 0,0 8-76 0 0,0 1 0 0 0,-1-1 0 0 0,-1 1 0 0 0,-1 1-1 0 0,-1-1 1 0 0,-1 1 0 0 0,-1 1 0 0 0,-1 0 0 0 0,-1 0-1 0 0,0 1 1 0 0,-2 0 0 0 0,0 1 0 0 0,-1 1 0 0 0,-3-3 76 0 0,-28-18-279 0 0,-1 1 0 0 0,-2 2 0 0 0,-1 2 0 0 0,-2 3 0 0 0,-1 2 0 0 0,-38-14 279 0 0,-116-18-5528 0 0,66 48-6824 0 0,102 12 6879 0 0</inkml:trace>
  <inkml:trace contextRef="#ctx0" brushRef="#br0" timeOffset="169063.81">3331 2076 100 0 0,'0'0'588'0'0,"-6"-8"69"0"0,5 6 3900 0 0,0-1 4968 0 0,0-3-9360 0 0,-2-20 15497 0 0,45 79-14503 0 0,27-1-805 0 0,-57-47-354 0 0,-1 1 0 0 0,0-6 0 0 0,1-12 0 0 0,2 5 0 0 0,-2 3 0 0 0,0 1 0 0 0,4 1 0 0 0,-2 0 0 0 0,1 1 0 0 0,-3 7 0 0 0,-7 5 0 0 0,-2 2 0 0 0,1 0 0 0 0,0 1 0 0 0,1-2 0 0 0,-3-2 0 0 0,1 3 0 0 0,18-21 0 0 0,61-102 0 0 0,-29 46 0 0 0,110-107 0 0 0,-118 129 152 0 0,0 1-2557 0 0,-14 20-4841 0 0,-29 20 2876 0 0,-2 1-2782 0 0,0 0 546 0 0</inkml:trace>
  <inkml:trace contextRef="#ctx0" brushRef="#br0" timeOffset="170402.9">3316 5139 396 0 0,'-21'-4'6981'0'0,"17"-1"-7197"0"0,2 3 924 0 0,2 2 2 0 0,0 0 13 0 0,-8-13 3112 0 0,-11-49 7656 0 0,18 59-11011 0 0,1 3-36 0 0,0 0-36 0 0,0 0-27 0 0,0 0-44 0 0,0 0-33 0 0,0 0-24 0 0,0 0-28 0 0,0 0-29 0 0,0 0-26 0 0,0 0-8 0 0,0 0 3 0 0,0 0 4 0 0,0 0 9 0 0,0 0 25 0 0,6 3 15 0 0,100 93 1429 0 0,21 43-312 0 0,-14-46-822 0 0,-104-87-540 0 0,1-1 0 0 0,0 0 0 0 0,-2 2 0 0 0,-1 1 0 0 0,4-3 0 0 0,6-5 0 0 0,15-13 0 0 0,168-142 402 0 0,-77 55-1564 0 0,-38 39-2796 0 0,-47 37-3317 0 0,-37 23 3382 0 0,-1 1-2495 0 0,0 0 487 0 0</inkml:trace>
  <inkml:trace contextRef="#ctx0" brushRef="#br0" timeOffset="171757.93">2927 9321 400 0 0,'0'0'763'0'0,"0"0"9"0"0,0 0-21 0 0,0 0-15 0 0,0 0-16 0 0,0 0-7 0 0,0 0 7 0 0,0 0-7 0 0,0 0-20 0 0,0 0-4 0 0,0 0 5 0 0,0 0-1 0 0,0 0-2 0 0,0 0 2 0 0,0 0 18 0 0,0 0 16 0 0,0 0-14 0 0,0 0-36 0 0,0 0 11 0 0,0 0 18 0 0,0 0-6 0 0,0 0 0 0 0,0 0-11 0 0,0 0-11 0 0,0 0-15 0 0,0 0 13 0 0,0 0 19 0 0,4 6 5 0 0,10 13-45 0 0,1-1 0 0 0,1-1 0 0 0,0 0 0 0 0,2 0 1 0 0,-1-2-1 0 0,2 0 0 0 0,0-2 0 0 0,1 0 0 0 0,0-1 0 0 0,1 0 0 0 0,18 5-654 0 0,46 30 1270 0 0,5 51 1622 0 0,-89-97-2827 0 0,28 18 1092 0 0,9-43-1150 0 0,208-156-803 0 0,-70 74-4894 0 0,-133 77 2145 0 0,-12 8-7157 0 0,-16 11 3931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44:16.84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348 14 188 0 0,'0'0'1228'0'0,"0"0"-2"0"0,0 0-11 0 0,0 0-25 0 0,0 0-47 0 0,0 0-41 0 0,0 0-31 0 0,0 0-36 0 0,0 0-39 0 0,0 0-21 0 0,0 0-5 0 0,0 0-10 0 0,0 0-14 0 0,0 0-27 0 0,0 0-32 0 0,0 0-33 0 0,0 0-31 0 0,0 0-38 0 0,0 0-47 0 0,0 0-42 0 0,0 0-42 0 0,0 0-52 0 0,0 0-43 0 0,0 0-31 0 0,0 0-43 0 0,0 0-36 0 0,0 0-22 0 0,0 0-36 0 0,0 0-28 0 0,0 0-32 0 0,0 0-36 0 0,1-12 95 0 0,-9 11 3157 0 0,-108 72-3344 0 0,-86 92-804 0 0,195-154-373 0 0,-4 4-3729 0 0,7-9-6444 0 0,4-4 4541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42:38.851"/>
    </inkml:context>
    <inkml:brush xml:id="br0">
      <inkml:brushProperty name="width" value="0.05" units="cm"/>
      <inkml:brushProperty name="height" value="0.05" units="cm"/>
      <inkml:brushProperty name="color" value="#AB008B"/>
    </inkml:brush>
    <inkml:context xml:id="ctx1">
      <inkml:inkSource xml:id="inkSrc28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4-06-13T12:43:29.975"/>
    </inkml:context>
  </inkml:definitions>
  <inkml:trace contextRef="#ctx0" brushRef="#br0">2294 491 136 0 0,'13'-8'1833'0'0,"80"-45"5508"0"0,-91 52-6765 0 0,6-2 371 0 0,-3 2 2033 0 0,1-7 9072 0 0,-22-1-9550 0 0,-24-4-2468 0 0,23 13 114 0 0,-1 1-1 0 0,1 0 1 0 0,-1 1-1 0 0,1 1 1 0 0,0 1-1 0 0,0 0 1 0 0,0 1-1 0 0,0 1 1 0 0,-14 7-148 0 0,11-5 95 0 0,1-1-57 0 0,1 0 0 0 0,-1 2 0 0 0,2 0 0 0 0,-1 1 0 0 0,2 0 0 0 0,-1 2 0 0 0,1 0 1 0 0,1 1-1 0 0,0 0 0 0 0,1 1 0 0 0,0 1 0 0 0,-3 6-38 0 0,15-18 2 0 0,0 0 0 0 0,1-1 0 0 0,-1 1-1 0 0,1 0 1 0 0,0 0 0 0 0,0 0 0 0 0,0 0 0 0 0,0 0 0 0 0,1 0 0 0 0,-1 0 0 0 0,1 1 0 0 0,0-1 0 0 0,0 0 0 0 0,0 0 0 0 0,0 0-1 0 0,0 1 1 0 0,1-1 0 0 0,-1 0 0 0 0,1 0 0 0 0,0 0 0 0 0,0 0 0 0 0,0 0 0 0 0,0 0 0 0 0,1 0 0 0 0,-1-1 0 0 0,1 1 0 0 0,0 0 0 0 0,0-1-1 0 0,0 1 1 0 0,0-1 0 0 0,0 0 0 0 0,0 1 0 0 0,1-1 0 0 0,-1 0 0 0 0,1 0 0 0 0,1 0-2 0 0,109 55-151 0 0,354 30-1516 0 0,-414-72 1450 0 0,0 2 0 0 0,-1 3 0 0 0,0 1 0 0 0,35 23 217 0 0,-79-40-16 0 0,19 10 97 0 0,-1 2 1 0 0,-1 1 0 0 0,0 1-1 0 0,-1 1 1 0 0,-1 0-1 0 0,11 15-81 0 0,-32-33 50 0 0,0 1 0 0 0,0 0 0 0 0,0 0 1 0 0,0 0-1 0 0,0 0 0 0 0,-1 0 0 0 0,1 0 0 0 0,-1 0 0 0 0,0 0 0 0 0,1 1 0 0 0,-1-1 0 0 0,0 0 0 0 0,0 1 0 0 0,-1-1 0 0 0,1 1 1 0 0,-1-1-1 0 0,1 1 0 0 0,-1 0 0 0 0,0-1 0 0 0,1 1 0 0 0,-1-1 0 0 0,-1 1 0 0 0,1 0 0 0 0,0-1 0 0 0,-1 1 0 0 0,1-1 0 0 0,-1 1 1 0 0,0-1-1 0 0,0 1 0 0 0,0-1 0 0 0,0 0 0 0 0,0 1 0 0 0,0-1 0 0 0,-1 0 0 0 0,1 0-50 0 0,-76 52 1511 0 0,42-41-1359 0 0,-1-3-1 0 0,0 0 1 0 0,0-3 0 0 0,-1-1 0 0 0,0-1 0 0 0,0-3-1 0 0,0 0 1 0 0,0-3 0 0 0,-6-1-152 0 0,21 0-64 0 0,7 3-242 0 0,0-2 0 0 0,0 0 0 0 0,0-1 1 0 0,0-1-1 0 0,0 0 0 0 0,1-1 0 0 0,-1 0 0 0 0,-9-5 306 0 0,7-9-3053 0 0,7-12-9941 0 0,9 25 11070 0 0,0 1-4985 0 0</inkml:trace>
  <inkml:trace contextRef="#ctx0" brushRef="#br0" timeOffset="389.9">3320 254 880 0 0,'0'0'1500'0'0,"0"0"-30"0"0,0 0-56 0 0,-9-7 622 0 0,8 13 5083 0 0,21 128-1794 0 0,0 75-547 0 0,10 78-117 0 0,19-99-3076 0 0,-37-157-5363 0 0,-10-29 2202 0 0,-2-2-305 0 0,0 0-491 0 0,0 0-1611 0 0,0 0-2517 0 0,0 0 494 0 0</inkml:trace>
  <inkml:trace contextRef="#ctx0" brushRef="#br0" timeOffset="966.65">3092 968 556 0 0,'0'0'1378'0'0,"0"0"-8"0"0,7-2 2 0 0,237-35 7175 0 0,-92 21-5799 0 0,442-93 5401 0 0,-576 101-5516 0 0,-71 23-1821 0 0,29-5-478 0 0,0 1 0 0 0,1 1 0 0 0,0 1 0 0 0,1 1 0 0 0,1 2 0 0 0,0 0 0 0 0,1 0 0 0 0,1 2 0 0 0,0 1 0 0 0,-7 10-334 0 0,24-26 54 0 0,-1 1 1 0 0,0-1 0 0 0,1 1-1 0 0,0 0 1 0 0,0 0 0 0 0,0-1-1 0 0,0 1 1 0 0,1 0 0 0 0,0 0-1 0 0,0 1 1 0 0,0-1 0 0 0,0 0-1 0 0,0 0 1 0 0,1 1 0 0 0,0-1-1 0 0,0 0 1 0 0,0 0 0 0 0,0 1-1 0 0,1-1 1 0 0,-1 0 0 0 0,1 0-1 0 0,0 1 1 0 0,1-1-1 0 0,-1 0 1 0 0,1 0 0 0 0,0 0-1 0 0,0-1 1 0 0,0 1 0 0 0,0 0-1 0 0,0-1 1 0 0,1 1 0 0 0,0-1-1 0 0,0 0 1 0 0,1 2-55 0 0,6-3 0 0 0,0 0 0 0 0,0 0 0 0 0,1-1 0 0 0,-1-1 1 0 0,0 0-1 0 0,0 0 0 0 0,1-1 0 0 0,-1 0 0 0 0,0 0 0 0 0,0-1 0 0 0,0-1 0 0 0,0 0 0 0 0,-1 0 1 0 0,1-1-1 0 0,-1 0 0 0 0,0 0 0 0 0,0-1 0 0 0,0-1 0 0 0,0 0 0 0 0,-1 0 0 0 0,0 0 0 0 0,0-1 1 0 0,-1 0-1 0 0,0 0 0 0 0,0-1 0 0 0,-1 0 0 0 0,0 0 0 0 0,0-1 0 0 0,-1 0 0 0 0,0 0 0 0 0,0 0 1 0 0,-1 0-1 0 0,-1-1 0 0 0,1 0 0 0 0,-2 0 0 0 0,2-6 0 0 0,14-68 0 0 0,-17 72-2 0 0,-2-4-427 0 0,76 177 431 0 0,-66-151-265 0 0,1 0 0 0 0,-1-1 0 0 0,2-1 0 0 0,-1 0 0 0 0,1 0 1 0 0,1-1-1 0 0,-1 0 0 0 0,1-1 0 0 0,1 0 0 0 0,-1-1 0 0 0,13 3 263 0 0,31-3-6215 0 0,1-21-5940 0 0,-39 7 5927 0 0</inkml:trace>
  <inkml:trace contextRef="#ctx0" brushRef="#br0" timeOffset="1301.55">4580 956 604 0 0,'5'-6'885'0'0,"-3"7"2158"0"0,0 0 3283 0 0,40 89 1018 0 0,-42-90-7263 0 0,-1 0 1 0 0,1 0-1 0 0,-1 0 1 0 0,0 0-1 0 0,1 0 1 0 0,-1 0-1 0 0,1 0 1 0 0,-1 0-1 0 0,1 0 1 0 0,-1 0-1 0 0,0 0 0 0 0,1 0 1 0 0,-1 0-1 0 0,1 0 1 0 0,-1 0-1 0 0,1 1 1 0 0,-1-1-1 0 0,1 0 1 0 0,-1 0-1 0 0,1 1 1 0 0,-1-1-1 0 0,1 0 1 0 0,-1 1-1 0 0,1-1 1 0 0,-1 0-1 0 0,1 1 1 0 0,0-1-1 0 0,-1 1 1 0 0,1-1-1 0 0,-1 1 1 0 0,1-1-1 0 0,0 1 1 0 0,0-1-1 0 0,-1 1 1 0 0,1-1-1 0 0,0 1 1 0 0,0-1-1 0 0,0 1 1 0 0,0 0-1 0 0,0-1 1 0 0,-1 1-1 0 0,1-1 0 0 0,0 1 1 0 0,0-1-1 0 0,0 1 1 0 0,0 0-1 0 0,1-1 1 0 0,-1 1-1 0 0,0-1 1 0 0,0 1-1 0 0,0-1 1 0 0,0 1-1 0 0,1-1 1 0 0,-1 1-1 0 0,0 0 1 0 0,0-1-1 0 0,1 0 1 0 0,-1 1-1 0 0,0-1 1 0 0,1 1-1 0 0,-1-1-81 0 0,-42-27 2010 0 0,10 0-748 0 0,32-9 141 0 0,10 29-1323 0 0,0 0 1 0 0,0 1-1 0 0,1 0 1 0 0,0 1 0 0 0,0 0-1 0 0,0 1 1 0 0,0 0 0 0 0,1 0-1 0 0,0 1 1 0 0,0 1 0 0 0,6-1-81 0 0,38-10 125 0 0,223-61-344 0 0,-65 20-4775 0 0,-150 23-1058 0 0,-56 26 1069 0 0,-4-2 2704 0 0,-3 5 829 0 0,0 0-3544 0 0</inkml:trace>
  <inkml:trace contextRef="#ctx0" brushRef="#br0" timeOffset="1583.62">4812 309 1204 0 0,'0'0'1354'0'0,"0"0"9"0"0,2 9 9 0 0,20 109 4022 0 0,-5 196 3006 0 0,-13-279-7621 0 0,1-1 0 0 0,1 0-1 0 0,2 0 1 0 0,1 0 0 0 0,2-1 0 0 0,8 15-779 0 0,34 45-1475 0 0,-44-83-249 0 0,0 2-9244 0 0,-8-10 5571 0 0</inkml:trace>
  <inkml:trace contextRef="#ctx0" brushRef="#br0" timeOffset="4461.84">4314 28 612 0 0,'-3'-1'1015'0'0,"-171"-19"6910"0"0,-303 13-303 0 0,136 16-6206 0 0,-165 3-738 0 0,305-8-679 0 0,-16 28 26 0 0,133-9-23 0 0,0 4-1 0 0,2 3 1 0 0,-49 27-2 0 0,77-33 31 0 0,-8 4-27 0 0,1 3 0 0 0,2 2 0 0 0,1 3 0 0 0,-32 28-4 0 0,-16 67 0 0 0,36 7 26 0 0,16-9-373 0 0,31-47-28 0 0,21 25 227 0 0,3-93 147 0 0,1 0-1 0 0,0 0 1 0 0,0 0-1 0 0,2 0 0 0 0,-1-1 1 0 0,2 1-1 0 0,0-1 0 0 0,0 0 1 0 0,1 0-1 0 0,1-1 1 0 0,0 0-1 0 0,8 9 2 0 0,80 85-23 0 0,25-22-68 0 0,219 41 147 0 0,-101-49 317 0 0,-3-31 145 0 0,90-43 742 0 0,-82-10-451 0 0,-59 6-414 0 0,96 0-148 0 0,161-6-106 0 0,-163 5-144 0 0,-3-12 39 0 0,-33-11 7 0 0,217-12 201 0 0,-179-12-169 0 0,-1-41-29 0 0,-248 77-43 0 0,-21 10 16 0 0,0 0 0 0 0,0-1 0 0 0,0 0 0 0 0,0 0 0 0 0,-1-1 0 0 0,0-1 0 0 0,0 0 0 0 0,-1 0 0 0 0,0 0 0 0 0,5-7-19 0 0,66-98 677 0 0,-3-12 188 0 0,1-21 697 0 0,-71 83-811 0 0,-18-2-276 0 0,-59-62 568 0 0,62 111-1000 0 0,-2 1 0 0 0,0 0 0 0 0,0 0 0 0 0,-1 1 0 0 0,-1 1 0 0 0,0 0 1 0 0,-1 0-1 0 0,0 1 0 0 0,-1 1 0 0 0,0 1 0 0 0,0 0 0 0 0,-1 1 0 0 0,0 0 0 0 0,-1 2 0 0 0,0-1 0 0 0,0 2 0 0 0,0 1 0 0 0,0 0 0 0 0,-13-1-43 0 0,-94-35-4 0 0,-81-37 29 0 0,60 3 332 0 0,96 49-254 0 0,0 3 0 0 0,-2 1 0 0 0,-1 3 0 0 0,0 1 0 0 0,-40-5-103 0 0,91 22 3 0 0,-86-22 385 0 0,-2 4 0 0 0,0 4 0 0 0,-80-2-388 0 0,-332 36-3564 0 0,409-30-453 0 0,62 4-295 0 0,1-1-4049 0 0,11 3 2288 0 0</inkml:trace>
  <inkml:trace contextRef="#ctx0" brushRef="#br0" timeOffset="8026.19">1933 3198 68 0 0,'42'-24'9427'0'0,"-41"23"-8462"0"0,1-13 3600 0 0,-1 1-2646 0 0,-2 10-1105 0 0,-11-10 1523 0 0,-2 9-2011 0 0,-1 2 0 0 0,1 0 0 0 0,-1 1 0 0 0,0 0 0 0 0,1 1 0 0 0,-1 1 0 0 0,0 0 0 0 0,1 1-1 0 0,-1 1 1 0 0,1 0 0 0 0,0 1 0 0 0,0 1 0 0 0,0 0 0 0 0,0 1 0 0 0,1 0 0 0 0,0 1 0 0 0,0 0 0 0 0,-5 5-326 0 0,-68 64 945 0 0,84-74-929 0 0,1 0-1 0 0,-1 1 1 0 0,1-1 0 0 0,-1 0-1 0 0,1 0 1 0 0,0 1-1 0 0,0-1 1 0 0,0 1 0 0 0,1-1-1 0 0,-1 1 1 0 0,0-1 0 0 0,1 1-1 0 0,0-1 1 0 0,-1 1-1 0 0,1-1 1 0 0,0 1 0 0 0,1 0-1 0 0,-1-1 1 0 0,0 1 0 0 0,1-1-1 0 0,-1 1 1 0 0,1-1 0 0 0,0 1-1 0 0,0-1 1 0 0,0 1-1 0 0,0-1 1 0 0,0 0 0 0 0,0 1-1 0 0,1-1 1 0 0,-1 0 0 0 0,1 0-1 0 0,-1 0 1 0 0,1 0-1 0 0,0 0 1 0 0,0-1 0 0 0,0 1-1 0 0,0 0 1 0 0,0-1 0 0 0,0 0-1 0 0,1 1 1 0 0,0-1-16 0 0,19 10-17 0 0,1-1 1 0 0,1-2-1 0 0,0 0 1 0 0,0-2-1 0 0,0 0 1 0 0,1-2-1 0 0,-1 0 1 0 0,1-2-1 0 0,5-1 17 0 0,90 15-409 0 0,-81-9 287 0 0,-26-6 77 0 0,0 1 1 0 0,0 0-1 0 0,-1 1 1 0 0,1 0 0 0 0,-1 1-1 0 0,0 1 1 0 0,0 0 0 0 0,0 1-1 0 0,9 5 45 0 0,-19-9 37 0 0,0-1 0 0 0,0 1 0 0 0,0 0 0 0 0,0-1 0 0 0,-1 1 0 0 0,1 0 0 0 0,0 0 0 0 0,-1 0-1 0 0,0 0 1 0 0,1 0 0 0 0,-1 1 0 0 0,0-1 0 0 0,0 0 0 0 0,0 1 0 0 0,0-1 0 0 0,-1 0 0 0 0,1 1 0 0 0,-1-1-1 0 0,1 1 1 0 0,-1-1 0 0 0,0 1 0 0 0,0-1 0 0 0,0 1 0 0 0,0 0 0 0 0,0-1 0 0 0,-1 1 0 0 0,1-1 0 0 0,-1 0-1 0 0,0 1 1 0 0,0-1 0 0 0,1 1 0 0 0,-2-1 0 0 0,1 0 0 0 0,0 0 0 0 0,0 1 0 0 0,-1 0-37 0 0,-64 69 1820 0 0,61-67-1694 0 0,-12 8 90 0 0,-1-1 0 0 0,0 0 0 0 0,0-2 0 0 0,-2 0 0 0 0,1-1 0 0 0,-1-1 0 0 0,0-1 0 0 0,0-1 0 0 0,-1 0 0 0 0,0-2 0 0 0,0 0 0 0 0,0-2 0 0 0,-1 0 0 0 0,-15-1-216 0 0,-28-8-5154 0 0,61 6 4005 0 0,1 1-1359 0 0,3 0-1972 0 0,0 0-2891 0 0,0 0 566 0 0</inkml:trace>
  <inkml:trace contextRef="#ctx0" brushRef="#br0" timeOffset="8428.71">2276 3618 1040 0 0,'0'0'1588'0'0,"0"0"-18"0"0,0 0-1 0 0,0 0-33 0 0,16 1 3827 0 0,41-7 400 0 0,33-32-3020 0 0,-74 29-2622 0 0,-1 0-1 0 0,0-1 1 0 0,0 0 0 0 0,0-1 0 0 0,-2-1-1 0 0,1 0 1 0 0,-2-1 0 0 0,0-1 0 0 0,0 0-1 0 0,-1 0 1 0 0,-1-1-121 0 0,28-51-26 0 0,-38 65 42 0 0,0-1-1 0 0,0 1 1 0 0,-1 0-1 0 0,1-1 1 0 0,0 1-1 0 0,-1-1 1 0 0,1 1-1 0 0,-1 0 1 0 0,1-1-1 0 0,-1 1 1 0 0,0 0 0 0 0,1-1-1 0 0,-1 1 1 0 0,0 0-1 0 0,0 0 1 0 0,0 0-1 0 0,0 0 1 0 0,0 0-1 0 0,0 0 1 0 0,0 0-1 0 0,0 0 1 0 0,0 0-1 0 0,-1 0 1 0 0,1 1 0 0 0,0-1-1 0 0,-1 0 1 0 0,1 1-1 0 0,0-1 1 0 0,-1 1-1 0 0,1 0 1 0 0,-1-1-1 0 0,1 1 1 0 0,0 0-1 0 0,-1 0 1 0 0,1 0-1 0 0,-1 0-15 0 0,-13 3 208 0 0,1 1-1 0 0,0 0 0 0 0,0 1 0 0 0,0 0 0 0 0,0 1 0 0 0,1 1 0 0 0,0 0 0 0 0,0 1 0 0 0,1 1 0 0 0,0 0 0 0 0,1 0 0 0 0,0 1 0 0 0,0 0 1 0 0,1 1-1 0 0,0 0 0 0 0,1 1 0 0 0,-2 4-207 0 0,7-13 65 0 0,1 1 0 0 0,0 0 0 0 0,-1 0 0 0 0,2 1 0 0 0,-1-1 0 0 0,0 1 0 0 0,1-1 0 0 0,0 1 0 0 0,0 0 0 0 0,0 0 0 0 0,1 0 0 0 0,-1 0 0 0 0,1 0 0 0 0,1 0 0 0 0,-1 1 0 0 0,1-1 0 0 0,-1 0 0 0 0,1 0 0 0 0,1 0 1 0 0,-1 1-1 0 0,1-1 0 0 0,0 0 0 0 0,0 0 0 0 0,1 0 0 0 0,-1 0 0 0 0,1 0 0 0 0,0 0 0 0 0,1-1 0 0 0,-1 1 0 0 0,1-1 0 0 0,0 1 0 0 0,0-1 0 0 0,2 3-65 0 0,9 1 51 0 0,0-1 1 0 0,1 0-1 0 0,0-2 0 0 0,0 1 0 0 0,0-2 1 0 0,1 0-1 0 0,-1 0 0 0 0,1-2 1 0 0,0 0-1 0 0,0-1 0 0 0,0 0 1 0 0,0-1-1 0 0,0-1 0 0 0,0-1 0 0 0,0 0 1 0 0,-1-1-1 0 0,12-4-51 0 0,89-21-1130 0 0,-80 13-234 0 0,76-41-1931 0 0,-81 30-1501 0 0,-7-5-3834 0 0,-17 15 2809 0 0</inkml:trace>
  <inkml:trace contextRef="#ctx0" brushRef="#br0" timeOffset="8693.34">2893 2879 84 0 0,'0'0'1524'0'0,"0"0"46"0"0,0 0 2 0 0,1 7-2 0 0,57 325 10536 0 0,-50-279-10837 0 0,1-1-1 0 0,3 0 1 0 0,2 0-1 0 0,14 34-1268 0 0,-27-84-1253 0 0,5 12 664 0 0,-7-9-3410 0 0,-2-2-4478 0 0,-12 1 3311 0 0</inkml:trace>
  <inkml:trace contextRef="#ctx0" brushRef="#br0" timeOffset="8945.25">2693 3467 1516 0 0,'21'-6'10672'0'0,"99"-23"-6635"0"0,228-53-2093 0 0,-222 45-4831 0 0,-44 13-5001 0 0,-50 15 3726 0 0</inkml:trace>
  <inkml:trace contextRef="#ctx0" brushRef="#br0" timeOffset="12693.54">3754 4491 324 0 0,'-7'-1'3456'0'0,"-8"-1"22611"0"0,11 3-23865 0 0,1-1-7464 0 0,0 0 5319 0 0,3 0 3 0 0,0 0-7 0 0,0 0 8 0 0,0 0-3 0 0,0 0-9 0 0,0 0-10 0 0,0 0-10 0 0,0 0-4 0 0,0 0 13 0 0,0 0-4 0 0,0 0 8 0 0,0 0-8 0 0,0 0-7 0 0,0 0-11 0 0,0 0-8 0 0,0 0-5 0 0,0 0 18 0 0,0 0-2 0 0,0 0 4 0 0,0 0-2 0 0,0 0-11 0 0,0 0-11 0 0,0 0-41 0 0,0 0-92 0 0,0 0-164 0 0,0 0-260 0 0,0 0-355 0 0,-3-1-401 0 0,0 0 492 0 0,-3 0 227 0 0,4 0-3425 0 0,-1 1-3528 0 0,3 0 1211 0 0</inkml:trace>
  <inkml:trace contextRef="#ctx0" brushRef="#br0" timeOffset="13501.33">4311 4243 304 0 0,'0'0'1258'0'0,"-3"-12"730"0"0,2 5 3313 0 0,-27-25 895 0 0,-99 47 517 0 0,90-3-5559 0 0,1 1 0 0 0,1 2 0 0 0,0 2 0 0 0,1 1 1 0 0,-22 16-1155 0 0,41-25 201 0 0,1 2 0 0 0,1-1 1 0 0,0 2-1 0 0,0 0 1 0 0,1 1-1 0 0,0 0 0 0 0,1 0 1 0 0,1 1-1 0 0,0 1 1 0 0,1 0-1 0 0,1 0 0 0 0,0 1 1 0 0,1 0-1 0 0,1 0 1 0 0,0 0-1 0 0,1 1 0 0 0,1 0 1 0 0,0 0-1 0 0,2 0 1 0 0,0 1-1 0 0,1-1 0 0 0,0 1 1 0 0,2-1-1 0 0,0 1 1 0 0,0-1-1 0 0,5 13-201 0 0,2-17 0 0 0,1 0 0 0 0,1 0 0 0 0,0-1 0 0 0,1 0 0 0 0,0-1 0 0 0,1 0 0 0 0,0-1 0 0 0,1 0 0 0 0,0-1 0 0 0,0 0 0 0 0,1-1 0 0 0,0-1 0 0 0,0 0 0 0 0,1-1 0 0 0,0-1 0 0 0,0 0 0 0 0,1-1 0 0 0,-1 0 0 0 0,5-1 0 0 0,13 2 0 0 0,0-1 0 0 0,0-1 0 0 0,0-2 0 0 0,0-2 0 0 0,0-1 0 0 0,0-1 0 0 0,0-2 0 0 0,-1-1 0 0 0,1-2 0 0 0,-2-1 0 0 0,1-1 0 0 0,-1-2 0 0 0,-1-1 0 0 0,0-2 0 0 0,-1 0 0 0 0,0-2 0 0 0,-2-1 0 0 0,0-2 0 0 0,22-19 0 0 0,-42 32 0 0 0,1 1 0 0 0,-1-1 0 0 0,0 0 0 0 0,0-1 0 0 0,-1 0 0 0 0,0 0 0 0 0,0 0 0 0 0,-1 0 0 0 0,0-1 0 0 0,-1 0 0 0 0,0 0 0 0 0,0-1 0 0 0,-1 1 0 0 0,0-1 0 0 0,-1 1 0 0 0,0-1 0 0 0,0 0 0 0 0,-1 0 0 0 0,0 0 0 0 0,-1 0 0 0 0,0 0 0 0 0,-1 0 0 0 0,0 0 0 0 0,-1 0 0 0 0,1 0 0 0 0,-2 1 0 0 0,0-1 0 0 0,-1-4 0 0 0,-10-5 0 0 0,-1 1 0 0 0,-1 0 0 0 0,-1 1 0 0 0,0 1 0 0 0,-1 1 0 0 0,0 0 0 0 0,-1 1 0 0 0,-1 1 0 0 0,0 1 0 0 0,-1 0 0 0 0,-1 2 0 0 0,1 1 0 0 0,-1 0 0 0 0,-1 2 0 0 0,0 0 0 0 0,0 2 0 0 0,-17-2 0 0 0,-192-19 42 0 0,132 33-3150 0 0,78-4 1377 0 0,-10 1-3274 0 0,9 2-4224 0 0,5 0 1506 0 0</inkml:trace>
  <inkml:trace contextRef="#ctx0" brushRef="#br0" timeOffset="9502.26">4557 3424 224 0 0,'-1'-3'398'0'0,"1"1"0"0"0,-1-1-1 0 0,1 1 1 0 0,-1 0 0 0 0,0-1 0 0 0,0 1-1 0 0,0 0 1 0 0,0 0 0 0 0,0 0 0 0 0,0 0 0 0 0,0 0-1 0 0,-1 0 1 0 0,1 0 0 0 0,-1 0 0 0 0,0 0-1 0 0,1 0 1 0 0,-1 1 0 0 0,0-1 0 0 0,0 1 0 0 0,0 0-1 0 0,0-1 1 0 0,0 1 0 0 0,-1 0 0 0 0,1 0 0 0 0,0 0-398 0 0,-99-20 6450 0 0,86 21-5861 0 0,1 1 0 0 0,-1 1 0 0 0,1 0 0 0 0,0 2 0 0 0,0-1 0 0 0,0 1 0 0 0,0 1 0 0 0,1 1 0 0 0,-1 0 1 0 0,1 1-1 0 0,-1 1-589 0 0,4-3 234 0 0,1 1 1 0 0,-1 0 0 0 0,1 1 0 0 0,1 0-1 0 0,-1 1 1 0 0,1-1 0 0 0,1 2-1 0 0,0-1 1 0 0,0 1 0 0 0,0 0 0 0 0,1 0-1 0 0,0 1 1 0 0,1 0 0 0 0,0 0 0 0 0,1 0-1 0 0,0 1 1 0 0,0-1 0 0 0,1 1-1 0 0,1 0 1 0 0,0 0 0 0 0,0 0 0 0 0,0 9-235 0 0,3-16 39 0 0,0 1 0 0 0,0-1 0 0 0,0 0 0 0 0,0 0 1 0 0,1 0-1 0 0,0 0 0 0 0,-1 0 0 0 0,1-1 0 0 0,1 1 1 0 0,-1 0-1 0 0,0-1 0 0 0,1 1 0 0 0,0-1 0 0 0,0 0 1 0 0,0 0-1 0 0,0 0 0 0 0,0-1 0 0 0,1 1 0 0 0,-1-1 1 0 0,1 1-1 0 0,0-1 0 0 0,0 0 0 0 0,0-1 0 0 0,-1 1 1 0 0,2-1-1 0 0,-1 1 0 0 0,0-1 0 0 0,0-1 0 0 0,0 1 1 0 0,0 0-1 0 0,1-1 0 0 0,-1 0 0 0 0,0 0 0 0 0,1 0 1 0 0,-1-1-1 0 0,0 1 0 0 0,0-1 0 0 0,0 0 0 0 0,0 0 1 0 0,1-1-1 0 0,-1 1 0 0 0,-1-1 0 0 0,1 0 0 0 0,0 0 0 0 0,0 0 1 0 0,-1 0-1 0 0,1-1 0 0 0,0 0-39 0 0,105-81-519 0 0,-97 70 388 0 0,0 0 1 0 0,-2-1-1 0 0,1-1 0 0 0,-2 1 1 0 0,0-2-1 0 0,-1 1 1 0 0,0-1-1 0 0,-1-2 131 0 0,1-101-446 0 0,-8 118 428 0 0,0 2-1 0 0,0 0-1 0 0,0 0 9 0 0,0 0 1 0 0,0 0 8 0 0,0 0 14 0 0,0 0 1 0 0,0 8 1 0 0,-1 5-55 0 0,1 0 1 0 0,0 0 0 0 0,0 0-1 0 0,2 0 1 0 0,-1-1 0 0 0,2 1 0 0 0,0 0-1 0 0,0-1 1 0 0,1 1 0 0 0,0-1 0 0 0,1 0-1 0 0,1-1 1 0 0,0 1 0 0 0,0-1 0 0 0,1 0-1 0 0,1 0 1 0 0,0-1 0 0 0,0 0-1 0 0,1-1 1 0 0,7 6 40 0 0,67 0-5177 0 0,-53-19 725 0 0,-2-3-3527 0 0,-5-1 2536 0 0</inkml:trace>
  <inkml:trace contextRef="#ctx0" brushRef="#br0" timeOffset="10000.18">5021 3332 676 0 0,'-4'-1'1374'0'0,"-4"0"-697"0"0,0 0 0 0 0,1 0 0 0 0,-1 1 0 0 0,0 0-1 0 0,1 0 1 0 0,-1 1 0 0 0,0 0 0 0 0,1 0 0 0 0,-1 1 0 0 0,1 0-1 0 0,0 0 1 0 0,-7 3-677 0 0,6-1 409 0 0,0 0 0 0 0,-1 0 0 0 0,1 0 0 0 0,1 1 0 0 0,-1 0 0 0 0,1 1 0 0 0,0 0 0 0 0,0 0-1 0 0,0 0 1 0 0,1 1 0 0 0,0 0 0 0 0,1 0 0 0 0,-1 0 0 0 0,1 1 0 0 0,1 0 0 0 0,-1 0 0 0 0,1 0 0 0 0,1 1 0 0 0,0-1-1 0 0,0 1 1 0 0,0 0 0 0 0,1 0 0 0 0,1 0 0 0 0,-1 0 0 0 0,2 0 0 0 0,-1 5-409 0 0,3-11 89 0 0,0 1 1 0 0,0-1-1 0 0,0 1 1 0 0,1-1-1 0 0,0 0 1 0 0,-1 0-1 0 0,1 0 1 0 0,0 0-1 0 0,0-1 1 0 0,1 1-1 0 0,-1-1 1 0 0,0 0-1 0 0,1 1 1 0 0,-1-2-1 0 0,1 1 1 0 0,0 0-1 0 0,0-1 0 0 0,0 0 1 0 0,0 0-1 0 0,0 0 1 0 0,0 0-1 0 0,0 0 1 0 0,0-1-1 0 0,0 0 1 0 0,0 0-1 0 0,0 0 1 0 0,0 0-1 0 0,0-1 1 0 0,0 0-1 0 0,0 0 1 0 0,0 0-1 0 0,0 0 1 0 0,0 0-1 0 0,0-1 1 0 0,-1 1-1 0 0,1-1 1 0 0,-1 0-1 0 0,1-1 0 0 0,-1 1 1 0 0,2-1-90 0 0,2-2 69 0 0,-1 0 1 0 0,1-1-1 0 0,-1 1 1 0 0,1-1-1 0 0,-2 0 1 0 0,1-1-1 0 0,-1 0 1 0 0,0 0-1 0 0,0 0 1 0 0,-1 0-1 0 0,0-1 0 0 0,0 1 1 0 0,-1-1-1 0 0,0 0 1 0 0,0 0-1 0 0,0-5-69 0 0,-1 5 214 0 0,0 0 0 0 0,-1 0-1 0 0,0-1 1 0 0,0 1 0 0 0,-1 0-1 0 0,0-1 1 0 0,0 1-1 0 0,-1 0 1 0 0,0 0 0 0 0,-1 0-1 0 0,0 0 1 0 0,0 0 0 0 0,-1 0-1 0 0,-2-6-213 0 0,4 14 23 0 0,1-1-1 0 0,0 1 0 0 0,-1 0 1 0 0,1-1-1 0 0,-1 1 0 0 0,1 0 1 0 0,-1-1-1 0 0,1 1 1 0 0,-1 0-1 0 0,1-1 0 0 0,-1 1 1 0 0,1 0-1 0 0,-1 0 0 0 0,0 0 1 0 0,1-1-1 0 0,-1 1 0 0 0,1 0 1 0 0,-1 0-1 0 0,0 0 1 0 0,1 0-1 0 0,-1 0 0 0 0,1 0 1 0 0,-1 0-1 0 0,0 0 0 0 0,1 1 1 0 0,-1-1-1 0 0,1 0 0 0 0,-1 0 1 0 0,1 0-1 0 0,-1 1 1 0 0,1-1-1 0 0,-1 0 0 0 0,1 0 1 0 0,-1 1-1 0 0,1-1 0 0 0,-1 1 1 0 0,1-1-1 0 0,-1 0 0 0 0,1 1 1 0 0,-1-1-1 0 0,1 1 1 0 0,0-1-1 0 0,-1 1 0 0 0,1-1 1 0 0,0 1-1 0 0,0-1 0 0 0,-1 1 1 0 0,1-1-1 0 0,0 1 1 0 0,0 0-1 0 0,0-1 0 0 0,0 1 1 0 0,-1-1-1 0 0,1 1 0 0 0,0 0 1 0 0,0-1-1 0 0,0 1 0 0 0,0-1 1 0 0,1 1-1 0 0,-1 0 1 0 0,0-1-1 0 0,0 1 0 0 0,0-1 1 0 0,0 1-23 0 0,0 0-85 0 0,6 32 277 0 0,136 159 289 0 0,-115-150-420 0 0,-13-22-21 0 0,-1 0 1 0 0,-1 1-1 0 0,0 1 0 0 0,-2 0 1 0 0,0 0-1 0 0,-2 1 0 0 0,0 0 1 0 0,-2 1-1 0 0,0 1-40 0 0,-7-17 56 0 0,0 1-1 0 0,-1 0 1 0 0,0 0 0 0 0,0 0-1 0 0,-1-1 1 0 0,0 1 0 0 0,0-1-1 0 0,-1 0 1 0 0,-1 0 0 0 0,1 0 0 0 0,-1-1-1 0 0,0 0 1 0 0,-1 1 0 0 0,1-2-1 0 0,-1 1 1 0 0,-1-1 0 0 0,1 0-1 0 0,-1 0 1 0 0,-1-1 0 0 0,1 1 0 0 0,0-2-1 0 0,-1 1 1 0 0,0-1 0 0 0,0 0-1 0 0,-1-1 1 0 0,1 0 0 0 0,-1 0-1 0 0,1-1 1 0 0,-1 0 0 0 0,0-1 0 0 0,0 1-1 0 0,0-2 1 0 0,-4 1-56 0 0,-1 2-38 0 0,0-1-1 0 0,-1-1 1 0 0,1 0-1 0 0,0 0 1 0 0,-1-1-1 0 0,1-1 1 0 0,-1-1-1 0 0,1 0 1 0 0,0-1-1 0 0,0 0 1 0 0,0-1-1 0 0,0-1 1 0 0,1 0-1 0 0,0-1 1 0 0,0 0-1 0 0,0-1 1 0 0,-5-4 38 0 0,15 9-307 0 0,1-1-1 0 0,-1 1 1 0 0,1-1-1 0 0,0 0 1 0 0,0 0-1 0 0,0 0 1 0 0,0 0-1 0 0,0 0 1 0 0,1 0 0 0 0,-1-1-1 0 0,1 1 1 0 0,0-1-1 0 0,0 1 1 0 0,0 0-1 0 0,0-1 1 0 0,1 0 0 0 0,0 1-1 0 0,-1-1 1 0 0,1 1-1 0 0,0-1 1 0 0,1 1-1 0 0,0-3 308 0 0,16-50-12764 0 0,0 29 5688 0 0</inkml:trace>
  <inkml:trace contextRef="#ctx0" brushRef="#br0" timeOffset="10386.63">5302 3528 1100 0 0,'-1'4'1600'0'0,"-7"13"11"0"0,6-13 1 0 0,2-4 1 0 0,5 16 2833 0 0,55-18 203 0 0,34-32-1904 0 0,-91 33-2680 0 0,20-10 319 0 0,0-1 0 0 0,-1-1-1 0 0,-1-1 1 0 0,0-1 0 0 0,0-1 0 0 0,-2-1-1 0 0,16-16-383 0 0,-7-16 457 0 0,-28 47-427 0 0,0 1-1 0 0,0-1 1 0 0,0 0 0 0 0,-1 0-1 0 0,1 0 1 0 0,0 1-1 0 0,-1-1 1 0 0,1 0 0 0 0,-1 1-1 0 0,0-1 1 0 0,0 0 0 0 0,1 1-1 0 0,-1-1 1 0 0,0 1-1 0 0,0-1 1 0 0,0 1 0 0 0,-1-1-1 0 0,1 1 1 0 0,0 0 0 0 0,0-1-1 0 0,-1 1 1 0 0,1 0-1 0 0,-1 0 1 0 0,1 0 0 0 0,-1 0-1 0 0,1 0 1 0 0,-1 1 0 0 0,0-1-1 0 0,1 0 1 0 0,-1 1-1 0 0,0-1 1 0 0,0 1 0 0 0,0 0-1 0 0,1-1 1 0 0,-1 1 0 0 0,0 0-1 0 0,0 0 1 0 0,0 0-1 0 0,-1 1-28 0 0,-14 0 234 0 0,1 2 0 0 0,-1 0 0 0 0,1 1 0 0 0,0 0 0 0 0,0 2 0 0 0,1 0 0 0 0,-1 0 0 0 0,1 2 1 0 0,1-1-1 0 0,-1 2 0 0 0,1 0 0 0 0,-7 7-235 0 0,18-14 35 0 0,-101 97 1890 0 0,101-96-1862 0 0,0 0-1 0 0,1 0 1 0 0,0 0-1 0 0,-1 1 1 0 0,1-1-1 0 0,1 1 0 0 0,-1-1 1 0 0,0 1-1 0 0,1 0 1 0 0,0 0-1 0 0,0-1 1 0 0,0 1-1 0 0,0 0 0 0 0,1 0 1 0 0,-1 0-1 0 0,1 0 1 0 0,0 0-1 0 0,1 0 1 0 0,-1 0-1 0 0,0 0 0 0 0,1 0 1 0 0,0 0-1 0 0,0 0 1 0 0,0 0-1 0 0,1 0 0 0 0,-1-1 1 0 0,1 1-1 0 0,0 0 1 0 0,0-1-1 0 0,0 0 1 0 0,0 1-1 0 0,1-1 0 0 0,1 2-62 0 0,9 3 13 0 0,1-1 0 0 0,-1 0 0 0 0,1-1-1 0 0,0 0 1 0 0,1-2 0 0 0,-1 1 0 0 0,1-2 0 0 0,0 0-1 0 0,0 0 1 0 0,0-2 0 0 0,0 0 0 0 0,0 0-1 0 0,0-1 1 0 0,1-1 0 0 0,3-2-13 0 0,134-14-3168 0 0,-103 5-1764 0 0,-2-2-5371 0 0,-28 6 3349 0 0</inkml:trace>
  <inkml:trace contextRef="#ctx0" brushRef="#br0" timeOffset="16829.04">2165 4151 824 0 0,'1'-25'6253'0'0,"-2"22"-4734"0"0,0 1-1009 0 0,-1-5 1814 0 0,0 0 940 0 0,1 2-689 0 0,0 3 173 0 0,1 1-882 0 0,-3 9-1052 0 0,-14 79 1702 0 0,7 56 122 0 0,10-106-2225 0 0,3-1 0 0 0,0 0 0 0 0,3 0 1 0 0,0 0-1 0 0,3 0 0 0 0,1-1 1 0 0,1-1-1 0 0,2 1 0 0 0,2-2-413 0 0,-12-23 17 0 0,1 0-1 0 0,0-1 0 0 0,1 0 0 0 0,0 0 1 0 0,0 0-1 0 0,1-1 0 0 0,0 1 0 0 0,1-1 1 0 0,0-1-1 0 0,0 1 0 0 0,0-1 0 0 0,1-1 1 0 0,0 1-1 0 0,1-1 0 0 0,-1-1 1 0 0,1 1-1 0 0,0-1 0 0 0,0-1 0 0 0,1 0 1 0 0,-1 0-1 0 0,1-1 0 0 0,0 0 0 0 0,0-1 1 0 0,0 0-1 0 0,0-1 0 0 0,1 0 0 0 0,-1 0 1 0 0,0-1-1 0 0,1 0 0 0 0,4-2-16 0 0,50-21-3374 0 0,-27-3-1670 0 0,-28 7-6628 0 0,-9 17 4944 0 0</inkml:trace>
  <inkml:trace contextRef="#ctx0" brushRef="#br0" timeOffset="17309.16">2014 4644 1136 0 0,'-12'-1'2460'0'0,"13"-4"5336"0"0,15-7-6861 0 0,1 1 0 0 0,0 1-1 0 0,1 0 1 0 0,0 1-1 0 0,0 1 1 0 0,1 1 0 0 0,0 1-1 0 0,0 0 1 0 0,2 1-935 0 0,37-14 899 0 0,306-92 2691 0 0,-288 89-2649 0 0,-73 22-815 0 0,-3 0-6 0 0,0 0 6 0 0,0 0 6 0 0,0 0 14 0 0,-4 4 11 0 0,-27 29 143 0 0,22-26-212 0 0,0 1 1 0 0,0 0-1 0 0,1 0 0 0 0,0 1 0 0 0,1 0 1 0 0,-1 0-1 0 0,2 1 0 0 0,-1 0 0 0 0,2 0 1 0 0,-1 1-1 0 0,1-1 0 0 0,1 1 1 0 0,0 0-1 0 0,0 1 0 0 0,1-1 0 0 0,1 1 1 0 0,0-1-1 0 0,0 1 0 0 0,1 0 0 0 0,1-1 1 0 0,1 11-89 0 0,1-18 22 0 0,1 0 1 0 0,0-1 0 0 0,0 1 0 0 0,0-1 0 0 0,1 0 0 0 0,-1 0 0 0 0,1 0-1 0 0,0-1 1 0 0,0 1 0 0 0,0-1 0 0 0,0 0 0 0 0,0 0 0 0 0,0 0-1 0 0,1-1 1 0 0,-1 1 0 0 0,1-1 0 0 0,-1 0 0 0 0,1 0 0 0 0,-1-1 0 0 0,1 1-1 0 0,-1-1 1 0 0,1 0 0 0 0,0-1 0 0 0,-1 1 0 0 0,1-1 0 0 0,-1 1 0 0 0,1-1-1 0 0,-1-1 1 0 0,1 1 0 0 0,-1-1 0 0 0,0 0 0 0 0,0 1 0 0 0,1-2-1 0 0,-1 1 1 0 0,-1 0 0 0 0,1-1 0 0 0,0 0-23 0 0,0 0-41 0 0,1-1 0 0 0,-1 1 1 0 0,-1-1-1 0 0,1 0 0 0 0,0 0 0 0 0,-1 0 0 0 0,0 0 0 0 0,0-1 1 0 0,0 1-1 0 0,-1-1 0 0 0,0 0 0 0 0,1 1 0 0 0,-2-1 0 0 0,1 0 1 0 0,0-1-1 0 0,-1 1 0 0 0,0 0 0 0 0,0 0 0 0 0,-1 0 0 0 0,1-1 1 0 0,-1 1-1 0 0,0 0 0 0 0,-1-1 0 0 0,1 1 0 0 0,-1 0 1 0 0,0 0-1 0 0,-1 0 0 0 0,1-1 0 0 0,-1 1 0 0 0,0 1 0 0 0,0-1 1 0 0,0 0-1 0 0,-1 0 0 0 0,0 1 0 0 0,0-1 0 0 0,0 1 0 0 0,0 0 1 0 0,-1 0-1 0 0,1 0 0 0 0,-1 1 0 0 0,0-1 0 0 0,0 1 1 0 0,-5-3 39 0 0,-60-26-4366 0 0,20 25-7424 0 0,45 7 5533 0 0</inkml:trace>
  <inkml:trace contextRef="#ctx0" brushRef="#br0" timeOffset="20161.5">578 3704 236 0 0,'-4'12'3976'0'0,"5"-12"-3666"0"0,-1 0-1 0 0,0 0 0 0 0,1 0 1 0 0,-1 0-1 0 0,1-1 0 0 0,-1 1 1 0 0,0 0-1 0 0,1 0 1 0 0,-1 0-1 0 0,1 0 0 0 0,-1 0 1 0 0,0 0-1 0 0,1 1 0 0 0,-1-1 1 0 0,0 0-1 0 0,1 0 0 0 0,-1 0 1 0 0,1 0-1 0 0,-1 0 0 0 0,0 1 1 0 0,1-1-1 0 0,-1 0 0 0 0,0 0 1 0 0,1 0-1 0 0,-1 1 0 0 0,0-1 1 0 0,1 0-1 0 0,-1 1 0 0 0,0-1 1 0 0,0 0-1 0 0,1 0 0 0 0,-1 1 1 0 0,0-1-1 0 0,0 1 1 0 0,0-1-1 0 0,0 0 0 0 0,1 1 1 0 0,-1-1-1 0 0,0 0 0 0 0,0 1 1 0 0,0-1-1 0 0,0 1 0 0 0,0-1 1 0 0,0 0-1 0 0,0 1 0 0 0,0-1 1 0 0,0 1-1 0 0,0-1 0 0 0,0 0 1 0 0,0 1-1 0 0,0-1 0 0 0,0 1 1 0 0,-1-1-1 0 0,1 0 0 0 0,0 1 1 0 0,0-1-310 0 0,13-9 2656 0 0,-7 5-4827 0 0,142-147 3766 0 0,244-254-133 0 0,-57 67-716 0 0,-288 280-1075 0 0,-29 31-2155 0 0,1 0-5682 0 0,-18 24 2549 0 0,-1-6 429 0 0</inkml:trace>
  <inkml:trace contextRef="#ctx0" brushRef="#br0" timeOffset="21123.06">637 3759 396 0 0,'0'0'861'0'0,"0"0"-16"0"0,0 0-17 0 0,0 0-17 0 0,0 0-18 0 0,0 0-20 0 0,0 0-29 0 0,0 0-30 0 0,3 2-22 0 0,89 74 6646 0 0,-62-39-6503 0 0,-2 2 0 0 0,-1 1 0 0 0,-2 2 1 0 0,-2 0-1 0 0,-2 1 0 0 0,-1 1 0 0 0,6 29-835 0 0,67 109 1135 0 0,55 25-174 0 0,-108-163-795 0 0,-2 2 0 0 0,-1 1 0 0 0,-3 2 0 0 0,-2 2 0 0 0,-2 1 1 0 0,-3 1-1 0 0,-2 1 0 0 0,11 36-166 0 0,-27-55 47 0 0,2-1 1 0 0,2 0 0 0 0,1 0 0 0 0,1-1 0 0 0,16 23-48 0 0,21 7-1184 0 0,-50-61 542 0 0,-2-2-216 0 0,0 0-297 0 0,0 0-592 0 0,0 0-1722 0 0,0 0-2303 0 0,0 0 442 0 0</inkml:trace>
  <inkml:trace contextRef="#ctx0" brushRef="#br0" timeOffset="22112.64">1555 5296 276 0 0,'0'0'891'0'0,"-3"10"476"0"0,6-6 2867 0 0,168 14 906 0 0,-114-17-4406 0 0,367 0 1582 0 0,355-29 546 0 0,-137 17-571 0 0,-129 12-1183 0 0,-341-4-689 0 0,172 18-419 0 0,-95 5 145 0 0,-174-13-109 0 0,0-4-1 0 0,1-3 1 0 0,47-8-36 0 0,-68 5 113 0 0,-6 1-5620 0 0,-46 1 2422 0 0,-3 1-1991 0 0,0 0 389 0 0</inkml:trace>
  <inkml:trace contextRef="#ctx0" brushRef="#br0" timeOffset="22779.99">6037 4714 440 0 0,'0'0'979'0'0,"0"0"-7"0"0,9-9 3482 0 0,-12 5 4148 0 0,-60 35-7160 0 0,-4 19-198 0 0,3 2 0 0 0,1 4 0 0 0,-9 15-1244 0 0,-67 74 1526 0 0,3 42 41 0 0,98-121-1639 0 0,8-26-2918 0 0,15-26-8090 0 0,14-13 5696 0 0</inkml:trace>
  <inkml:trace contextRef="#ctx0" brushRef="#br0" timeOffset="24549.5">1710 2806 612 0 0,'-10'6'1209'0'0,"14"-3"5171"0"0,217-16-2211 0 0,178-12 1503 0 0,320 23-5672 0 0,-494 10 714 0 0,1106 33 1186 0 0,-683-34-1614 0 0,-303 33-191 0 0,54-28-407 0 0,-395-12 233 0 0,-4 0-12 0 0,0 0 5 0 0,9 0-364 0 0,-44 0 490 0 0,26 0 12 0 0,9 0 5 0 0,0 0-14 0 0,-13 1 1162 0 0,35 13-1173 0 0,-17-11 4 0 0,33 17 171 0 0,62 54 662 0 0,132 116 769 0 0,-40-24-590 0 0,-65-62-578 0 0,-86-71-3509 0 0,-39-33 1711 0 0,-2 0-547 0 0,0 0-1740 0 0,0 0-2385 0 0,0 0 453 0 0</inkml:trace>
  <inkml:trace contextRef="#ctx0" brushRef="#br0" timeOffset="26101.56">6688 3541 948 0 0,'-11'-4'992'0'0,"8"3"-22"0"0,3 1-36 0 0,0 0-31 0 0,0 0-49 0 0,0 0-45 0 0,0 0-40 0 0,0 0-39 0 0,0 0-38 0 0,0 0-25 0 0,0 0-12 0 0,0 0-9 0 0,0 0-1 0 0,0 0 0 0 0,0 0-10 0 0,0 5-18 0 0,0 22 585 0 0,45 22 1535 0 0,176 156 2566 0 0,-162-139-3902 0 0,-58-65-1313 0 0,2 2 30 0 0,9 20 747 0 0,-135 41-606 0 0,-206 216 205 0 0,226-202-436 0 0,-47 47 48 0 0,-52 93-46 0 0,50-80 49 0 0,70-60-225 0 0,68-68 361 0 0,5-4 33 0 0,4-2-2851 0 0,2-1-2332 0 0,2 0-3297 0 0,1-3 2436 0 0</inkml:trace>
  <inkml:trace contextRef="#ctx0" brushRef="#br0" timeOffset="27359.25">3575 1706 104 0 0,'0'0'760'0'0,"0"0"3"0"0,0 0 10 0 0,0 0-18 0 0,0 0-12 0 0,0 0-11 0 0,0 0-19 0 0,0 0-25 0 0,0 0-10 0 0,0 0-4 0 0,0 0-26 0 0,0 0-14 0 0,0 0-19 0 0,0 0-25 0 0,0 0 0 0 0,0 0 1 0 0,0 0 8 0 0,0 0 10 0 0,0 0 7 0 0,0 0-8 0 0,0 0-13 0 0,0 0-2 0 0,0 0-11 0 0,0 0-10 0 0,0 0-20 0 0,0 0-11 0 0,0 0-19 0 0,0 0-28 0 0,0 0-24 0 0,0 0-32 0 0,0 0-22 0 0,0 0-22 0 0,0 0-16 0 0,0 0-33 0 0,5-9 148 0 0,-4 15 2688 0 0,1 145-892 0 0,-3 12-743 0 0,0 114 463 0 0,40 80 342 0 0,-38-233-1835 0 0,-3-107-509 0 0,-2-2-7 0 0,2-2 0 0 0,0 0 0 0 0,2-2-17 0 0,0-9-90 0 0,0-2-114 0 0,0 0-110 0 0,0 0-123 0 0,0 0-150 0 0,0 0-165 0 0,0 0-212 0 0,0 0-293 0 0,0 0-419 0 0,0 0-748 0 0,-4-5-2020 0 0,-15-15-2885 0 0,6 9 562 0 0</inkml:trace>
  <inkml:trace contextRef="#ctx0" brushRef="#br0" timeOffset="28364.87">3240 2407 928 0 0,'0'0'1052'0'0,"0"0"-4"0"0,0 0-8 0 0,10-3 473 0 0,-3 5 6365 0 0,192 183 2391 0 0,-101-96-7836 0 0,-33-18-1314 0 0,-64-69-1065 0 0,32 16 1345 0 0,80-74-594 0 0,-87 43-821 0 0,0-2 0 0 0,-1 0 0 0 0,-1-2 0 0 0,0-1 0 0 0,-1-1 0 0 0,-1-1 0 0 0,-1 0 0 0 0,17-23 16 0 0,25-61-5704 0 0,-62 101 2916 0 0,-1-6 1798 0 0,0 7-1558 0 0,0 1-3895 0 0,0 1 294 0 0</inkml:trace>
  <inkml:trace contextRef="#ctx0" brushRef="#br0" timeOffset="53125.54">3088 8069 608 0 0,'1'-2'424'0'0,"0"-1"-1"0"0,0 0 1 0 0,0 0 0 0 0,0 0-1 0 0,-1 0 1 0 0,0 0 0 0 0,1 0-1 0 0,-1 0 1 0 0,0 0 0 0 0,-1 0-1 0 0,1 0 1 0 0,0 0 0 0 0,-1 1-1 0 0,1-1 1 0 0,-1 0 0 0 0,0 0-1 0 0,0 0 1 0 0,0 0 0 0 0,-1 1-1 0 0,1-1 1 0 0,-1 1 0 0 0,1-1-1 0 0,-1 1 1 0 0,0-1 0 0 0,0 1-1 0 0,0 0 1 0 0,0 0 0 0 0,0 0-424 0 0,-81-28 7106 0 0,68 31-6569 0 0,-1 0 0 0 0,0 1 0 0 0,0 1-1 0 0,1 1 1 0 0,0 0 0 0 0,-1 1 0 0 0,2 1 0 0 0,-1 0-1 0 0,1 1 1 0 0,0 0 0 0 0,-4 4-537 0 0,2-2 314 0 0,1 1-1 0 0,0 1 1 0 0,1 1 0 0 0,0 0-1 0 0,1 1 1 0 0,0 0 0 0 0,1 1-1 0 0,1 0 1 0 0,0 1 0 0 0,1 0-1 0 0,0 1 1 0 0,1 0-1 0 0,1 0 1 0 0,1 1 0 0 0,-1 4-314 0 0,6-16 52 0 0,1-1 0 0 0,-1 1 0 0 0,1-1 0 0 0,0 1 0 0 0,1 0 0 0 0,-1-1 0 0 0,1 1 0 0 0,0 0 1 0 0,0 0-1 0 0,1-1 0 0 0,-1 1 0 0 0,1 0 0 0 0,0-1 0 0 0,0 1 0 0 0,1-1 0 0 0,-1 1 0 0 0,1-1 0 0 0,0 0 1 0 0,0 1-1 0 0,0-1 0 0 0,1 0 0 0 0,-1-1 0 0 0,1 1 0 0 0,0 0 0 0 0,0-1 0 0 0,1 1 0 0 0,-1-1 0 0 0,1 0 0 0 0,-1 0 1 0 0,1 0-1 0 0,0-1 0 0 0,0 1 0 0 0,0-1 0 0 0,1 0 0 0 0,-1 0 0 0 0,0-1 0 0 0,1 1 0 0 0,-1-1 0 0 0,1 0 0 0 0,0 0 1 0 0,-1 0-1 0 0,1-1 0 0 0,0 0 0 0 0,-1 0 0 0 0,1 0 0 0 0,3-1-52 0 0,11-1-21 0 0,0-1 0 0 0,0-2 0 0 0,-1 1 0 0 0,1-2 0 0 0,-1-1 0 0 0,-1 0 0 0 0,1-1 0 0 0,-1-1 0 0 0,-1 0 0 0 0,0-2 0 0 0,0 0 0 0 0,-1 0 0 0 0,0-2 0 0 0,-1 1 0 0 0,0-2 0 0 0,-2 0 0 0 0,1-1 0 0 0,4-7 21 0 0,-12 15-9 0 0,0 0-1 0 0,-1 0 1 0 0,0 0-1 0 0,0-1 1 0 0,0 0 0 0 0,-1 1-1 0 0,0-1 1 0 0,-1 0 0 0 0,1-1-1 0 0,-2 1 1 0 0,1 0 0 0 0,-1-1-1 0 0,0 1 1 0 0,-1 0-1 0 0,0-1 1 0 0,0 1 0 0 0,-1-1-1 0 0,0 1 1 0 0,-1 0 0 0 0,0-1-1 0 0,0 1 1 0 0,-2-3 9 0 0,-11-17 314 0 0,24 54-295 0 0,1-1 1 0 0,1 0-1 0 0,1-1 1 0 0,1 0-1 0 0,1-1 0 0 0,0-1 1 0 0,2 0-1 0 0,1-1 0 0 0,1 0 1 0 0,1-2-1 0 0,0 0 1 0 0,11 7-20 0 0,71 20-2550 0 0,-66-46-3721 0 0,-7-15-6329 0 0,-27 13 6343 0 0</inkml:trace>
  <inkml:trace contextRef="#ctx0" brushRef="#br0" timeOffset="53712.35">3772 7997 1036 0 0,'-4'-4'718'0'0,"-1"0"0"0"0,1 0 0 0 0,-1 0 0 0 0,0 1 0 0 0,0-1-1 0 0,0 1 1 0 0,-1 0 0 0 0,1 1 0 0 0,-1 0 0 0 0,1-1 0 0 0,-1 2 0 0 0,0-1 0 0 0,0 1 0 0 0,0 0 0 0 0,-5-1-718 0 0,-91 20 6221 0 0,92-14-5822 0 0,1 1-1 0 0,-1-1 0 0 0,1 2 0 0 0,0-1 0 0 0,1 1 0 0 0,0 1 1 0 0,-1-1-1 0 0,2 1 0 0 0,-1 1 0 0 0,1-1 0 0 0,1 1 0 0 0,-1 1 1 0 0,1-1-1 0 0,1 1 0 0 0,-1 0 0 0 0,1 0 0 0 0,1 1 0 0 0,0 0 1 0 0,0 0-399 0 0,3-6 104 0 0,0 0 0 0 0,0 0 0 0 0,0 0 0 0 0,0 0 0 0 0,1 0 0 0 0,-1 1 1 0 0,1-1-1 0 0,0 0 0 0 0,1 0 0 0 0,-1 0 0 0 0,1 0 0 0 0,-1 0 0 0 0,1 0 1 0 0,1 0-1 0 0,-1 0 0 0 0,0 0 0 0 0,1 0 0 0 0,0 0 0 0 0,0-1 0 0 0,0 1 0 0 0,0-1 1 0 0,1 1-1 0 0,-1-1 0 0 0,1 0 0 0 0,0 0 0 0 0,0 0 0 0 0,0 0 0 0 0,0-1 1 0 0,1 1-1 0 0,-1-1 0 0 0,1 0 0 0 0,-1 0 0 0 0,1 0 0 0 0,0 0 0 0 0,0-1 0 0 0,0 1 1 0 0,0-1-1 0 0,1 0-104 0 0,1 1 56 0 0,-1 0 0 0 0,0-1 1 0 0,0 1-1 0 0,1-1 0 0 0,-1-1 1 0 0,1 1-1 0 0,-1-1 0 0 0,0 0 1 0 0,1 0-1 0 0,-1-1 0 0 0,1 1 1 0 0,-1-1-1 0 0,0 0 0 0 0,1-1 0 0 0,-1 1 1 0 0,0-1-1 0 0,0 0 0 0 0,0 0 1 0 0,0-1-1 0 0,0 0 0 0 0,-1 0 1 0 0,1 0-1 0 0,-1 0 0 0 0,0 0 1 0 0,0-1-1 0 0,0 0 0 0 0,0 0 1 0 0,0 0-1 0 0,-1 0 0 0 0,0-1 1 0 0,0 1-1 0 0,1-2-56 0 0,15-84 386 0 0,-31 26 597 0 0,9 48-936 0 0,-1 3-47 0 0,-4 10 0 0 0,6 8 0 0 0,1 1 0 0 0,-1 1 0 0 0,1-1 0 0 0,1 0 0 0 0,-1 0 0 0 0,1 0 0 0 0,0 0 0 0 0,0 1 0 0 0,1-1 0 0 0,0 0 0 0 0,0 0 0 0 0,0 0 0 0 0,1 0 0 0 0,0 0 0 0 0,0 0 0 0 0,1 0 0 0 0,-1-1 0 0 0,1 1 0 0 0,0-1 0 0 0,1 0 0 0 0,-1 0 0 0 0,1 0 0 0 0,2 1 0 0 0,9 23 0 0 0,37 68 0 0 0,-35-69 0 0 0,-1 1 0 0 0,-1 1 0 0 0,-2 1 0 0 0,-1-1 0 0 0,-1 2 0 0 0,4 22 0 0 0,-14-47 0 0 0,0 1 0 0 0,0-1 0 0 0,-1 1 0 0 0,0-1 0 0 0,0 1 0 0 0,-1-1 0 0 0,0 1 0 0 0,0-1 0 0 0,0 1 0 0 0,-1-1 0 0 0,-1 0 0 0 0,1 0 0 0 0,-1 0 0 0 0,0 0 0 0 0,-1 0 0 0 0,1 0 0 0 0,-2-1 0 0 0,1 0 0 0 0,0 0 0 0 0,-1 0 0 0 0,0 0 0 0 0,-1-1 0 0 0,1 0 0 0 0,-1 0 0 0 0,0 0 0 0 0,0-1 0 0 0,0 0 0 0 0,-4 2 0 0 0,-4 1 0 0 0,-1 0 0 0 0,0 0 0 0 0,0-2 0 0 0,0 0 0 0 0,-1 0 0 0 0,0-1 0 0 0,0-1 0 0 0,0-1 0 0 0,0 0 0 0 0,0-2 0 0 0,0 1 0 0 0,0-2 0 0 0,-1 0 0 0 0,6 1-15 0 0,1-1-1 0 0,0 0 1 0 0,0-1-1 0 0,0 0 1 0 0,0 0-1 0 0,0-1 1 0 0,0-1-1 0 0,1 1 1 0 0,-1-2-1 0 0,1 1 1 0 0,0-1-1 0 0,0-1 1 0 0,1 1-1 0 0,-1-1 1 0 0,1-1-1 0 0,1 0 1 0 0,-4-3 15 0 0,1-52-7135 0 0,22 21-5181 0 0,-5 23 4980 0 0</inkml:trace>
  <inkml:trace contextRef="#ctx0" brushRef="#br0" timeOffset="54086.51">3891 8241 1388 0 0,'0'0'1573'0'0,"3"0"49"0"0,95-18 9689 0 0,41-51-7160 0 0,-103 49-3111 0 0,-24 13-799 0 0,-1 0-1 0 0,0-1 0 0 0,0 0 0 0 0,-1-1 1 0 0,0-1-1 0 0,0 1 0 0 0,-1-1 1 0 0,0-1-1 0 0,-1 0 0 0 0,0 0 1 0 0,-1 0-1 0 0,1-5-240 0 0,-11-28 1183 0 0,-1 41-1098 0 0,1 2-1 0 0,0-1 0 0 0,-1 0 0 0 0,1 0 0 0 0,-1 1 1 0 0,1 0-1 0 0,-1 0 0 0 0,1 0 0 0 0,-1 0 0 0 0,0 1 1 0 0,0-1-1 0 0,0 1 0 0 0,1 0 0 0 0,-1 0 1 0 0,0 0-1 0 0,0 1 0 0 0,1-1 0 0 0,-1 1 0 0 0,-2 0-84 0 0,-7 2 166 0 0,0 0 0 0 0,0 1-1 0 0,0 0 1 0 0,0 1 0 0 0,1 0-1 0 0,0 1 1 0 0,0 0 0 0 0,0 1-1 0 0,1 1 1 0 0,0-1 0 0 0,0 2-1 0 0,1 0 1 0 0,0 0 0 0 0,1 1-1 0 0,0 0 1 0 0,0 0 0 0 0,1 1-1 0 0,0 0 1 0 0,1 1 0 0 0,1-1-1 0 0,-1 1 1 0 0,2 1 0 0 0,0-1-1 0 0,0 1 1 0 0,2 0 0 0 0,-1 0-166 0 0,3-8 38 0 0,1 1 0 0 0,-1-1 0 0 0,1 0 0 0 0,0 0 0 0 0,0 1 0 0 0,1-1 0 0 0,-1 0 0 0 0,1 0 0 0 0,1 1 0 0 0,-1-1 0 0 0,1 0 0 0 0,-1 0 0 0 0,2-1 0 0 0,-1 1 1 0 0,0 0-1 0 0,1-1 0 0 0,0 1 0 0 0,0-1 0 0 0,0 0 0 0 0,0 0 0 0 0,1 0 0 0 0,0 0 0 0 0,0-1 0 0 0,0 1 0 0 0,0-1 0 0 0,0 0 0 0 0,1 0 0 0 0,-1-1 0 0 0,1 1 1 0 0,3 0-39 0 0,6 3-27 0 0,1 0 1 0 0,0-1 0 0 0,0-1-1 0 0,1-1 1 0 0,-1 0 0 0 0,1-1 0 0 0,0 0-1 0 0,0-2 1 0 0,8 0 26 0 0,149-23-3443 0 0,-117 7-1795 0 0,-2-5-5721 0 0,-35 10 4026 0 0</inkml:trace>
  <inkml:trace contextRef="#ctx1" brushRef="#br0">2185 6705 568,'9'-10'3408,"16"-23"5240,-24 31-7598,-1 2-39,0 0-49,-1-23 2619,-25-14 569,10 36-3893,0 0 1,0 2-1,0 0 0,0 1 0,0 1 1,1 0-1,-1 1 0,1 1 0,0 0 1,0 1-1,1 0 0,0 2 0,0-1 1,0 2-1,1 0 0,0 0 0,1 2 1,0-1-1,-5 8-257,7-9 111,0 0 1,1 1 0,0 0-1,1 0 1,0 1-1,1 0 1,0 0-1,1 1 1,0 0-1,1 0 1,0 0-1,1 1 1,1 0-1,0 0 1,0 0-1,1 0 1,1 0-1,0 0 1,1 1 0,0-1-1,1 0 1,1 0-1,0 0 1,1 0-1,2 9-111,1-8 63,1 0 1,0 0-1,1-1 0,0 0 1,1 0-1,0-1 0,1 0 0,1-1 1,0 0-1,0-1 0,1 0 1,0 0-1,1-2 0,0 1 0,0-2 1,1 0-1,0 0 0,0-1 0,1-1 1,-1 0-1,1-1 0,10 1-63,-2 0 19,-1 0 0,1-2 0,0-1 0,1 0 0,-1-2-1,0-1 1,0 0 0,0-2 0,0-1 0,0 0 0,-1-2 0,0 0 0,0-2-1,0-1 1,-1 0 0,0-1 0,14-11-19,43-56 0,-43 34 0,-29 33 0,1 7 0,68 71 0,61-27-791,-39-51-6593,-80 0 3183,-16 9 356,-1 1-2417,0 0 478</inkml:trace>
  <inkml:trace contextRef="#ctx1" brushRef="#br0" timeOffset="275.27">2256 7087 172,'0'0'1714,"0"0"24,3-4 18,9-4-671,-1 1-1,2 0 1,-1 1 0,1 0-1,0 1 1,0 0 0,1 1 0,-1 0-1,1 1 1,0 1 0,2 0-1085,27-7 1200,228-42 1833,-194 40-5568,-47 8-765,-1-1-3417,-6 0 1660</inkml:trace>
  <inkml:trace contextRef="#ctx0" brushRef="#br0" timeOffset="51799.95">3163 7129 1384 0 0,'0'0'1768'0'0,"0"0"-107"0"0,0 0-62 0 0,0 0-52 0 0,4-2-66 0 0,196-76 6897 0 0,-191 74-8173 0 0,16-4 283 0 0,0-1-1 0 0,0-2 0 0 0,-1 0 0 0 0,0-2 1 0 0,-1 0-1 0 0,-1-2 0 0 0,0 0 0 0 0,-1-2 1 0 0,16-15-488 0 0,-23 0 550 0 0,-14 31-410 0 0,-1-4-11 0 0,0 2-95 0 0,-1 1 1 0 0,1-1-1 0 0,0 1 0 0 0,-1-1 1 0 0,1 1-1 0 0,-1-1 0 0 0,0 1 0 0 0,0 0 1 0 0,0 0-1 0 0,0 0 0 0 0,0 0 0 0 0,0 0 1 0 0,0 0-1 0 0,-1 1 0 0 0,1-1 1 0 0,-1 1-1 0 0,1-1 0 0 0,-1 1 0 0 0,0 0 1 0 0,1 0-1 0 0,-1 0 0 0 0,0 0 1 0 0,0 1-1 0 0,-2-1-34 0 0,-11 1 189 0 0,0 1 0 0 0,0 1 0 0 0,0 0 1 0 0,0 1-1 0 0,0 1 0 0 0,0 1 0 0 0,1 0 0 0 0,0 1 0 0 0,0 0 1 0 0,1 1-1 0 0,-1 1 0 0 0,1 0 0 0 0,1 1 0 0 0,0 0 0 0 0,0 1 1 0 0,1 1-1 0 0,0 0 0 0 0,-3 5-189 0 0,12-11 64 0 0,0 0 0 0 0,0 0 1 0 0,0 1-1 0 0,1-1 0 0 0,0 1 1 0 0,0 0-1 0 0,0-1 0 0 0,1 1 1 0 0,0 0-1 0 0,0 0 0 0 0,1 0 1 0 0,-1 0-1 0 0,1 0 0 0 0,0 0 1 0 0,1 0-1 0 0,-1 0 0 0 0,1 0 1 0 0,1 0-1 0 0,-1 0 0 0 0,1-1 1 0 0,0 1-1 0 0,0-1 0 0 0,1 1 1 0 0,-1-1-1 0 0,1 0 0 0 0,0 1 1 0 0,1-1-1 0 0,-1-1 0 0 0,1 1 1 0 0,0-1-1 0 0,0 1 0 0 0,1-1 1 0 0,-1 0-1 0 0,1-1 0 0 0,0 1 1 0 0,0-1-1 0 0,0 0 0 0 0,0 0 0 0 0,1 0 1 0 0,-1-1-1 0 0,1 0 0 0 0,0 0 1 0 0,-1 0-1 0 0,1-1 0 0 0,0 0 1 0 0,1 0-65 0 0,20 6 23 0 0,0-1 0 0 0,0-1 0 0 0,1-1 0 0 0,0-1 0 0 0,0-2 0 0 0,0-1 0 0 0,0-1 0 0 0,-1-1 0 0 0,1-2 0 0 0,0-1 0 0 0,-1-1 0 0 0,21-7-23 0 0,193-85-6235 0 0,-193 67 1837 0 0,-18 5-4514 0 0,-15 11 2646 0 0</inkml:trace>
  <inkml:trace contextRef="#ctx0" brushRef="#br0" timeOffset="52066.43">4107 6333 240 0 0,'5'-7'2232'0'0,"0"12"5341"0"0,13 170 232 0 0,-17-167-7580 0 0,0 25 455 0 0,2 0-1 0 0,1 0 1 0 0,2 0 0 0 0,0-1-1 0 0,3 0 1 0 0,0 0 0 0 0,2-1-1 0 0,2 0 1 0 0,1-1 0 0 0,1 0-1 0 0,1-1 1 0 0,2 0-680 0 0,36 33-143 0 0,-18-21-4008 0 0,-28-37 824 0 0,-4-2 774 0 0,-3-1-3491 0 0,-1-1 415 0 0</inkml:trace>
  <inkml:trace contextRef="#ctx0" brushRef="#br0" timeOffset="52267.44">3939 6875 752 0 0,'-4'0'1668'0'0,"-10"-3"9972"0"0,25 0-7114 0 0,50-2-5140 0 0,-26 3 2290 0 0,249-34 1362 0 0,-96 6-5563 0 0,-162 24 1093 0 0,-4 1-1420 0 0,0 2-3712 0 0,-8 3 1327 0 0</inkml:trace>
  <inkml:trace contextRef="#ctx0" brushRef="#br0" timeOffset="55799.45">1744 6226 492 0 0,'0'0'768'0'0,"0"0"-20"0"0,0 0-20 0 0,-3 6-12 0 0,-38 51 2661 0 0,11-5-240 0 0,-187 194 3317 0 0,-94 138-3873 0 0,195-217-1950 0 0,-38 85 45 0 0,-186 252-590 0 0,164-258-439 0 0,52-61 172 0 0,84-101 171 0 0,-18 19-46 0 0,20-40 76 0 0,36-58-22 0 0,-8 22 955 0 0,10-22-3994 0 0,0 1-6676 0 0,0-6 5214 0 0</inkml:trace>
  <inkml:trace contextRef="#ctx0" brushRef="#br0" timeOffset="56752.8">6451 6556 160 0 0,'0'0'1237'0'0,"0"0"-42"0"0,0 0-65 0 0,0 0-62 0 0,0 0-47 0 0,0 0-54 0 0,0 0-62 0 0,0 0-57 0 0,0 0-45 0 0,0 0-55 0 0,0 0-44 0 0,2 4-28 0 0,10 13 660 0 0,-30 11-27 0 0,-163 279 4502 0 0,7 5-3012 0 0,-140 226 352 0 0,-25 58-1854 0 0,191-327-993 0 0,100-175-232 0 0,14-17-955 0 0,23-58-256 0 0,6-12-3090 0 0,1-2-6790 0 0,4-5 5240 0 0</inkml:trace>
  <inkml:trace contextRef="#ctx0" brushRef="#br0" timeOffset="58051.94">1828 6284 652 0 0,'0'0'830'0'0,"0"0"-12"0"0,0 0-28 0 0,0 0-38 0 0,0 0-38 0 0,0 0-31 0 0,0 0-28 0 0,0 0-24 0 0,0 0-31 0 0,0 0-6 0 0,0 0-12 0 0,0 0-18 0 0,0 0-20 0 0,5 1-4 0 0,63 8 1017 0 0,0-2 1 0 0,0-4 0 0 0,55-4-1558 0 0,-40 0 537 0 0,371-13 1563 0 0,-33-6-492 0 0,203 14 281 0 0,-46-22-1165 0 0,-119 34-497 0 0,-323 3-213 0 0,320 0 68 0 0,-86-7-60 0 0,41 14-64 0 0,-197-18-22 0 0,-207 2 60 0 0,7 1 3 0 0,46 4-44 0 0,-4 3 40 0 0,-53-8-59 0 0,-3 0-109 0 0,0 0-171 0 0,0 0-262 0 0,0 0-319 0 0,0 0-629 0 0,0 0-1761 0 0,-7 1-2240 0 0,-27 5 423 0 0</inkml:trace>
  <inkml:trace contextRef="#ctx0" brushRef="#br0" timeOffset="60133.54">298 8465 648 0 0,'-4'5'729'0'0,"-152"266"6914"0"0,53-18-3969 0 0,69-124-1827 0 0,37-71-541 0 0,35-61-1028 0 0,-21-3-230 0 0,2 1 0 0 0,-1 1 0 0 0,0 0-1 0 0,1 2 1 0 0,0 0 0 0 0,-1 1-1 0 0,16 1-47 0 0,3-1 41 0 0,397-12 1414 0 0,184-23-45 0 0,-191 9-1134 0 0,118-23 560 0 0,224-10-127 0 0,-309 48-262 0 0,150-18 237 0 0,-368 32-631 0 0,-27 26-7 0 0,90-1 41 0 0,-58-32 506 0 0,-244 5-549 0 0,43 0 305 0 0,-46 0-528 0 0,12-56-993 0 0,-3 26-2037 0 0,-5 3-6821 0 0,-4 27 5027 0 0</inkml:trace>
  <inkml:trace contextRef="#ctx0" brushRef="#br0" timeOffset="62539.55">3393 5376 1012 0 0,'0'0'1152'0'0,"0"0"-43"0"0,0 0-62 0 0,0 0-53 0 0,0 0-50 0 0,0 0-71 0 0,0 0-36 0 0,0 0-18 0 0,0 0-37 0 0,0 0-6 0 0,0 0 19 0 0,0 0 15 0 0,2 3 7 0 0,28 63 4116 0 0,-24-51-4306 0 0,0 0 0 0 0,-1 1 0 0 0,-1 0 0 0 0,0 0 0 0 0,-1 0 0 0 0,-1 0 0 0 0,-1 1 0 0 0,0-1 0 0 0,-1 1 0 0 0,-1 2-627 0 0,-14 303 4654 0 0,15-297-4318 0 0,1 0 0 0 0,1-1-1 0 0,1 1 1 0 0,1-1 0 0 0,1 0 0 0 0,9 23-336 0 0,6-4-252 0 0,-19-42-140 0 0,-1-1-166 0 0,0 0-226 0 0,0 0-267 0 0,0 0-293 0 0,0 0-325 0 0,0 0-601 0 0,0 0-1895 0 0,0 0-2703 0 0,0 0 522 0 0</inkml:trace>
  <inkml:trace contextRef="#ctx0" brushRef="#br0" timeOffset="63131.2">3186 5910 568 0 0,'0'0'1051'0'0,"0"0"-10"0"0,0 0-37 0 0,0 0-31 0 0,0 0-25 0 0,0 0-44 0 0,0 0-50 0 0,0 0-48 0 0,0 0-32 0 0,0 0-39 0 0,0 0 11 0 0,0 0 8 0 0,0 0 45 0 0,0 0 37 0 0,0 0-14 0 0,0 0-4 0 0,0 0 27 0 0,3 7-11 0 0,61 104 4139 0 0,-53-97-4413 0 0,-7-7-348 0 0,1 0-1 0 0,-1 0 1 0 0,2 0-1 0 0,-1-1 1 0 0,1 1-1 0 0,0-1 1 0 0,0-1-1 0 0,1 1 1 0 0,-1-1-1 0 0,1 0 1 0 0,0-1-1 0 0,1 0 1 0 0,-1 0-1 0 0,1 0 1 0 0,0-1-1 0 0,0 0 1 0 0,0 0-1 0 0,5 0-211 0 0,-4-2 115 0 0,0 0 1 0 0,0 0-1 0 0,1-1 0 0 0,-1 0 0 0 0,0-1 0 0 0,0 0 0 0 0,0-1 0 0 0,0 0 0 0 0,0 0 0 0 0,-1 0 1 0 0,1-1-1 0 0,0-1 0 0 0,-1 0 0 0 0,0 0-115 0 0,147-108-342 0 0,-109 69-2495 0 0,-3-1-3373 0 0,-41 41 2864 0 0,-2 3-2077 0 0,0 0 413 0 0</inkml:trace>
  <inkml:trace contextRef="#ctx0" brushRef="#br0" timeOffset="64166.71">3054 9217 740 0 0,'0'0'1069'0'0,"0"0"-18"0"0,0 0-23 0 0,5-18 2458 0 0,-3 10 1628 0 0,-1 5 2169 0 0,4 8-3576 0 0,20 64-1851 0 0,-11 42-173 0 0,-6 1 0 0 0,-4 0 0 0 0,-7 50-1683 0 0,1-10 1079 0 0,12 248 226 0 0,0-185-1305 0 0,-5-154 0 0 0,-5-45 0 0 0,0-3 0 0 0,2 0-1691 0 0,2-6 5069 0 0,-3-6-9080 0 0,-1 3-10663 0 0,0-4 9398 0 0</inkml:trace>
  <inkml:trace contextRef="#ctx0" brushRef="#br0" timeOffset="65811.15">3240 11505 56 0 0,'0'0'1354'0'0,"0"-4"-25"0"0,1 1-715 0 0,-1-1 0 0 0,0 0-1 0 0,0 0 1 0 0,0 0 0 0 0,0 0 0 0 0,-1 0 0 0 0,1 0 0 0 0,-1 0-1 0 0,0 0 1 0 0,0 1 0 0 0,0-1 0 0 0,-1 0 0 0 0,0 1-1 0 0,1-1 1 0 0,-1 1 0 0 0,0-1 0 0 0,-1 1 0 0 0,1 0 0 0 0,0 0-1 0 0,-1 0 1 0 0,0 0 0 0 0,0 1 0 0 0,0-1 0 0 0,0 1 0 0 0,0-1-1 0 0,-1 0-613 0 0,-13-1 426 0 0,0 0-1 0 0,1 1 0 0 0,-1 1 0 0 0,0 0 1 0 0,0 2-1 0 0,0 0 0 0 0,0 0 0 0 0,-1 2 0 0 0,2 0 1 0 0,-1 1-1 0 0,0 1 0 0 0,1 0 0 0 0,-1 1 1 0 0,1 1-1 0 0,0 1 0 0 0,1 0 0 0 0,0 1 1 0 0,0 0-1 0 0,-2 3-425 0 0,7-6 115 0 0,1 0 1 0 0,0 1 0 0 0,0 0-1 0 0,0 0 1 0 0,1 1 0 0 0,0 0-1 0 0,0 1 1 0 0,1 0 0 0 0,0 0-1 0 0,0 0 1 0 0,1 1 0 0 0,0 0-1 0 0,1 0 1 0 0,0 0 0 0 0,0 1-1 0 0,1 0 1 0 0,0 0 0 0 0,1 0-1 0 0,0 1 1 0 0,0-1 0 0 0,1 1-1 0 0,1-1 1 0 0,0 1 0 0 0,0 0-1 0 0,1-1 1 0 0,0 1 0 0 0,1 0-1 0 0,0-1 1 0 0,1 1 0 0 0,0-1-1 0 0,1 1 1 0 0,0-1 0 0 0,1 0-1 0 0,-1 0 1 0 0,2 0 0 0 0,0 0-1 0 0,0-1 1 0 0,1 0 0 0 0,0 0-1 0 0,0 0 1 0 0,1-1 0 0 0,0 0-1 0 0,1 0 1 0 0,-1-1 0 0 0,1 0-1 0 0,1 0 1 0 0,0-1 0 0 0,3 2-116 0 0,-1-3 13 0 0,0 0 0 0 0,0-1 0 0 0,0 0 1 0 0,1-1-1 0 0,0 0 0 0 0,-1-1 0 0 0,1 0 1 0 0,0-1-1 0 0,0 0 0 0 0,0-1 0 0 0,0 0 1 0 0,0-1-1 0 0,0 0 0 0 0,0-1 0 0 0,0-1 1 0 0,-1 0-1 0 0,1 0 0 0 0,-1-1 0 0 0,0 0 1 0 0,0-1-1 0 0,0-1 0 0 0,0 1 0 0 0,-1-2 1 0 0,0 1-1 0 0,-1-1 0 0 0,1-1 0 0 0,-1 0 1 0 0,-1 0-1 0 0,1-1 0 0 0,-2 0 0 0 0,1 0 1 0 0,-1-1-1 0 0,2-5-13 0 0,0 0 0 0 0,0 0 0 0 0,-2 0 0 0 0,0-1 0 0 0,0 0 0 0 0,-2 0 0 0 0,0-1 0 0 0,-1 1 0 0 0,0-1 0 0 0,-2 0 0 0 0,0 0 0 0 0,-1 0 0 0 0,0-1 0 0 0,-2 1 0 0 0,1-74 0 0 0,0 72 0 0 0,1 6 0 0 0,6 5 0 0 0,36 107 0 0 0,-32-73-103 0 0,0-1 1 0 0,2 0-1 0 0,1-1 1 0 0,1 0-1 0 0,1-1 1 0 0,1-1-1 0 0,1 0 1 0 0,1-2-1 0 0,1 0 0 0 0,0-1 1 0 0,14 10 102 0 0,0-16-4330 0 0,-23-10-1013 0 0,-6-4-4560 0 0,-5 1 3120 0 0</inkml:trace>
  <inkml:trace contextRef="#ctx0" brushRef="#br0" timeOffset="66852.19">3376 10712 996 0 0,'-14'-8'4317'0'0,"-69"-26"3329"0"0,-145 18-857 0 0,185 19-6214 0 0,0 2 1 0 0,1 1 0 0 0,0 3-1 0 0,0 1 1 0 0,1 2-1 0 0,-39 17-575 0 0,-182 92 1441 0 0,241-106-1317 0 0,0 1-1 0 0,1 1 1 0 0,1 1 0 0 0,1 1-1 0 0,1 0 1 0 0,0 1-1 0 0,2 1 1 0 0,0 1-1 0 0,1 0 1 0 0,2 1 0 0 0,0 0-1 0 0,1 1 1 0 0,1 0-1 0 0,2 1 1 0 0,-6 22-124 0 0,4-2 212 0 0,2 0 0 0 0,2 0-1 0 0,2 1 1 0 0,2 0 0 0 0,1 0 0 0 0,3 0 0 0 0,2-1 0 0 0,7 32-212 0 0,1-19 173 0 0,3 0 0 0 0,3-1 1 0 0,2 0-1 0 0,11 18-173 0 0,-1-20 91 0 0,2 0 0 0 0,3-2 0 0 0,1-2 0 0 0,4-1 1 0 0,1-2-1 0 0,27 23-91 0 0,-34-37 45 0 0,2-1 1 0 0,1-2-1 0 0,1-1 0 0 0,2-2 1 0 0,1-2-1 0 0,1-2 1 0 0,38 16-46 0 0,-48-27 14 0 0,0 0 1 0 0,1-2-1 0 0,1-2 0 0 0,0-1 1 0 0,0-1-1 0 0,0-2 1 0 0,1-2-1 0 0,0-1 0 0 0,-1-1 1 0 0,31-5-15 0 0,-30 0-61 0 0,0-2 1 0 0,-1-1-1 0 0,0-2 0 0 0,-1-1 1 0 0,0-2-1 0 0,-1-1 1 0 0,0-2-1 0 0,-1-1 1 0 0,0-1-1 0 0,-2-2 0 0 0,0-1 1 0 0,-1-1-1 0 0,12-13 61 0 0,1-1-36 0 0,-1-3 1 0 0,-2-1-1 0 0,-2-1 0 0 0,-1-2 0 0 0,-2-2 0 0 0,-3-1 0 0 0,-1-1 0 0 0,-2-2 0 0 0,-3-1 0 0 0,-1 0 1 0 0,-3-2-1 0 0,0-6 36 0 0,23-170 1080 0 0,-50 8 531 0 0,1 183-1533 0 0,-2 0 0 0 0,-2 1 0 0 0,0 0-1 0 0,-3 1 1 0 0,-1 0 0 0 0,-1 1 0 0 0,-2 0 0 0 0,-1 2 0 0 0,-1 0-1 0 0,-2 1 1 0 0,-1 1 0 0 0,-2 1 0 0 0,0 1 0 0 0,-2 1 0 0 0,-1 1-1 0 0,-1 1 1 0 0,-1 2 0 0 0,-31-18-78 0 0,-5 9-363 0 0,-2 4 0 0 0,-1 3 0 0 0,0 2 0 0 0,-2 4 0 0 0,-1 3 0 0 0,0 2 0 0 0,0 4 0 0 0,-8 3 363 0 0,73 5-106 0 0,0 0-135 0 0,-127-14-4556 0 0,88 13 84 0 0,1 1-3641 0 0,12 1 1802 0 0</inkml:trace>
  <inkml:trace contextRef="#ctx0" brushRef="#br0" timeOffset="67658.58">2683 10246 368 0 0,'2'5'1407'0'0,"46"87"8363"0"0,48 45-3855 0 0,17-25-2460 0 0,57 4 1191 0 0,-58-38-946 0 0,-47-87-2372 0 0,-48-4-1187 0 0,0 0-1 0 0,-1 0 1 0 0,-1-2 0 0 0,-1 0 0 0 0,0 0 0 0 0,-1-2 0 0 0,5-7-141 0 0,6-6 75 0 0,42-46-293 0 0,15-18-1519 0 0,-34 25-2608 0 0,-41 50 1041 0 0,-1 4-7102 0 0,-4 14 3862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44:11.127"/>
    </inkml:context>
    <inkml:brush xml:id="br0">
      <inkml:brushProperty name="width" value="0.05" units="cm"/>
      <inkml:brushProperty name="height" value="0.05" units="cm"/>
      <inkml:brushProperty name="color" value="#AB008B"/>
    </inkml:brush>
    <inkml:context xml:id="ctx1">
      <inkml:inkSource xml:id="inkSrc4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4-06-13T12:44:21.009"/>
    </inkml:context>
  </inkml:definitions>
  <inkml:trace contextRef="#ctx0" brushRef="#br0">2376 3179 200 0 0,'0'0'1609'0'0,"0"0"1"0"0,-7-5 991 0 0,2 2 5696 0 0,5 0-71 0 0,9 1-4316 0 0,43-4-3691 0 0,-31 4 1530 0 0,284-39 2597 0 0,-144 17-8244 0 0,-124 21-197 0 0,-32 3-1735 0 0,-4 0-4762 0 0,-33 15 5896 0 0</inkml:trace>
  <inkml:trace contextRef="#ctx0" brushRef="#br0" timeOffset="249.2">2755 3126 12 0 0,'-6'-4'1559'0'0,"-30"-7"14131"0"0,33 30-13695 0 0,27 292 8178 0 0,-6-115-10478 0 0,-18-147-8564 0 0,-1-46 5067 0 0,-3-1-2425 0 0,-17 6 477 0 0</inkml:trace>
  <inkml:trace contextRef="#ctx0" brushRef="#br0" timeOffset="465.4">2475 3713 588 0 0,'-8'3'2427'0'0,"3"-1"1059"0"0,-7 9 7715 0 0,33-1-8035 0 0,30 1-1966 0 0,110-27-1038 0 0,-11-35-6369 0 0,-108 30-1727 0 0,-12 10 3385 0 0</inkml:trace>
  <inkml:trace contextRef="#ctx0" brushRef="#br0" timeOffset="839.43">3305 3424 304 0 0,'-3'-16'4364'0'0,"-7"-19"3296"0"0,-32 26-3316 0 0,-107 55 313 0 0,147-45-4595 0 0,-1 0 0 0 0,1 0-1 0 0,-1 0 1 0 0,1 0 0 0 0,-1 0-1 0 0,1 0 1 0 0,0 0 0 0 0,0 1-1 0 0,-1-1 1 0 0,1 1 0 0 0,0 0-1 0 0,0 0 1 0 0,0 0 0 0 0,1 0-1 0 0,-1 0 1 0 0,0 0 0 0 0,1 0-1 0 0,0 0 1 0 0,-1 0 0 0 0,1 1-1 0 0,0-1 1 0 0,0 1 0 0 0,0-1-1 0 0,0 1 1 0 0,1-1 0 0 0,-1 1-1 0 0,1 0 1 0 0,-1-1 0 0 0,1 1-1 0 0,0 0 1 0 0,0-1 0 0 0,0 1-1 0 0,1-1 1 0 0,-1 1 0 0 0,1 0-1 0 0,-1-1 1 0 0,1 1 0 0 0,0-1-1 0 0,0 1 1 0 0,0-1 0 0 0,0 1 0 0 0,0-1-1 0 0,0 0 1 0 0,2 1-62 0 0,12 9 107 0 0,0 0 0 0 0,1-2-1 0 0,1 0 1 0 0,-1-1 0 0 0,2 0 0 0 0,-1-2 0 0 0,1 0 0 0 0,0-1 0 0 0,3 0-107 0 0,117 54 714 0 0,-114-34 254 0 0,-23-25-728 0 0,-1-1-11 0 0,-23 15 197 0 0,-96 15-1151 0 0,79-25-574 0 0,-56 0-6174 0 0,59-4 436 0 0,2 0 825 0 0</inkml:trace>
  <inkml:trace contextRef="#ctx1" brushRef="#br0">4418 3368 272,'0'0'1503,"10"-15"4240,-9 10-361,-4 2 3291,-17 0-8119,15 3-25,1-1-38,-17 2-110,-1 1 0,1 1 0,-1 1 0,1 1 0,1 1-1,-1 0 1,1 2 0,0 0 0,0 1 0,1 1 0,1 1-1,0 1 1,0 0 0,1 2 0,-14 13-381,27-25 33,1 1 0,-1-1 0,1 1 0,-1 0 0,1 0 1,0 0-1,0 1 0,0-1 0,0 1 0,1-1 0,0 1 0,0 0 0,0 0 0,0 0 1,0 0-1,1 1 0,-1-1 0,1 0 0,0 1 0,1-1 0,-1 1 0,1-1 0,0 1 0,0-1 1,0 0-1,1 1 0,-1-1 0,1 1 0,0-1 0,1 0 0,-1 1 0,1-1 0,-1 0 1,1 0-1,1 0 0,-1 0 0,0-1 0,1 1 0,0 0 0,0-1 0,0 0 0,0 0 0,0 0 1,1 0-1,-1 0 0,1-1 0,0 0 0,0 1 0,4 0-33,2 1 21,-1-1 0,1-1 0,1 0 0,-1 0 0,0-1 0,0 0 0,1-1 0,-1 0 0,1-1 0,-1 0 0,0 0 0,0-1 0,0-1 0,0 1 0,0-2 0,0 1 0,-1-2 0,1 1 0,-1-1 0,0 0 0,-1-1 0,1 0 0,-1 0 0,0-1 0,-1 0 0,4-5-21,-6 3 20,0 0 0,-1 0 0,0-1 0,-1 1 0,0-1 1,-1 0-1,0 0 0,0 0 0,-1 0 0,0 0 0,-1-3-20,-2-80 513,2 90-454,3-9 318,74 112 18,-62-76-400,2 0 0,1-1 0,1-1-1,1-1 1,0-1 0,7 4 5,21 13-5083,-21-36-3624,-21-2 688,-6 1 1974</inkml:trace>
  <inkml:trace contextRef="#ctx1" brushRef="#br0" timeOffset="574.79">4986 3399 1044,'-57'-22'7825,"-36"56"-1759,93-34-6058,-7 4 274,0 1 1,0 0 0,1 0 0,0 0 0,0 0 0,0 1-1,1 0 1,0 0 0,0 1 0,1 0 0,-1-1 0,2 1-1,-1 1 1,1-1 0,-1 4-283,2-7 98,0 0-1,1 1 1,0-1-1,0 1 1,0-1-1,0 1 1,1 0-1,0-1 1,0 1-1,0 0 1,1-1-1,-1 1 1,1 0-1,0-1 1,1 1-1,-1-1 1,1 1-1,0-1 1,0 0-1,0 0 1,0 0-1,1 0 1,0 0-1,-1 0 1,1-1-1,1 1 1,-1-1-1,1 0 1,-1 0 0,1 0-1,0-1 1,0 1-1,0-1 1,0 0-1,1 1-97,4-2 126,0 0 0,0-1 0,0 0 0,0 0 0,0-1 0,-1 0 0,1-1 0,0 0 0,-1 0 0,1-1 0,-1 0 0,1 0 0,-1-1 0,-1 0 0,1 0 0,0-1 0,-1 0 0,0-1 0,0 1 0,-1-1 0,1-1 0,-1 1 0,-1-1 0,1 0 0,-1 0 0,0-1 0,-1 1 0,0-1 0,0 0 0,0-1 0,1-7-126,-4 7 287,0 0 1,0 0-1,-1 0 1,0 0-1,-1-1 1,0 1-1,-1 0 1,0 0-1,0 0 1,0 0-1,-2 1 1,1-1-1,-1 1 1,0-1-1,-3-4-287,6 13 21,1 0 1,-1-1-1,1 1 0,-1 0 1,1-1-1,-1 1 0,1 0 0,-1 0 1,1-1-1,-1 1 0,1 0 1,-1 0-1,0 0 0,1 0 1,-1 0-1,1 0 0,-1 0 0,0 0 1,1 0-1,-1 0 0,1 0 1,-1 0-1,1 0 0,-1 1 0,0-1 1,1 0-1,-1 0 0,1 0 1,-1 1-1,1-1 0,-1 0 0,1 1 1,-1-1-1,1 1 0,0-1 1,-1 0-1,1 1 0,0-1 0,-1 1 1,1-1-1,0 1 0,-1-1 1,1 1-1,0-1 0,0 1 1,-1 0-1,1-1 0,0 1 0,0-1 1,0 1-1,0-1 0,0 1-21,-1 1-63,0 2 80,1 0 1,0 0 0,-1 0 0,1 0-1,1 1 1,-1-1 0,1 0-1,-1 0 1,1 0 0,0 0 0,1 0-1,-1 0 1,1 0 0,-1 0 0,1 0-1,0-1 1,1 1 0,-1-1 0,1 1-1,-1-1-17,69 122 158,34 84-83,-101-199-55,0 1-1,-1-1 1,0 1 0,-1 0 0,0-1 0,0 1-1,-1 0 1,0 1 0,-1-1 0,-1 0-1,0 0 1,0 0 0,-1 0 0,-1 2-20,0-4 2,-1-1 0,1 0 1,-2 0-1,1-1 0,-1 1 0,0-1 1,-1 0-1,1-1 0,-1 1 0,-1-1 1,1 0-1,-1-1 0,0 1 1,-1-1-1,1-1 0,-1 1 0,0-1 1,0-1-1,-6 2-2,-9 4-4,-1-1 0,-1-2 1,1 0-1,-1-2 0,0 0 0,0-2 0,0-1 1,-1-1-1,1-1 0,0-1 0,0-1 0,0-2 1,0 0-1,1-1 0,0-2 0,-23-10 4,44 17-241,0-1-1,0 0 1,0 0-1,0 0 0,0-1 1,1 1-1,-1 0 0,0-1 1,1 0-1,0 0 1,0 0-1,0 0 0,0 0 1,0 0-1,1 0 1,-1 0-1,1-1 0,0 1 1,0-1-1,0 1 1,0-1 241,0-23-5456,6 0-3536,2 6 1580</inkml:trace>
  <inkml:trace contextRef="#ctx1" brushRef="#br0" timeOffset="961.08">5157 3689 1204,'0'0'1590,"0"0"-28,0 0-43,4 0-88,84-17 6062,40-54-3119,-111 59-3989,-1 4-58,-2-2 0,0 0 0,0 0 1,0-1-1,-2-1 0,1 0 1,-1-1-1,6-10-327,17-41 1919,-36 62-1876,1 0 0,-1 0 0,1 1 1,-1-1-1,0 0 0,0 1 0,0-1 0,0 1 0,0-1 0,0 1 1,0-1-1,-1 1 0,1 0 0,0 0 0,-1 0 0,1 0 1,-1 0-1,0 0 0,1 0 0,-1 0 0,0 0 0,1 1 1,-1-1-1,0 1 0,0-1 0,1 1 0,-1 0 0,0-1 1,0 1-1,0 0 0,1 0 0,-1 1 0,0-1 0,0 0-43,-11 0 140,0 0-1,1 1 0,-1 1 0,0 0 1,1 0-1,-1 1 0,1 1 0,0 0 1,0 1-1,1 0 0,-1 1 0,1 0 1,0 1-1,1 0 0,-1 0 0,1 2 1,1-1-1,0 1 0,0 0 0,1 1 1,-1 0-140,7-6 32,-1-1 0,0 1-1,1 0 1,0 0 0,0 1 0,0-1 0,1 0 0,-1 1 0,1-1 0,0 1 0,0-1 0,0 1 0,1-1 0,0 1 0,0 0 0,0-1 0,0 1 0,1 0 0,0-1 0,0 1 0,0-1 0,0 1 0,1-1 0,-1 0 0,1 0-1,0 1 1,1-1 0,-1-1 0,1 1 0,0 0 0,0 0 0,0-1 0,0 0 0,0 0 0,1 0 0,0 0 0,-1 0 0,1-1 0,0 1 0,0-1 0,1 0 0,-1 0 0,3 0-32,110 18 404,-67-24-2711,-15-2-3236,0-3-4738,-33 8 3459</inkml:trace>
  <inkml:trace contextRef="#ctx0" brushRef="#br0" timeOffset="15648.72">5461 5378 1056 0 0,'0'0'2242'0'0,"0"0"39"0"0,0 0 17 0 0,14-7 5107 0 0,-6 0 4668 0 0,-3-2-12387 0 0,-4 8-4473 0 0,-1 1-5026 0 0,0 0 2816 0 0</inkml:trace>
  <inkml:trace contextRef="#ctx0" brushRef="#br0" timeOffset="14885.15">5361 4687 488 0 0,'-51'-49'12531'0'0,"24"35"-6092"0"0,-1 15-3880 0 0,25 0-2287 0 0,-16 17 2247 0 0,-24 14 1391 0 0,41-31-3977 0 0,2-1-73 0 0,0 0-96 0 0,0 0-118 0 0,-19 12-3983 0 0,9-9-736 0 0,2-2-4442 0 0,-7-1 4455 0 0</inkml:trace>
  <inkml:trace contextRef="#ctx0" brushRef="#br0" timeOffset="15414.58">5077 4708 1356 0 0,'0'0'1478'0'0,"0"0"-20"0"0,0 0-39 0 0,0 0-34 0 0,0 0-44 0 0,0 0-90 0 0,0 0-67 0 0,0 0-52 0 0,0 0-49 0 0,0 0-37 0 0,0 0-26 0 0,0 0-24 0 0,0 0-7 0 0,0 0-23 0 0,0 0-28 0 0,0 0-28 0 0,0 0-44 0 0,0 0-79 0 0,0 0-59 0 0,0 0-53 0 0,0 0-56 0 0,0 0-42 0 0,4-8-22 0 0,62-74 1852 0 0,-54 71-2170 0 0,0 0 0 0 0,0 1-1 0 0,1 1 1 0 0,1 0 0 0 0,-1 0 0 0 0,2 1 0 0 0,-1 1 0 0 0,1 1-1 0 0,0 0 1 0 0,0 1 0 0 0,1 0 0 0 0,-1 1 0 0 0,1 1 0 0 0,0 0-1 0 0,0 2 1 0 0,0 0 0 0 0,12 0-237 0 0,-25 1 12 0 0,-1 1 0 0 0,0-1 0 0 0,1 0 0 0 0,-1 1-1 0 0,0 0 1 0 0,1-1 0 0 0,-1 1 0 0 0,0 0 0 0 0,0 0-1 0 0,1 0 1 0 0,-1 1 0 0 0,0-1 0 0 0,0 0 0 0 0,0 1 0 0 0,-1-1-1 0 0,1 1 1 0 0,0 0 0 0 0,0 0 0 0 0,-1-1 0 0 0,1 1 0 0 0,-1 0-1 0 0,0 0 1 0 0,0 0 0 0 0,1 1 0 0 0,-1-1 0 0 0,-1 0 0 0 0,1 0-1 0 0,0 1 1 0 0,0-1 0 0 0,-1 0 0 0 0,0 1 0 0 0,1-1 0 0 0,-1 1-1 0 0,0-1 1 0 0,0 2-12 0 0,-14 88 395 0 0,9-73-266 0 0,-66 220 508 0 0,55-198-637 0 0,9-29 0 0 0,3 3 0 0 0,0 0 0 0 0,1-4 0 0 0,-1 1 0 0 0,4-9-139 0 0,0-1 1 0 0,0 0-1 0 0,0 0 1 0 0,0 1-1 0 0,0-1 0 0 0,1 0 1 0 0,-1 0-1 0 0,1 0 0 0 0,-1 1 1 0 0,1-1-1 0 0,0 0 1 0 0,0 0-1 0 0,0 0 0 0 0,0 0 1 0 0,0 0-1 0 0,1 0 0 0 0,-1-1 1 0 0,0 1-1 0 0,1 0 1 0 0,0-1-1 0 0,-1 1 0 0 0,1-1 1 0 0,0 1-1 0 0,0-1 0 0 0,0 0 1 0 0,0 0-1 0 0,0 1 1 0 0,0-2-1 0 0,0 1 0 0 0,0 0 1 0 0,0 0-1 0 0,0-1 0 0 0,0 1 1 0 0,1-1-1 0 0,-1 1 139 0 0,38 10-7385 0 0,-26-8-2401 0 0,-1 1 3742 0 0</inkml:trace>
  <inkml:trace contextRef="#ctx0" brushRef="#br0" timeOffset="13842.39">4188 4732 36 0 0,'0'0'1782'0'0,"0"0"23"0"0,-1-4 4 0 0,-4-17 2499 0 0,1 7 10147 0 0,83 345-5883 0 0,-20-81-8572 0 0,-59-202 0 0 0,-5-33 0 0 0,-19 15-3849 0 0,22-29 1787 0 0,2-1-558 0 0,0 0-1924 0 0,-4-3-2908 0 0,-16-12 568 0 0</inkml:trace>
  <inkml:trace contextRef="#ctx0" brushRef="#br0" timeOffset="14356.08">4709 4754 384 0 0,'11'-105'13793'0'0,"-12"102"-13533"0"0,-1 0 0 0 0,1 0-1 0 0,-1 0 1 0 0,0 0 0 0 0,1 0-1 0 0,-1 0 1 0 0,0 0 0 0 0,-1 1 0 0 0,1-1-1 0 0,0 1 1 0 0,-1-1 0 0 0,0 1-1 0 0,1 0 1 0 0,-1 0 0 0 0,0 0-1 0 0,0 1 1 0 0,0-1 0 0 0,0 1-1 0 0,0-1 1 0 0,0 1 0 0 0,-1 0 0 0 0,1 0-1 0 0,0 0 1 0 0,-1 1 0 0 0,1-1-1 0 0,-1 1 1 0 0,1 0 0 0 0,0 0-1 0 0,-1 0 1 0 0,1 0 0 0 0,-1 1-1 0 0,1-1 1 0 0,0 1 0 0 0,-2 0-260 0 0,-12 1 464 0 0,0 1 0 0 0,0 0-1 0 0,0 1 1 0 0,0 1 0 0 0,1 1 0 0 0,0 0 0 0 0,0 1 0 0 0,0 1 0 0 0,1 0 0 0 0,0 1 0 0 0,1 1 0 0 0,0 0-1 0 0,0 1 1 0 0,1 1 0 0 0,1 0 0 0 0,0 0 0 0 0,0 1 0 0 0,-5 9-464 0 0,14-18 44 0 0,1-1 0 0 0,0 1-1 0 0,0 0 1 0 0,0 0 0 0 0,0 0 0 0 0,1 0 0 0 0,-1 0 0 0 0,1 0 0 0 0,0 1 0 0 0,0-1-1 0 0,1 0 1 0 0,-1 1 0 0 0,1-1 0 0 0,0 0 0 0 0,0 1 0 0 0,0-1 0 0 0,1 1 0 0 0,0-1-1 0 0,0 0 1 0 0,0 0 0 0 0,0 1 0 0 0,0-1 0 0 0,1 0 0 0 0,0 0 0 0 0,0 0 0 0 0,0-1-1 0 0,0 1 1 0 0,1 0 0 0 0,-1-1 0 0 0,1 1 0 0 0,0-1 0 0 0,0 0 0 0 0,0 0 0 0 0,1 0-44 0 0,130 83-154 0 0,-115-76 226 0 0,51 22-72 0 0,-52-25 0 0 0,0 0 0 0 0,-1 1 0 0 0,0 1 0 0 0,0 0 0 0 0,-1 1 0 0 0,-1 1 0 0 0,1 1 0 0 0,-2 0 0 0 0,1 1 0 0 0,5 8 0 0 0,-10 0 0 0 0,-10-18 0 0 0,0 0 0 0 0,0 0 0 0 0,0 0 0 0 0,0 0 0 0 0,-1 0 0 0 0,1 0 0 0 0,-1-1 0 0 0,0 1 0 0 0,0 0 0 0 0,0 0 0 0 0,0-1 0 0 0,0 1 0 0 0,-1 0 0 0 0,1-1 0 0 0,-1 0 0 0 0,0 1 0 0 0,0-1 0 0 0,0 0 0 0 0,0 0 0 0 0,0 0 0 0 0,0 0 0 0 0,0 0 0 0 0,-1 0 0 0 0,1-1 0 0 0,-1 1 0 0 0,1-1 0 0 0,-1 1 0 0 0,1-1 0 0 0,-1 0 0 0 0,0 0 0 0 0,0 0 0 0 0,0-1 0 0 0,0 1 0 0 0,-5 3 0 0 0,0 0 0 0 0,1-1 0 0 0,-2 0 0 0 0,1 0 0 0 0,0-1 0 0 0,-1 0 0 0 0,1 0 0 0 0,-1-1 0 0 0,1 0 0 0 0,-1-1 0 0 0,1 0 0 0 0,-1 0 0 0 0,0-1 0 0 0,1 0 0 0 0,-1 0 0 0 0,1-1 0 0 0,-1 0 0 0 0,1-1 0 0 0,0 0 0 0 0,0 0 0 0 0,0 0 0 0 0,0-1 0 0 0,1-1 0 0 0,-1 1 0 0 0,1-1 0 0 0,0 0 0 0 0,0-1 0 0 0,5-4 0 0 0,0 0 0 0 0,1 0 0 0 0,0 0 0 0 0,1 0 0 0 0,0 0 0 0 0,0 0 0 0 0,1 0 0 0 0,1 0 0 0 0,-1 0 0 0 0,2 1 0 0 0,-1-1 0 0 0,1 1 0 0 0,1-1 0 0 0,0 1 0 0 0,0 0 0 0 0,0 0 0 0 0,1 0 0 0 0,1 1 0 0 0,0 0 0 0 0,0 0 0 0 0,1-1 0 0 0,34-56 2 0 0,23-36-797 0 0,-19 36-3084 0 0,-17 23-885 0 0,-16 21 566 0 0,1 3-3981 0 0,-6 7 2021 0 0</inkml:trace>
  <inkml:trace contextRef="#ctx0" brushRef="#br0" timeOffset="11787.77">2832 4597 1012 0 0,'0'0'1517'0'0,"0"0"-18"0"0,0 0-33 0 0,0 0-62 0 0,0 0-85 0 0,0 0-92 0 0,0 0-107 0 0,0 0-126 0 0,0 0-72 0 0,0 0-37 0 0,0 0-23 0 0,0 0-18 0 0,0 0-17 0 0,0 0-39 0 0,6 5-46 0 0,126 106 4561 0 0,70 18-1056 0 0,-43-20-1618 0 0,-117-83-1625 0 0,-41-26-856 0 0,3 13 1098 0 0,-130 56-484 0 0,88-54-809 0 0,3-1-36 0 0,-1 1 1 0 0,2 2-1 0 0,0 1 1 0 0,1 2-1 0 0,1 1 1 0 0,-8 8 82 0 0,32-23-3391 0 0,-5 0 2828 0 0,8-4-3176 0 0,-4 0-7234 0 0,-3 2 3347 0 0</inkml:trace>
  <inkml:trace contextRef="#ctx0" brushRef="#br0" timeOffset="12741.78">3662 5029 132 0 0,'0'0'1443'0'0,"0"0"-8"0"0,0 0-44 0 0,0 0-76 0 0,0 0-60 0 0,0 0-60 0 0,0 0-77 0 0,-5 3-101 0 0,-164 110 5300 0 0,-88 68-1670 0 0,83-40-3255 0 0,164-133-2080 0 0,-5 4-2830 0 0,7-9-5554 0 0,8-3 3797 0 0</inkml:trace>
  <inkml:trace contextRef="#ctx0" brushRef="#br0" timeOffset="-19425.69">3260 358 484 0 0,'0'-31'3717'0'0,"0"29"-2745"0"0,2-14 1972 0 0,0 3 2310 0 0,6-4 3243 0 0,1 31-5217 0 0,-5-5-3938 0 0,23 96 2682 0 0,25 293 1071 0 0,-6-164-1633 0 0,-25-169-129 0 0,-25-70-1031 0 0,-21-33-241 0 0,18 21-61 0 0,3 12 0 0 0,0 0 0 0 0,0 0 0 0 0,1-1 0 0 0,0 1 0 0 0,0-1 0 0 0,0 1 0 0 0,1-1 0 0 0,0 0 0 0 0,0 0 0 0 0,0 0 0 0 0,1-1 0 0 0,0 1 0 0 0,0 0 0 0 0,1 0 0 0 0,-1-1 0 0 0,1 1 0 0 0,1 0 0 0 0,-1-1 0 0 0,1 1 0 0 0,0 0 0 0 0,1 0 0 0 0,-1-1 0 0 0,1 1 0 0 0,0 0 0 0 0,1 1 0 0 0,0-1 0 0 0,-1 0 0 0 0,2 1 0 0 0,-1 0 0 0 0,1-1 0 0 0,0 1 0 0 0,0 0 0 0 0,0 1 0 0 0,0-1 0 0 0,4-1 0 0 0,15-6 0 0 0,1 0 0 0 0,0 2 0 0 0,0 1 0 0 0,1 1 0 0 0,0 1 0 0 0,0 2 0 0 0,17-3 0 0 0,-27 7 0 0 0,0 0 0 0 0,0 1 0 0 0,0 0 0 0 0,0 1 0 0 0,0 1 0 0 0,0 0 0 0 0,0 1 0 0 0,-1 0 0 0 0,1 2 0 0 0,7 3 0 0 0,-17-6 0 0 0,0 0 0 0 0,-1 0 0 0 0,1 0 0 0 0,-1 1 0 0 0,0 0 0 0 0,0 0 0 0 0,0 0 0 0 0,0 1 0 0 0,0-1 0 0 0,-1 1 0 0 0,1 0 0 0 0,-1 0 0 0 0,0 0 0 0 0,0 0 0 0 0,-1 1 0 0 0,1-1 0 0 0,-1 1 0 0 0,0-1 0 0 0,0 1 0 0 0,0 0 0 0 0,-1 0 0 0 0,0 0 0 0 0,0 0 0 0 0,0 0 0 0 0,-1 0 0 0 0,1 0 0 0 0,-1 0 0 0 0,0 0 0 0 0,-1 1 0 0 0,1-1 0 0 0,-1 0 0 0 0,-1 1 0 0 0,-3 7 0 0 0,0 0 0 0 0,-1-1 0 0 0,0 0 0 0 0,-1 0 0 0 0,-1-1 0 0 0,0 0 0 0 0,-1 0 0 0 0,1-1 0 0 0,-2 0 0 0 0,0 0 0 0 0,0-1 0 0 0,-1 0 0 0 0,0-1 0 0 0,0 0 0 0 0,-1-1 0 0 0,0-1 0 0 0,-2 2 0 0 0,12-7 0 0 0,-18 8 0 0 0,-1 0 0 0 0,-1-1 0 0 0,1-1 0 0 0,-1-1 0 0 0,0-1 0 0 0,-1-1 0 0 0,1 0 0 0 0,-8-2 0 0 0,28-2 0 0 0,-164 6-524 0 0,98-20-7084 0 0,68 14 7447 0 0,-9-4-2523 0 0,7 2-6685 0 0,2 2 2384 0 0</inkml:trace>
  <inkml:trace contextRef="#ctx0" brushRef="#br0" timeOffset="-17634.68">3743 157 324 0 0,'0'0'539'0'0,"0"0"4"0"0,-2-17 1935 0 0,25-28 2405 0 0,-22 44-4346 0 0,-1 1 2 0 0,0 0 3 0 0,0 0-9 0 0,0 0 15 0 0,-2-10 1337 0 0,-1-2 1854 0 0,-1 6-4033 0 0,-57-36 4663 0 0,-44 21-3392 0 0,101 21-872 0 0,-25-2-32 0 0,0 2 0 0 0,0 1-1 0 0,1 1 1 0 0,-1 2 0 0 0,1 0-1 0 0,-1 2 1 0 0,1 1 0 0 0,1 2-1 0 0,0 0 1 0 0,0 2 0 0 0,1 1-1 0 0,-16 10-72 0 0,-116 71 82 0 0,140-75-83 0 0,1 0 0 0 0,1 1 0 0 0,1 1 0 0 0,0 1 0 0 0,2 0 0 0 0,0 0 0 0 0,-3 11 1 0 0,-6 6 19 0 0,12-20-10 0 0,0 1 0 0 0,0 0 0 0 0,2 1 0 0 0,1-1 0 0 0,0 2 0 0 0,1-1 0 0 0,2 1-1 0 0,0-1 1 0 0,1 1 0 0 0,0 13-9 0 0,-1 77 38 0 0,3 17 13 0 0,6 106 5 0 0,-5-225-55 0 0,1 1 1 0 0,0 0 0 0 0,0-1-1 0 0,1 1 1 0 0,0-1-1 0 0,1 0 1 0 0,0 0-1 0 0,1 0 1 0 0,0 0 0 0 0,0 0-1 0 0,0-1 1 0 0,1 0-1 0 0,1 0 1 0 0,0 0 0 0 0,0 0-1 0 0,0-1 1 0 0,1 0-1 0 0,0 0 1 0 0,0-1-1 0 0,0 0 1 0 0,1 0 0 0 0,0-1-1 0 0,0 0 1 0 0,1 0-1 0 0,-1-1 1 0 0,1 0-1 0 0,2 0-1 0 0,255 68 221 0 0,-206-57-184 0 0,-4-1 1 0 0,-1-2 0 0 0,2-2 0 0 0,-1-3 0 0 0,1-2 0 0 0,33-2-38 0 0,-33-10 23 0 0,0-2 0 0 0,-1-2 0 0 0,0-3 0 0 0,-1-2 0 0 0,3-4-23 0 0,-33 10 21 0 0,0-2 1 0 0,-1 0-1 0 0,0-1 0 0 0,-1-1 0 0 0,-1-2 1 0 0,0 0-1 0 0,-1-1 0 0 0,-1-1 0 0 0,0-1 0 0 0,-2-1 1 0 0,0 0-1 0 0,7-13-21 0 0,48-96 676 0 0,-45 7 319 0 0,-44-146 1198 0 0,11 243-2014 0 0,-1 1 0 0 0,-2 0 0 0 0,0 0-1 0 0,-1 1 1 0 0,-1 0 0 0 0,-1 1 0 0 0,-2 0-1 0 0,0 1 1 0 0,-6-6-179 0 0,-127-109 495 0 0,-10 34-3521 0 0,32 58-3504 0 0,38 31-3157 0 0,31 9 3483 0 0</inkml:trace>
  <inkml:trace contextRef="#ctx0" brushRef="#br0" timeOffset="17619.59">3635 1506 728 0 0,'0'0'801'0'0,"0"0"4"0"0,0 0 5 0 0,0 0 3 0 0,0 0 2 0 0,0 0 0 0 0,0 0 3 0 0,0 0-13 0 0,0 0-17 0 0,0 0-16 0 0,0 0-19 0 0,0 0-24 0 0,0 0-5 0 0,0 0-34 0 0,0 0-30 0 0,0 0-40 0 0,0 0-39 0 0,0 0-15 0 0,0 0 8 0 0,0 0-5 0 0,0 0 1 0 0,0 0 41 0 0,0 0 34 0 0,-2 7-10 0 0,-26 159 4771 0 0,58 95-1018 0 0,-20-179-4830 0 0,-13-33-4378 0 0,-4-36 607 0 0,1-10-3590 0 0,-3 2 2062 0 0</inkml:trace>
  <inkml:trace contextRef="#ctx0" brushRef="#br0" timeOffset="32744.26">3677 2450 596 0 0,'0'0'976'0'0,"0"0"-42"0"0,0 0-60 0 0,0 0-54 0 0,0 0-81 0 0,0 0-108 0 0,0 0-72 0 0,0 0-51 0 0,0 0-43 0 0,0 0-24 0 0,0 0-23 0 0,0 0 12 0 0,0 0 0 0 0,0 0-1 0 0,0 0 9 0 0,0 0 10 0 0,0 0 9 0 0,0 0 48 0 0,0 0 9 0 0,0 0-20 0 0,0 0-2 0 0,0 0-10 0 0,0 0 3 0 0,0 0-16 0 0,0 0-26 0 0,0 0-37 0 0,0 0-22 0 0,0 0-20 0 0,-5 1-31 0 0,-13 4-18 0 0,13-4-35 0 0,-11 6 392 0 0,-108 61 660 0 0,63-41-1117 0 0,-164 94 23 0 0,-256 159-278 0 0,170-99-70 0 0,153-66 68 0 0,-46 77-36 0 0,4 27 46 0 0,147-160 73 0 0,-19 23-14 0 0,40-39-40 0 0,-47 55 35 0 0,34-37-70 0 0,23-13 24 0 0,20-46 17 0 0,0 10-27 0 0,3 14 40 0 0,21 30 923 0 0,-21-55-821 0 0,10 41 837 0 0,39 23 668 0 0,-18-31-543 0 0,14 19 251 0 0,32 60-9 0 0,-73-104-1232 0 0,11 23 223 0 0,2-1-1 0 0,0-1 1 0 0,3 0-1 0 0,0-2 1 0 0,18 19-303 0 0,-20-28 133 0 0,24 23 131 0 0,-3 1-1 0 0,-1 2 1 0 0,-2 2 0 0 0,2 8-264 0 0,107 171 446 0 0,46 51-73 0 0,-42-101-262 0 0,-34-18-30 0 0,-20-6-32 0 0,5 3-1 0 0,54 79-26 0 0,-41-91-16 0 0,-28-44 58 0 0,4-9-53 0 0,6 48-32 0 0,-46-60 73 0 0,-23-33-91 0 0,-25-44 26 0 0,-2-1 16 0 0,4 11 8 0 0,0-11-35 0 0,0-1 1 0 0,0 0 0 0 0,0 0 0 0 0,-1 0-1 0 0,1 0 1 0 0,0-1 0 0 0,-1 0-1 0 0,1 1 1 0 0,-1-1 0 0 0,1 0-1 0 0,-1-1 1 0 0,0 1 0 0 0,0-1-1 0 0,0 1 1 0 0,0-1 0 0 0,-1 0-1 0 0,1 0 1 0 0,-1 0 0 0 0,1 0 23 0 0,5-5-55 0 0,151-125-667 0 0,167-156-338 0 0,-124 122 910 0 0,49-30 150 0 0,-56 65-17 0 0,-3-18 18 0 0,-111 84-8 0 0,-22 10 21 0 0,70-41-58 0 0,48-51-48 0 0,29-32 59 0 0,-119 103 56 0 0,-11-4-47 0 0,149-186 35 0 0,-52 53-36 0 0,-50 91-11 0 0,-76 79 18 0 0,40-17-18 0 0,-69 40 227 0 0,-19-2 1732 0 0,-1 21-2192 0 0,-1-2 329 0 0,-27-24 475 0 0,-33-28 286 0 0,34 21-244 0 0,29 34-494 0 0,-11-17 62 0 0,-36-55 442 0 0,-3 9-91 0 0,20 16-132 0 0,-6-5-364 0 0,-67-83 0 0 0,-20 0 0 0 0,32 58 0 0 0,-10-5 0 0 0,-46-14 0 0 0,-130-43 0 0 0,73 36 0 0 0,62 40 0 0 0,4-1 0 0 0,25 11 0 0 0,61 28 0 0 0,-144-81 0 0 0,145 78 0 0 0,12 4 0 0 0,7-5 0 0 0,-106-91 0 0 0,105 94 0 0 0,-11-14 0 0 0,15 13 0 0 0,-10-6 0 0 0,28 27 0 0 0,1-2 0 0 0,2 1 0 0 0,1-1 0 0 0,-2 2 0 0 0,-3 0 0 0 0,-1-1 0 0 0,2 2 0 0 0,1 0 0 0 0,-1-1 0 0 0,1-2 0 0 0,-1 1 0 0 0,1 1 0 0 0,-1-1 0 0 0,3 1 0 0 0,-2 0 0 0 0,-2-1 0 0 0,4 0 0 0 0,-4 3 0 0 0,-6 11 0 0 0,3 2 0 0 0,-131 77-41 0 0,-70 52-2777 0 0,64-68-3378 0 0,78-50-5526 0 0,30-12 4980 0 0</inkml:trace>
  <inkml:trace contextRef="#ctx0" brushRef="#br0" timeOffset="33941.9">3554 1943 100 0 0,'0'0'629'0'0,"-5"-7"371"0"0,1 4 2236 0 0,-8-2-1789 0 0,-9-6 6448 0 0,12 6-5812 0 0,7 4-1735 0 0,2 1 6 0 0,0 0 13 0 0,0 0 7 0 0,0 0-3 0 0,0 0-9 0 0,0 0-1 0 0,0 0 7 0 0,0 0 7 0 0,0 0 3 0 0,0 0-11 0 0,0 0-15 0 0,0 0-24 0 0,0 0-34 0 0,0 0-22 0 0,0 0-34 0 0,0 0-10 0 0,0 0-18 0 0,0 0-22 0 0,0 0-8 0 0,0 0-4 0 0,0 0-4 0 0,0 0-2 0 0,0 0 10 0 0,0 0 39 0 0,3 5 39 0 0,75 163 3434 0 0,21-35-2395 0 0,-47-77-757 0 0,-19-24 418 0 0,-32-30-846 0 0,-1-2-6 0 0,0 0 19 0 0,0 0-16 0 0,10 3 1825 0 0,0-17-1920 0 0,-2 4-14 0 0,61-98 0 0 0,115-171 0 0 0,-155 234-199 0 0,4-5-2083 0 0,-9-3-4849 0 0,-22 46 4537 0 0,-2 5-6274 0 0,0 2 2295 0 0</inkml:trace>
  <inkml:trace contextRef="#ctx0" brushRef="#br0" timeOffset="36391.98">3583 6936 824 0 0,'0'0'908'0'0,"0"0"-2"0"0,0 0-13 0 0,0 0-11 0 0,0 0-20 0 0,0 0-26 0 0,0 0-22 0 0,0 0-30 0 0,0 0-6 0 0,0 0-12 0 0,0 0-21 0 0,0 0-19 0 0,0 0-8 0 0,0 0-4 0 0,0 0-33 0 0,0 0-13 0 0,0 0-20 0 0,0 0-26 0 0,0 0-20 0 0,0 0-40 0 0,0 0-40 0 0,4 4-33 0 0,-1 0-323 0 0,0-1 1 0 0,-1 1-1 0 0,1 0 1 0 0,-1 1-1 0 0,0-1 1 0 0,0 0-1 0 0,0 1 1 0 0,0-1-1 0 0,-1 1 1 0 0,0-1-1 0 0,0 1 1 0 0,0 0-1 0 0,0-1 1 0 0,-1 1-1 0 0,0 0 1 0 0,0 4-167 0 0,7 549 4919 0 0,43-195-3386 0 0,-16-169-716 0 0,-30-159-690 0 0,-1 2-1528 0 0,-4-28-2504 0 0,0-1-3309 0 0,0-6 1729 0 0,1-2 420 0 0</inkml:trace>
  <inkml:trace contextRef="#ctx0" brushRef="#br0" timeOffset="46842.85">4534 10384 140 0 0,'1'-3'2097'0'0,"-4"-23"4153"0"0,2 24-4201 0 0,1-1 676 0 0,0-5-2331 0 0,2 8 2328 0 0,0 3 1010 0 0,12 17-7453 0 0,-11-12-2482 0 0,-6 5 474 0 0</inkml:trace>
  <inkml:trace contextRef="#ctx0" brushRef="#br0" timeOffset="47867.94">5323 10040 452 0 0,'0'0'1690'0'0,"0"-2"1208"0"0,0-9-3118 0 0,-1 12 4875 0 0,1 3 5120 0 0,-11 116-5994 0 0,9-68-6001 0 0,4-37-328 0 0,-2-13-538 0 0,1-1-3316 0 0,-1-1 1467 0 0</inkml:trace>
  <inkml:trace contextRef="#ctx0" brushRef="#br0" timeOffset="48118.57">5536 9979 212 0 0,'7'29'6439'0'0,"10"90"1768"0"0,7-41-9052 0 0,-20-64-4625 0 0,-4-11 4026 0 0,1 1-2551 0 0</inkml:trace>
  <inkml:trace contextRef="#ctx0" brushRef="#br0" timeOffset="47089.71">4679 10559 1660 0 0,'-8'137'12095'0'0,"12"-83"-9006"0"0,-8 19-522 0 0,10-60-3029 0 0,-5-11-3114 0 0,0-1-3816 0 0,-1-1 2903 0 0</inkml:trace>
  <inkml:trace contextRef="#ctx0" brushRef="#br0" timeOffset="47400.99">4854 10552 192 0 0,'-11'127'14164'0'0,"24"-78"-6790"0"0,-12-47-6780 0 0,-1-2-79 0 0,0 0-129 0 0,0 0-155 0 0,17-14-320 0 0,15-46-2950 0 0,-18 22 1329 0 0,30-19 631 0 0,-42 55 1365 0 0,-2 2 11 0 0,46 45 1166 0 0,-33-25-1119 0 0,12 12-289 0 0,40 39-1828 0 0,-9-51-8792 0 0,-55-20 6267 0 0</inkml:trace>
  <inkml:trace contextRef="#ctx0" brushRef="#br0" timeOffset="46008.09">2896 10327 932 0 0,'-3'-1'1765'0'0,"-4"-1"-1140"0"0,-1 0 0 0 0,1 1-1 0 0,-1 1 1 0 0,1-1 0 0 0,-1 1 0 0 0,0 0 0 0 0,1 1-1 0 0,-1 0 1 0 0,1 0 0 0 0,-1 0 0 0 0,1 1 0 0 0,-1 0-1 0 0,1 1 1 0 0,0-1 0 0 0,0 2 0 0 0,0-1 0 0 0,1 1-1 0 0,-1 0 1 0 0,1 0 0 0 0,0 0 0 0 0,0 1 0 0 0,-5 5-625 0 0,-5 4 899 0 0,2 1 1 0 0,0 1-1 0 0,0 0 1 0 0,1 1-1 0 0,1 0 1 0 0,1 1-1 0 0,-8 18-899 0 0,13-25 332 0 0,1 0-1 0 0,0 0 1 0 0,1 1-1 0 0,1 0 1 0 0,0-1-1 0 0,0 1 1 0 0,1 0-1 0 0,0 0 0 0 0,2 1 1 0 0,-1-1-1 0 0,1 0 1 0 0,1 0-1 0 0,0 0 1 0 0,1 1-1 0 0,1 4-331 0 0,1-2 251 0 0,1-1 0 0 0,0 0 0 0 0,0 0 0 0 0,2-1 1 0 0,0 0-1 0 0,0 0 0 0 0,1 0 0 0 0,1-1 0 0 0,0 0 0 0 0,1-1 0 0 0,0 0 0 0 0,0-1 0 0 0,1 0 0 0 0,1 0 0 0 0,0-1 0 0 0,9 5-251 0 0,-10-7 42 0 0,1 0-1 0 0,0-1 1 0 0,0 0-1 0 0,0-1 1 0 0,1-1 0 0 0,0 0-1 0 0,0 0 1 0 0,0-1-1 0 0,0-1 1 0 0,0 0-1 0 0,1-1 1 0 0,-1-1-1 0 0,1 0 1 0 0,-1 0 0 0 0,0-2-1 0 0,1 1 1 0 0,-1-2-1 0 0,0 0 1 0 0,0 0-1 0 0,0-1 1 0 0,-1-1-1 0 0,1 0 1 0 0,-1-1-1 0 0,0 0 1 0 0,9-7-42 0 0,88-67 0 0 0,-98 74 0 0 0,3 1 0 0 0,3 5 0 0 0,108 38 0 0 0,-49-24-106 0 0,-30-19-7355 0 0,-44 4 2698 0 0,-2 1-2970 0 0,0 0 590 0 0</inkml:trace>
  <inkml:trace contextRef="#ctx0" brushRef="#br0" timeOffset="46409.84">3011 10733 64 0 0,'-11'-1'2938'0'0,"6"0"3068"0"0,40-5 4096 0 0,67-15-7733 0 0,-68 14-1101 0 0,346-55 4650 0 0,-379 61-5905 0 0,1 1 30 0 0,0-1 0 0 0,1 1-1 0 0,-1-1 1 0 0,0 1 0 0 0,0 0-1 0 0,1 0 1 0 0,-1 0 0 0 0,0 0-1 0 0,0 0 1 0 0,1 0 0 0 0,-1 1-1 0 0,0-1 1 0 0,0 1 0 0 0,0-1-1 0 0,0 1 1 0 0,1 0 0 0 0,-1 0-1 0 0,0 0 1 0 0,0 0 0 0 0,-1 0-1 0 0,1 1 1 0 0,0-1 0 0 0,0 0-1 0 0,0 1 1 0 0,-1-1 0 0 0,1 1-1 0 0,-1 0 1 0 0,0 0 0 0 0,1-1-1 0 0,-1 1 1 0 0,0 0-1 0 0,0 0 1 0 0,0 0 0 0 0,0 0-1 0 0,0 1-42 0 0,-2 30 316 0 0,0-27-265 0 0,-1 1-1 0 0,1-1 1 0 0,0 1-1 0 0,1-1 1 0 0,0 1-1 0 0,0 0 1 0 0,0-1 0 0 0,1 1-1 0 0,0 0 1 0 0,0-1-1 0 0,1 1 1 0 0,0-1-1 0 0,0 0 1 0 0,0 1 0 0 0,1-1-1 0 0,0 0 1 0 0,0 0-1 0 0,0-1 1 0 0,1 1-1 0 0,0-1 1 0 0,0 1 0 0 0,0-1-1 0 0,1-1 1 0 0,0 1-1 0 0,0 0 1 0 0,0-1-1 0 0,0 0 1 0 0,4 2-51 0 0,3-3 7 0 0,0 1-1 0 0,0-1 1 0 0,0-1 0 0 0,0 0 0 0 0,0-1-1 0 0,1-1 1 0 0,-1 1 0 0 0,0-2 0 0 0,1 0-1 0 0,-1 0 1 0 0,0-1 0 0 0,0-1 0 0 0,0 0-1 0 0,0 0 1 0 0,-1-2 0 0 0,1 1 0 0 0,-1-1-1 0 0,0-1 1 0 0,-1 0 0 0 0,1 0 0 0 0,-1-1-1 0 0,0-1 1 0 0,-1 1 0 0 0,1-2 0 0 0,-2 1-1 0 0,1-1-6 0 0,-7 6-5 0 0,1 1-1 0 0,-1-1 0 0 0,0 1 1 0 0,0-1-1 0 0,-1 1 0 0 0,1-1 1 0 0,0 0-1 0 0,-1 0 0 0 0,0 0 1 0 0,0 0-1 0 0,0 0 0 0 0,0 0 1 0 0,0 0-1 0 0,0-1 0 0 0,-1 1 1 0 0,0 0-1 0 0,1 0 0 0 0,-1-1 1 0 0,-1 1-1 0 0,1 0 0 0 0,0 0 1 0 0,-1 0-1 0 0,1-1 0 0 0,-1 1 1 0 0,0 0-1 0 0,0 0 0 0 0,0 0 1 0 0,-1 0-1 0 0,1 0 0 0 0,-1 0 1 0 0,1 1-1 0 0,-1-1 0 0 0,0 0 1 0 0,0 1-1 0 0,0-1 0 0 0,-1 1 1 0 0,1 0-1 0 0,-1 0 0 0 0,1 0 1 0 0,-2-1 5 0 0,-118-55-196 0 0,20 43-181 0 0,56 14-2156 0 0,13 3-3225 0 0,0 2-4831 0 0,12-1 3618 0 0</inkml:trace>
  <inkml:trace contextRef="#ctx0" brushRef="#br0" timeOffset="45209.87">1943 10069 932 0 0,'0'0'1808'0'0,"0"0"-38"0"0,0 0-46 0 0,0 0-67 0 0,0 0-99 0 0,0 0-97 0 0,0 0-21 0 0,0 0-41 0 0,0 0-73 0 0,-2 6-89 0 0,-3 70 2727 0 0,9 11-1623 0 0,-1-73-2443 0 0,0-1-2141 0 0,-3-3-8976 0 0,0-10 6126 0 0</inkml:trace>
  <inkml:trace contextRef="#ctx0" brushRef="#br0" timeOffset="45477.82">2185 10016 416 0 0,'0'0'1703'0'0,"2"2"108"0"0,1 3-971 0 0,0 0 0 0 0,-1 0-1 0 0,0 1 1 0 0,0-1 0 0 0,0 1 0 0 0,-1-1 0 0 0,1 1 0 0 0,-1-1 0 0 0,-1 1 0 0 0,1 0 0 0 0,-1 0 0 0 0,0-1 0 0 0,0 1 0 0 0,-1 0 0 0 0,0 4-840 0 0,3 49 3542 0 0,-2-59-3535 0 0,15 63 1316 0 0,4-24-4886 0 0,-18-35 2686 0 0,1 0-945 0 0,1 1-4304 0 0,9 8 1057 0 0</inkml:trace>
  <inkml:trace contextRef="#ctx0" brushRef="#br0" timeOffset="42153.09">1755 8859 1156 0 0,'13'-49'7318'0'0,"-9"38"-3726"0"0,-2 3 3438 0 0,-14 123-3528 0 0,6 0 0 0 0,7 108-3502 0 0,-1-204 302 0 0,0 0 0 0 0,2-1 0 0 0,0 1-1 0 0,1-1 1 0 0,1 1 0 0 0,0-1 0 0 0,2 0 0 0 0,6 14-302 0 0,-11-31 25 0 0,0-1 0 0 0,1 1 0 0 0,-1-1 1 0 0,0 0-1 0 0,1 1 0 0 0,-1-1 0 0 0,0 0 0 0 0,1 0 0 0 0,-1 1 0 0 0,1-1 0 0 0,-1 0 0 0 0,0 0 0 0 0,1-1 0 0 0,-1 1 0 0 0,1 0 0 0 0,-1 0 0 0 0,0-1 0 0 0,1 1 0 0 0,-1-1 0 0 0,0 1 1 0 0,0-1-1 0 0,1 0 0 0 0,-1 1 0 0 0,0-1 0 0 0,0 0 0 0 0,0 0 0 0 0,0 0 0 0 0,0 0 0 0 0,0 0 0 0 0,0 0 0 0 0,0 0 0 0 0,0 0 0 0 0,0 0 0 0 0,-1 0 0 0 0,1-1 0 0 0,0 1 0 0 0,-1 0 1 0 0,1 0-1 0 0,-1-1 0 0 0,1 1 0 0 0,-1 0 0 0 0,0-1 0 0 0,1 1 0 0 0,-1-1 0 0 0,0 1 0 0 0,0 0 0 0 0,0-1 0 0 0,0 1 0 0 0,0-1 0 0 0,-1 1 0 0 0,1 0 0 0 0,0-1 0 0 0,-1 0-25 0 0,4-30 49 0 0,-2 0 0 0 0,-1-1 0 0 0,-1 1-1 0 0,-2 0 1 0 0,-1-1 0 0 0,-2 1 0 0 0,-1 1-1 0 0,-2-1 1 0 0,-1 2 0 0 0,-1-1-1 0 0,-7-13-48 0 0,-87-163 1279 0 0,103 206-1256 0 0,1 0 0 0 0,0-1 0 0 0,0 1 0 0 0,0-1 1 0 0,0 1-1 0 0,0-1 0 0 0,1 1 0 0 0,-1-1 0 0 0,0 0 0 0 0,1 0 0 0 0,-1 1 0 0 0,1-1 0 0 0,-1 0 0 0 0,1 0 0 0 0,0 1 0 0 0,0-1 0 0 0,0 0 0 0 0,0 0 0 0 0,0 1 0 0 0,0-1 0 0 0,0 0 0 0 0,1 0 0 0 0,-1 0 1 0 0,1 1-1 0 0,-1-1 0 0 0,1 0 0 0 0,0 1 0 0 0,-1-1 0 0 0,1 0 0 0 0,0 1 0 0 0,0-1 0 0 0,0 1 0 0 0,0 0 0 0 0,0-1 0 0 0,1 1 0 0 0,-1 0 0 0 0,0-1 0 0 0,1 1 0 0 0,-1 0 0 0 0,1 0 0 0 0,0 0-23 0 0,72-29 128 0 0,-58 25-93 0 0,2 0-35 0 0,0 1 0 0 0,0 1 0 0 0,1 0 0 0 0,-1 2 0 0 0,1 0 0 0 0,-1 1 0 0 0,1 1 0 0 0,0 0 0 0 0,-1 1 0 0 0,0 2 1 0 0,1 0-1 0 0,-1 0 0 0 0,-1 2 0 0 0,1 0 0 0 0,-1 1 0 0 0,0 1 0 0 0,12 8 0 0 0,-18-9 0 0 0,0 1 0 0 0,-1 1 0 0 0,0 0 0 0 0,-1 0 0 0 0,0 1 0 0 0,0 0 0 0 0,-1 1 0 0 0,0 0 0 0 0,-1 0 0 0 0,0 0 0 0 0,-1 1 0 0 0,0 0 0 0 0,-1 0 0 0 0,-1 1 0 0 0,0-1 0 0 0,0 1 0 0 0,-1 0 0 0 0,-1 0 0 0 0,0 1 0 0 0,-1-1 0 0 0,0 0 0 0 0,-1 0 0 0 0,-1 1 0 0 0,0-1 0 0 0,0 0 0 0 0,-2 0 0 0 0,0 2 0 0 0,-2 4 0 0 0,-1 0 0 0 0,0 0 0 0 0,-2-1 0 0 0,0 0 0 0 0,-1 0 0 0 0,-1-1 0 0 0,0 0 0 0 0,-2 0 0 0 0,0-1 0 0 0,0-1 0 0 0,-2 0 0 0 0,0-1 0 0 0,0-1 0 0 0,-1 0 0 0 0,-8 4 0 0 0,6-2 0 0 0,-1-1 0 0 0,-1-1 0 0 0,-1 0 0 0 0,1-2 0 0 0,-2 0 0 0 0,0-2 0 0 0,0 0 0 0 0,-19 5 0 0 0,-8-19-5662 0 0,42 1 1905 0 0,4-3 3121 0 0,1 3-1961 0 0,-1 3-5183 0 0,2 1 845 0 0</inkml:trace>
  <inkml:trace contextRef="#ctx0" brushRef="#br0" timeOffset="42373.01">2357 8875 956 0 0,'0'0'2045'0'0,"0"0"2"0"0,0-2 723 0 0,0-8-2306 0 0,0 4 8240 0 0,-3 2-10758 0 0,0 27-3913 0 0,2-20 5883 0 0,0 4-4909 0 0</inkml:trace>
  <inkml:trace contextRef="#ctx0" brushRef="#br0" timeOffset="42574.14">2430 9048 1224 0 0,'-12'133'11163'0'0,"20"0"-4072"0"0,-8-128-6904 0 0,8 27 352 0 0,13-19-2917 0 0,32-18-7364 0 0,-29-5 5194 0 0</inkml:trace>
  <inkml:trace contextRef="#ctx0" brushRef="#br0" timeOffset="42900.85">2899 9044 428 0 0,'-3'-2'1313'0'0,"-51"-7"6480"0"0,46 12-7113 0 0,-1-1-112 0 0,1 1 0 0 0,0-1-1 0 0,0 2 1 0 0,1-1 0 0 0,-1 1 0 0 0,0 0-1 0 0,1 1 1 0 0,0 0 0 0 0,0 0 0 0 0,1 0 0 0 0,-7 7-568 0 0,14-10 56 0 0,-1-1 0 0 0,1 1 1 0 0,-1 0-1 0 0,1 0 1 0 0,0 0-1 0 0,-1 0 1 0 0,1 0-1 0 0,0-1 1 0 0,0 1-1 0 0,1 0 1 0 0,-1-1-1 0 0,0 1 1 0 0,0-1-1 0 0,1 1 1 0 0,-1-1-1 0 0,1 0 1 0 0,-1 1-1 0 0,1-1 0 0 0,0 0 1 0 0,-1 0-1 0 0,1 0 1 0 0,0 0-1 0 0,0-1 1 0 0,0 1-1 0 0,0 0 1 0 0,0-1-1 0 0,0 1 1 0 0,0-1-1 0 0,0 0 1 0 0,0 1-1 0 0,0-1 1 0 0,0 0-1 0 0,0 0 1 0 0,0-1-1 0 0,-1 1 0 0 0,1 0 1 0 0,0-1-1 0 0,1 1-56 0 0,0 0 65 0 0,219 24-1269 0 0,-160 14 1854 0 0,-61-36-541 0 0,-1 1 0 0 0,0-1 1 0 0,0 0-1 0 0,0 1 0 0 0,-1-1 0 0 0,1 0 1 0 0,0 0-1 0 0,-1 1 0 0 0,1-1 1 0 0,-1 0-1 0 0,0 0 0 0 0,0 0 0 0 0,0 1 1 0 0,0-1-1 0 0,0 0 0 0 0,-1 0 1 0 0,1 0-1 0 0,0-1 0 0 0,-1 1 0 0 0,1 0 1 0 0,-1-1-1 0 0,0 1 0 0 0,0-1 1 0 0,-1 2-110 0 0,-9 6 482 0 0,0 0 1 0 0,0-1-1 0 0,-1-1 1 0 0,0 0-1 0 0,0-1 1 0 0,-1 0-1 0 0,0-1 1 0 0,0 0-1 0 0,-12 2-482 0 0,-73-3-3 0 0,71-38-8811 0 0,30 25 2661 0 0,13-17 470 0 0</inkml:trace>
  <inkml:trace contextRef="#ctx0" brushRef="#br0" timeOffset="43316.24">3404 9085 336 0 0,'-49'287'11130'0'0,"45"-246"-9888"0"0,6 115 3750 0 0,13-101-2527 0 0,-16-41-1399 0 0,1-14-30 0 0,1-1 637 0 0,16-105 23 0 0,-17-179-347 0 0,1 272-1320 0 0,1 0 0 0 0,0 0 1 0 0,1 0-1 0 0,0 0 0 0 0,1 1 0 0 0,0-1 0 0 0,1 1 0 0 0,0 0 0 0 0,1 0 0 0 0,1 1 1 0 0,0 0-1 0 0,0 0 0 0 0,1 0 0 0 0,0 1 0 0 0,1 0 0 0 0,2-1-29 0 0,-7 8-2 0 0,-1-1 0 0 0,1 1 0 0 0,-1 1-1 0 0,1-1 1 0 0,0 0 0 0 0,0 1 0 0 0,0 0-1 0 0,1 0 1 0 0,-1 0 0 0 0,0 1 0 0 0,1-1-1 0 0,0 1 1 0 0,-1 0 0 0 0,1 0 0 0 0,-1 0 0 0 0,1 1-1 0 0,0 0 1 0 0,-1 0 0 0 0,1 0 0 0 0,0 1-1 0 0,-1-1 1 0 0,1 1 0 0 0,0 0 0 0 0,-1 0 0 0 0,1 1-1 0 0,-1-1 1 0 0,0 1 0 0 0,1 0 0 0 0,-1 0-1 0 0,0 1 1 0 0,0-1 0 0 0,0 1 0 0 0,-1 0-1 0 0,1 0 1 0 0,-1 0 0 0 0,1 0 0 0 0,-1 1 0 0 0,0-1-1 0 0,0 1 1 0 0,-1 0 0 0 0,1 0 0 0 0,-1 0-1 0 0,1 0 1 0 0,-2 0 0 0 0,1 1 0 0 0,0-1 0 0 0,0 2 2 0 0,-2 0-4 0 0,0 1 1 0 0,-1 0-1 0 0,1 0 1 0 0,-1-1-1 0 0,-1 1 1 0 0,1-1 0 0 0,-1 1-1 0 0,0-1 1 0 0,0 1-1 0 0,-1-1 1 0 0,0 0-1 0 0,0 0 1 0 0,-1 0 0 0 0,1-1-1 0 0,-1 1 1 0 0,-1-1-1 0 0,1 0 1 0 0,-1 0-1 0 0,1 0 1 0 0,-1-1 0 0 0,-1 1-1 0 0,-1 0 4 0 0,-114 64-320 0 0,32-59-3756 0 0,65-19-1763 0 0,18 3-609 0 0,-2-14 496 0 0</inkml:trace>
  <inkml:trace contextRef="#ctx0" brushRef="#br0" timeOffset="43768.3">3806 8674 1252 0 0,'0'-18'5540'0'0,"5"13"2621"0"0,15 65-5386 0 0,-21-7-1498 0 0,3 0 0 0 0,2-1 0 0 0,2 1-1 0 0,2-1 1 0 0,3-1 0 0 0,2 0 0 0 0,11 27-1277 0 0,24-9-2251 0 0,-23-57-2426 0 0,4-9-4588 0 0,-5-5 3376 0 0</inkml:trace>
  <inkml:trace contextRef="#ctx0" brushRef="#br0" timeOffset="44589.09">4404 8920 212 0 0,'-9'-1'888'0'0,"-1"0"0"0"0,0 0 0 0 0,0 1 0 0 0,1 0 0 0 0,-1 1 0 0 0,0 0 0 0 0,0 0 0 0 0,1 1 0 0 0,-1 1 0 0 0,1 0 0 0 0,-1 0 0 0 0,1 0-1 0 0,-3 3-887 0 0,1 0 635 0 0,0 0 0 0 0,1 0-1 0 0,-1 1 1 0 0,2 0-1 0 0,-1 1 1 0 0,1 0 0 0 0,0 1-1 0 0,1 0 1 0 0,0 0-1 0 0,0 1 1 0 0,1 0-1 0 0,0 0 1 0 0,1 0 0 0 0,0 1-1 0 0,1 0 1 0 0,-2 7-635 0 0,5-14 136 0 0,1 0 0 0 0,0 0 1 0 0,0 0-1 0 0,0 1 0 0 0,1-1 1 0 0,-1 0-1 0 0,1 0 0 0 0,0 0 1 0 0,0 1-1 0 0,1-1 0 0 0,-1 0 1 0 0,1 0-1 0 0,0 0 0 0 0,0 0 1 0 0,0 1-1 0 0,1-2 0 0 0,-1 1 0 0 0,1 0 1 0 0,0 0-1 0 0,0 0 0 0 0,1-1 1 0 0,-1 1-1 0 0,1-1 0 0 0,-1 0 1 0 0,1 0-1 0 0,0 0 0 0 0,0 0 1 0 0,0 0-1 0 0,1-1 0 0 0,-1 1 1 0 0,1-1-1 0 0,0 0 0 0 0,-1 0 1 0 0,1 0-1 0 0,0 0 0 0 0,0-1 1 0 0,0 0-1 0 0,0 0 0 0 0,0 0 1 0 0,0 0-1 0 0,1 0 0 0 0,-1-1 1 0 0,0 0-1 0 0,0 0 0 0 0,0 0 1 0 0,1-1-1 0 0,-1 1-136 0 0,4 0 56 0 0,1 0 1 0 0,-1-1-1 0 0,0 0 1 0 0,0-1-1 0 0,0 1 0 0 0,0-2 1 0 0,0 1-1 0 0,-1-1 0 0 0,1 0 1 0 0,-1 0-1 0 0,0-1 1 0 0,1 0-1 0 0,-2-1 0 0 0,1 1 1 0 0,0-1-1 0 0,-1-1 1 0 0,2-1-57 0 0,1-1-32 0 0,-1-1 0 0 0,0 0-1 0 0,-1 0 1 0 0,0 0 0 0 0,0-1 0 0 0,-1 0 0 0 0,0-1 0 0 0,-1 1 0 0 0,0-1 0 0 0,-1 0 0 0 0,1-5 32 0 0,-4-31-104 0 0,-2 46 104 0 0,1 1-1 0 0,-1 0 1 0 0,1-1-1 0 0,-1 1 1 0 0,1-1 0 0 0,-1 1-1 0 0,0 0 1 0 0,1 0-1 0 0,-1-1 1 0 0,1 1-1 0 0,-1 0 1 0 0,0 0 0 0 0,1 0-1 0 0,-1 0 1 0 0,0 0-1 0 0,1 0 1 0 0,-1 0 0 0 0,0 0-1 0 0,1 0 1 0 0,-1 0-1 0 0,0 0 1 0 0,1 0-1 0 0,-1 0 1 0 0,1 0 0 0 0,-1 1-1 0 0,0-1 1 0 0,1 0-1 0 0,-1 0 1 0 0,1 1 0 0 0,-1-1-1 0 0,0 0 1 0 0,1 1-1 0 0,-1-1 1 0 0,1 1 0 0 0,-1-1-1 0 0,1 1 1 0 0,0-1-1 0 0,-1 1 1 0 0,1-1-1 0 0,-1 1 1 0 0,1-1 0 0 0,0 1-1 0 0,-1-1 1 0 0,1 1-1 0 0,0 0 1 0 0,0-1 0 0 0,0 1-1 0 0,-1 0 1 0 0,1-1-1 0 0,0 1 1 0 0,0 0 0 0 0,0-1-1 0 0,0 1 1 0 0,0-1-1 0 0,0 1 1 0 0,0 0 0 0 0,0 0 2 0 0,-1 4-47 0 0,0 1 1 0 0,1-1-1 0 0,0 1 1 0 0,0-1 0 0 0,0 1-1 0 0,0 0 1 0 0,1-1 0 0 0,0 0-1 0 0,1 1 1 0 0,-1-1-1 0 0,1 1 1 0 0,0-1 0 0 0,0 0-1 0 0,0 0 1 0 0,1 0-1 0 0,0 0 1 0 0,0-1 0 0 0,0 1-1 0 0,0-1 1 0 0,1 0-1 0 0,0 0 1 0 0,0 0 0 0 0,0 0-1 0 0,0-1 1 0 0,1 1 0 0 0,-1-1-1 0 0,1 0 1 0 0,0 0-1 0 0,0-1 1 0 0,0 0 0 0 0,0 0-1 0 0,0 0 1 0 0,0 0-1 0 0,1-1 1 0 0,-1 0 0 0 0,1 0-1 0 0,-1 0 1 0 0,1-1 0 0 0,-1 1-1 0 0,3-1 45 0 0,3-1-535 0 0,0 0 0 0 0,0-1 0 0 0,0 0 0 0 0,-1 0 0 0 0,1-1 1 0 0,-1-1-1 0 0,1 0 0 0 0,-1 0 0 0 0,0-1 0 0 0,-1 0 0 0 0,1 0 0 0 0,-1-1 0 0 0,0-1 0 0 0,0 0 0 0 0,-1 0 0 0 0,0 0 0 0 0,0-1 0 0 0,4-6 535 0 0,-9 10-196 0 0,-3 5 215 0 0,0-1 1 0 0,0 0-1 0 0,1 0 0 0 0,-1 1 1 0 0,0-1-1 0 0,1 0 0 0 0,-1 0 0 0 0,0 1 1 0 0,1-1-1 0 0,-1 0 0 0 0,0 0 0 0 0,1 0 1 0 0,-1 0-1 0 0,0 0 0 0 0,1 0 1 0 0,-1 1-1 0 0,0-1 0 0 0,1 0 0 0 0,-1 0 1 0 0,1 0-1 0 0,-1 0 0 0 0,0 0 0 0 0,1 0 1 0 0,-1 0-1 0 0,0-1 0 0 0,1 1 1 0 0,-1 0-1 0 0,1 0 0 0 0,-1 0 0 0 0,0 0 1 0 0,1 0-1 0 0,-1 0 0 0 0,0-1 0 0 0,1 1 1 0 0,-1 0-1 0 0,0 0 0 0 0,0-1 1 0 0,1 1-1 0 0,-1 0 0 0 0,0 0 0 0 0,1-1 1 0 0,-1 1-1 0 0,0 0 0 0 0,0-1 1 0 0,0 1-1 0 0,1 0 0 0 0,-1-1 0 0 0,0 1 1 0 0,0 0-1 0 0,0-1 0 0 0,0 1 0 0 0,0-1 1 0 0,0 1-1 0 0,0 0-19 0 0,7 22 321 0 0,-1-15-168 0 0,0 0 0 0 0,0 0 0 0 0,1-1 0 0 0,0 0 0 0 0,0 0 0 0 0,1-1 0 0 0,0 0 0 0 0,0 0-1 0 0,0-1 1 0 0,0 0 0 0 0,1 0 0 0 0,-1-1 0 0 0,1 0 0 0 0,0-1 0 0 0,0 0 0 0 0,0 0 0 0 0,0-1 0 0 0,1 0 0 0 0,-1 0-1 0 0,0-1 1 0 0,0-1 0 0 0,1 1 0 0 0,-1-1 0 0 0,0-1 0 0 0,0 0 0 0 0,0 0 0 0 0,5-3-153 0 0,-5 3 205 0 0,-1-1 0 0 0,0 0 0 0 0,1-1 1 0 0,-1 1-1 0 0,-1-2 0 0 0,1 1 0 0 0,-1-1 1 0 0,1 0-1 0 0,-1-1 0 0 0,-1 0 0 0 0,1 0 1 0 0,-1 0-1 0 0,0-1 0 0 0,-1 0 0 0 0,1 0 1 0 0,-1 0-1 0 0,-1-1 0 0 0,1 1 0 0 0,2-9-205 0 0,8-38 2731 0 0,-16 52-2468 0 0,1 2-64 0 0,-5-20 583 0 0,-7 19-682 0 0,9 1-15 0 0,3 0-7 0 0,0 0-14 0 0,0 0-14 0 0,-4 2-6 0 0,-13 24 101 0 0,17-24-106 0 0,2 4-5 0 0,8 9-28 0 0,0 0 0 0 0,0-1 0 0 0,1 0 0 0 0,1 0 0 0 0,1-1 0 0 0,0-1 0 0 0,0 0 0 0 0,1-1 0 0 0,0 0 0 0 0,1-1 0 0 0,8 3-6 0 0,41 33 34 0 0,-42-29-21 0 0,-2-3-9 0 0,0 0 1 0 0,-1 1-1 0 0,0 1 0 0 0,-2 1 1 0 0,0 0-1 0 0,0 2 0 0 0,-2 0 1 0 0,0 0-1 0 0,-2 2 0 0 0,0-1 1 0 0,-1 2-1 0 0,4 10-4 0 0,-16-26-2 0 0,0-1 1 0 0,0 1-1 0 0,-1-1 1 0 0,1 1-1 0 0,-1-1 1 0 0,-1 1-1 0 0,1-1 1 0 0,-1 0-1 0 0,0 1 1 0 0,0-1-1 0 0,-1 0 1 0 0,1 0-1 0 0,-1-1 1 0 0,0 1-1 0 0,0 0 1 0 0,-1-1-1 0 0,1 0 1 0 0,-1 0-1 0 0,0 0 1 0 0,0 0-1 0 0,-1-1 1 0 0,1 1-1 0 0,-1-1 1 0 0,1 0-1 0 0,-1-1 1 0 0,0 1-1 0 0,0-1 1 0 0,0 0-1 0 0,-1 0 1 0 0,1 0-1 0 0,0-1 1 0 0,-1 0-1 0 0,1 0 1 0 0,-1 0-1 0 0,-2-1 2 0 0,-307 38-4498 0 0,106-34-3430 0 0,124-3 781 0 0,15 1 548 0 0</inkml:trace>
  <inkml:trace contextRef="#ctx0" brushRef="#br0" timeOffset="49099.38">1768 8263 904 0 0,'0'6'877'0'0,"-36"81"4941"0"0,-104 155-829 0 0,-265 441-690 0 0,327-567-3895 0 0,-197 300 1513 0 0,11 23-1917 0 0,223-361-156 0 0,-28 49-698 0 0,15-48-2700 0 0,42-69 827 0 0,4-7-2569 0 0,-1 2 1571 0 0</inkml:trace>
  <inkml:trace contextRef="#ctx0" brushRef="#br0" timeOffset="50791.67">581 10213 932 0 0,'-78'149'5628'0'0,"-29"80"-2317"0"0,65-137-1937 0 0,-10 25-138 0 0,-132 252 1241 0 0,66-189-3013 0 0,119-180 539 0 0,-1 0 0 0 0,0 0-1 0 0,1 0 1 0 0,-1 0 0 0 0,0 0 0 0 0,1 0 0 0 0,-1 0 0 0 0,1 0 0 0 0,-1 0-1 0 0,0 0 1 0 0,1 1 0 0 0,-1-1 0 0 0,0 0 0 0 0,1 0 0 0 0,-1 0-1 0 0,0 0 1 0 0,1 1 0 0 0,-1-1 0 0 0,0 0 0 0 0,1 0 0 0 0,-1 1-1 0 0,0-1 1 0 0,0 0 0 0 0,1 1 0 0 0,-1-1 0 0 0,0 0 0 0 0,0 0-1 0 0,0 1 1 0 0,0-1 0 0 0,1 1 0 0 0,-1-1 0 0 0,0 0 0 0 0,0 1-1 0 0,0-1 1 0 0,0 0 0 0 0,0 1 0 0 0,0-1 0 0 0,0 0 0 0 0,0 1-1 0 0,0-1 1 0 0,0 1 0 0 0,0-1 0 0 0,0 0 0 0 0,0 1 0 0 0,0-1-1 0 0,0 0 1 0 0,0 1 0 0 0,-1-1 0 0 0,1 1 0 0 0,0-1 0 0 0,0 0 0 0 0,0 1-1 0 0,-1-1 1 0 0,1 0 0 0 0,0 0 0 0 0,0 1 0 0 0,-1-1 0 0 0,1 0-1 0 0,0 0 1 0 0,0 1 0 0 0,-1-1 0 0 0,1 0 0 0 0,-1 0-3 0 0,32-18 611 0 0,60 1 792 0 0,-20 18-1114 0 0,322-48 1666 0 0,-92 21-719 0 0,-80 14-850 0 0,343-1 421 0 0,-185 6-648 0 0,-153 5-106 0 0,203-25-10 0 0,-114-6-4 0 0,117 51-44 0 0,50-22-31 0 0,33 10 46 0 0,-261 18 27 0 0,40 10-778 0 0,-92-6 238 0 0,-71-5 382 0 0,27-9 169 0 0,29-5 316 0 0,-128-16-1859 0 0,-33 2-2456 0 0,-4 1-3281 0 0,-5 1 2759 0 0</inkml:trace>
  <inkml:trace contextRef="#ctx0" brushRef="#br0" timeOffset="51644.64">7242 8263 808 0 0,'-142'313'8656'0'0,"-39"51"1692"0"0,-126 178-10348 0 0,39-78 2963 0 0,30-80-1147 0 0,-77 125-320 0 0,194-314-4147 0 0,73-158-7463 0 0,46-37 5070 0 0,2 0 386 0 0</inkml:trace>
  <inkml:trace contextRef="#ctx0" brushRef="#br0" timeOffset="52667.95">1814 8258 764 0 0,'0'27'957'0'0,"39"-22"3330"0"0,196-8 2381 0 0,181 4-3787 0 0,-192-1-2138 0 0,642-41 701 0 0,-342 12-1274 0 0,-212 9-1187 0 0,345 12-1073 0 0,-116 4 2525 0 0,142-14 421 0 0,-286-22-511 0 0,-244 25 279 0 0,115 13-1565 0 0,-250 6 379 0 0,-3-1-2245 0 0,-5-1-3636 0 0,-10-2 2893 0 0</inkml:trace>
  <inkml:trace contextRef="#ctx0" brushRef="#br0" timeOffset="56627.61">10371 8233 492 0 0,'13'-7'3976'0'0,"4"3"4992"0"0,-24 25-5936 0 0,-33 31-3150 0 0,-90 104 2000 0 0,-71 120-1882 0 0,155-212 194 0 0,-368 541 1288 0 0,151-174-750 0 0,97-172-385 0 0,-84 128-78 0 0,109-196-170 0 0,104-127-1389 0 0,36-62 482 0 0,1-2-297 0 0,0 0-515 0 0,0 0-1455 0 0,0 0-2018 0 0,0 0 389 0 0</inkml:trace>
  <inkml:trace contextRef="#ctx0" brushRef="#br0" timeOffset="57714.75">11017 8680 880 0 0,'-2'0'10880'0'0,"1"10"-5497"0"0,-1 72-3178 0 0,45 206 3747 0 0,-30-242-3795 0 0,-12-44-1731 0 0,-1-2-38 0 0,0 0-26 0 0,0 0-30 0 0,0 0-22 0 0,-1-8-39 0 0,-77-274 1535 0 0,43 175-1011 0 0,20 45-183 0 0,15 58-612 0 0,0 1 0 0 0,0-1 1 0 0,1 1-1 0 0,0-1 0 0 0,-1 1 0 0 0,1 0 0 0 0,0 0 1 0 0,1-1-1 0 0,-1 1 0 0 0,1 0 0 0 0,-1 0 0 0 0,1 0 0 0 0,0 0 1 0 0,0 0-1 0 0,0 1 0 0 0,1-1 0 0 0,-1 1 0 0 0,1-1 1 0 0,-1 1-1 0 0,1 0 0 0 0,0 0 0 0 0,0 0 0 0 0,0 0 1 0 0,0 1-1 0 0,0-1 0 0 0,0 1 0 0 0,0-1 0 0 0,0 1 1 0 0,1 0-1 0 0,-1 1 0 0 0,1-1 0 0 0,-1 0 0 0 0,0 1 1 0 0,1 0-1 0 0,-1 0 0 0 0,1 0 0 0 0,-1 0 0 0 0,1 1 0 0 0,15-4 1 0 0,14-4-1 0 0,1 1 0 0 0,0 1 0 0 0,0 2 0 0 0,0 2 0 0 0,0 1 0 0 0,0 1 0 0 0,0 2 0 0 0,0 1 0 0 0,-1 2 0 0 0,1 1 0 0 0,-1 2 0 0 0,19 9 0 0 0,-41-14 0 0 0,-1 0 0 0 0,0 1 0 0 0,0 0 0 0 0,-1 0 0 0 0,0 1 0 0 0,0 1 0 0 0,0 0 0 0 0,-1 0 0 0 0,1 1 0 0 0,-2-1 0 0 0,1 2 0 0 0,-1-1 0 0 0,-1 1 0 0 0,1 0 0 0 0,-2 1 0 0 0,1-1 0 0 0,-1 1 0 0 0,-1 0 0 0 0,0 0 0 0 0,0 1 0 0 0,-1-1 0 0 0,0 1 0 0 0,-1 0 0 0 0,1 6 0 0 0,-3-8 0 0 0,-1 1 0 0 0,0-1 0 0 0,0 1 0 0 0,-1-1 0 0 0,0 0 0 0 0,0 0 0 0 0,-1 0 0 0 0,-1 0 0 0 0,1 0 0 0 0,-1 0 0 0 0,-1-1 0 0 0,0 0 0 0 0,0 0 0 0 0,0 0 0 0 0,-1-1 0 0 0,0 1 0 0 0,-1-1 0 0 0,0-1 0 0 0,0 1 0 0 0,0-1 0 0 0,-1 0 0 0 0,1-1 0 0 0,-1 0 0 0 0,-2 0 0 0 0,-12 8 0 0 0,-1-1 0 0 0,0 0 0 0 0,-1-2 0 0 0,0-1 0 0 0,-1-1 0 0 0,0-1 0 0 0,0-1 0 0 0,-10 0 0 0 0,-121-4-492 0 0,130-19-5530 0 0,23 7 956 0 0,8-2-4066 0 0,10-10 2353 0 0</inkml:trace>
  <inkml:trace contextRef="#ctx0" brushRef="#br0" timeOffset="57918.34">11811 8641 48 0 0,'0'0'2126'0'0,"0"0"29"0"0,0 0 21 0 0,-1-3-28 0 0,-4-11-87 0 0,4 11-128 0 0,-3-3 1483 0 0,2 3-5105 0 0,1 2-3606 0 0,1 1 188 0 0</inkml:trace>
  <inkml:trace contextRef="#ctx0" brushRef="#br0" timeOffset="58121.36">11931 8794 736 0 0,'-11'94'9081'0'0,"11"0"-4229"0"0,0-58-3546 0 0,22 6-3938 0 0,-19-42 147 0 0,2-1-1624 0 0,21-7 312 0 0</inkml:trace>
  <inkml:trace contextRef="#ctx0" brushRef="#br0" timeOffset="58442.6">12320 8712 1000 0 0,'-3'0'1412'0'0,"-30"-3"2866"0"0,30 3-2945 0 0,-2 1-106 0 0,0 0-847 0 0,0 0-1 0 0,0 0 1 0 0,1 0-1 0 0,-1 1 0 0 0,0 0 1 0 0,1 0-1 0 0,0 0 1 0 0,-1 1-1 0 0,1-1 1 0 0,0 1-1 0 0,0 0 1 0 0,0 0-1 0 0,1 0 0 0 0,-1 1 1 0 0,1 0-1 0 0,0-1 1 0 0,-1 2-380 0 0,4-3 57 0 0,0 0 1 0 0,0 0-1 0 0,0 0 1 0 0,0 0-1 0 0,1-1 1 0 0,-1 1-1 0 0,0 0 1 0 0,1 0-1 0 0,0 0 1 0 0,-1-1-1 0 0,1 1 1 0 0,0 0-1 0 0,0-1 1 0 0,0 1-1 0 0,0-1 1 0 0,0 1-1 0 0,0-1 1 0 0,1 0-1 0 0,-1 1 1 0 0,0-1-1 0 0,1 0 1 0 0,-1 0-1 0 0,1 0 1 0 0,-1 0-1 0 0,1 0 1 0 0,0 0-1 0 0,-1 0 1 0 0,1 0-1 0 0,0-1 1 0 0,0 1-1 0 0,-1-1 1 0 0,1 1-1 0 0,0-1 1 0 0,0 0-1 0 0,1 0-57 0 0,11 7 297 0 0,-13-6-283 0 0,4 0 75 0 0,0 1 1 0 0,0-1-1 0 0,0 1 0 0 0,0 0 0 0 0,-1 1 0 0 0,1-1 0 0 0,-1 1 1 0 0,1 0-1 0 0,-1 0 0 0 0,0 0 0 0 0,0 1 0 0 0,0-1 1 0 0,-1 1-1 0 0,0 0 0 0 0,1 0 0 0 0,-1 0 0 0 0,0 1 0 0 0,-1-1 1 0 0,1 1-1 0 0,-1 0 0 0 0,0-1 0 0 0,0 1 0 0 0,-1 0 1 0 0,1 0-1 0 0,-1 0 0 0 0,0 0 0 0 0,0 0 0 0 0,-1 1 0 0 0,1-1 1 0 0,-1 0-1 0 0,0 0 0 0 0,-1 0 0 0 0,1 1 0 0 0,-1-1 1 0 0,0 0-1 0 0,-1 0 0 0 0,0 1-89 0 0,-2 2 272 0 0,-1-2 0 0 0,-1 1-1 0 0,1-1 1 0 0,-1 1 0 0 0,0-2 0 0 0,-1 1-1 0 0,1-1 1 0 0,-1 0 0 0 0,0 0 0 0 0,0 0-1 0 0,-1-1 1 0 0,1 0 0 0 0,-1-1 0 0 0,0 0 0 0 0,0 0-1 0 0,0-1 1 0 0,0 0 0 0 0,-1 0 0 0 0,-1 0-272 0 0,-102 1-2649 0 0,92-9 563 0 0,11 2-1025 0 0,1 3-5173 0 0,8 1 2462 0 0</inkml:trace>
  <inkml:trace contextRef="#ctx0" brushRef="#br0" timeOffset="59213.08">12554 8827 8 0 0,'0'0'1423'0'0,"0"0"1"0"0,0 0 9 0 0,0 0-6 0 0,0 0-31 0 0,0 0-34 0 0,2 6-42 0 0,47 151 6735 0 0,5 17-3061 0 0,8-41-1153 0 0,-62-132-3798 0 0,0 0 0 0 0,0-1 0 0 0,0 1 0 0 0,0-1-1 0 0,0 1 1 0 0,0-1 0 0 0,0 1 0 0 0,-1-1 0 0 0,1 1 0 0 0,0-1 0 0 0,0 1 0 0 0,-1-1-1 0 0,1 1 1 0 0,0-1 0 0 0,-1 1 0 0 0,1-1 0 0 0,0 1 0 0 0,-1-1 0 0 0,1 0 0 0 0,-1 1-1 0 0,1-1 1 0 0,-1 0 0 0 0,1 1 0 0 0,-1-1 0 0 0,1 0 0 0 0,-1 1 0 0 0,1-1 0 0 0,-1 0-1 0 0,1 0 1 0 0,-1 0 0 0 0,0 0 0 0 0,1 0 0 0 0,-1 0 0 0 0,1 0 0 0 0,-1 0-1 0 0,1 0 1 0 0,-1 0 0 0 0,0 0 0 0 0,1 0 0 0 0,-1 0 0 0 0,1 0 0 0 0,-1 0 0 0 0,1 0-1 0 0,-1-1 1 0 0,1 1 0 0 0,-1 0 0 0 0,1 0 0 0 0,-1-1 0 0 0,1 1 0 0 0,-1 0 0 0 0,1-1-1 0 0,-1 1 1 0 0,1 0 0 0 0,-1-1 0 0 0,1 1 0 0 0,0-1 0 0 0,-1 1 0 0 0,1-1 0 0 0,0 1-1 0 0,-1-1 1 0 0,1 1 0 0 0,0-1 0 0 0,0 1 0 0 0,0-1 0 0 0,-1 1 0 0 0,1-1 0 0 0,0 0-1 0 0,0 1 1 0 0,0-1 0 0 0,0 1-43 0 0,-1-1-198 0 0,-7-6 259 0 0,1 0 0 0 0,0 0-1 0 0,0-1 1 0 0,1 0 0 0 0,0 0 0 0 0,0-1 0 0 0,1 0-1 0 0,0 0 1 0 0,0 0 0 0 0,1 0 0 0 0,1-1 0 0 0,-1 1 0 0 0,2-1-1 0 0,-1 0 1 0 0,1 0 0 0 0,0-5-61 0 0,1 8 20 0 0,-2-8 0 0 0,2-1 0 0 0,0 1 1 0 0,1-1-1 0 0,1 1 0 0 0,0-1 0 0 0,1 1 1 0 0,0-1-1 0 0,2 1 0 0 0,0 0 0 0 0,0 0 1 0 0,2 1-1 0 0,-1-1 0 0 0,2 1 0 0 0,0 0 1 0 0,1 1-1 0 0,0 0 0 0 0,1 0 0 0 0,1-1-20 0 0,1 2 8 0 0,-1 0-1 0 0,2 1 1 0 0,-1 0-1 0 0,2 1 1 0 0,-1 1-1 0 0,1-1 0 0 0,1 2 1 0 0,0 0-1 0 0,0 1 1 0 0,0 0-1 0 0,1 1 1 0 0,0 1-1 0 0,0 0 1 0 0,11-1-8 0 0,-23 4-6 0 0,0 2 0 0 0,-1-1 0 0 0,1 0 1 0 0,1 0-1 0 0,-1 1 0 0 0,0 0 1 0 0,0 0-1 0 0,0 0 0 0 0,0 0 1 0 0,0 0-1 0 0,0 0 0 0 0,0 1 0 0 0,0 0 1 0 0,0-1-1 0 0,0 1 0 0 0,0 0 1 0 0,0 1-1 0 0,0-1 0 0 0,-1 0 1 0 0,1 1-1 0 0,0-1 0 0 0,1 3 6 0 0,-3-1-2 0 0,0 1 1 0 0,-1-1-1 0 0,1 1 0 0 0,-1 0 1 0 0,0-1-1 0 0,0 1 0 0 0,-1-1 1 0 0,1 1-1 0 0,-1 0 0 0 0,0-1 1 0 0,0 1-1 0 0,0-1 0 0 0,0 0 0 0 0,0 1 1 0 0,-1-1-1 0 0,1 0 0 0 0,-1 0 1 0 0,0 0-1 0 0,0 0 0 0 0,0 0 1 0 0,-1 0-1 0 0,1 0 0 0 0,-1-1 0 0 0,-1 2 2 0 0,-14 16-197 0 0,-2-1-1 0 0,0-1 0 0 0,-1 0 1 0 0,-1-2-1 0 0,-1 0 0 0 0,0-2 1 0 0,-1 0-1 0 0,-24 9 198 0 0,23-18-2684 0 0,-7-8-11642 0 0,29 2 7472 0 0</inkml:trace>
  <inkml:trace contextRef="#ctx0" brushRef="#br0" timeOffset="59461.11">13223 8269 1188 0 0,'0'0'1518'0'0,"0"0"-1"0"0,0 0 26 0 0,0 0 11 0 0,0 0 1 0 0,-5 7 0 0 0,-42 106 4288 0 0,41-92-5280 0 0,0 0 0 0 0,1 0 0 0 0,2 1 0 0 0,0-1 1 0 0,1 1-1 0 0,1 0 0 0 0,1 0 0 0 0,1 0 0 0 0,1 0 0 0 0,1-1 0 0 0,1 1 0 0 0,0-1 1 0 0,2 1-1 0 0,1-2 0 0 0,0 1 0 0 0,6 8-563 0 0,67 79-988 0 0,-39-87-3598 0 0,7-18-5925 0 0,-15-8 5337 0 0</inkml:trace>
  <inkml:trace contextRef="#ctx0" brushRef="#br0" timeOffset="60302.71">13682 8661 564 0 0,'1'-1'183'0'0,"-1"1"0"0"0,1 0 0 0 0,0 0 0 0 0,-1-1 0 0 0,1 1 1 0 0,0-1-1 0 0,-1 1 0 0 0,1 0 0 0 0,0-1 0 0 0,-1 1 0 0 0,1-1 0 0 0,-1 1 0 0 0,1-1 0 0 0,-1 0 0 0 0,1 1 0 0 0,-1-1 0 0 0,1 1 0 0 0,-1-1 1 0 0,0 0-1 0 0,1 1 0 0 0,-1-1 0 0 0,0 0 0 0 0,1 0 0 0 0,-1 1 0 0 0,0-1 0 0 0,0 0 0 0 0,0 0 0 0 0,0 1 0 0 0,0-1 0 0 0,0 0 0 0 0,0 0 1 0 0,0 0-1 0 0,0 1 0 0 0,0-1 0 0 0,0 0 0 0 0,0 0 0 0 0,-1 1 0 0 0,1-1 0 0 0,0 0 0 0 0,0 1 0 0 0,-1-1 0 0 0,1 0 0 0 0,-1 1 0 0 0,1-1 1 0 0,-1 0-1 0 0,1 1 0 0 0,-1-1 0 0 0,1 1 0 0 0,-1-1 0 0 0,1 1 0 0 0,-1-1 0 0 0,1 1 0 0 0,-1-1 0 0 0,0 1 0 0 0,1-1 0 0 0,-1 1 0 0 0,0 0 1 0 0,0 0-1 0 0,0-1-183 0 0,-39 10 3029 0 0,-78 110 3117 0 0,115-115-6007 0 0,1-1 0 0 0,0 0 0 0 0,0 0 0 0 0,0 1 0 0 0,0-1 0 0 0,0 1 0 0 0,1 0 0 0 0,-1-1 0 0 0,1 1 0 0 0,0 0 0 0 0,0 0 0 0 0,1 0 0 0 0,-1 0 0 0 0,1 0 0 0 0,0 0 0 0 0,0 0 0 0 0,0 0 0 0 0,1 1-139 0 0,-1 0 146 0 0,0-3-76 0 0,1 1 0 0 0,0 0 0 0 0,0-1-1 0 0,0 1 1 0 0,1-1 0 0 0,-1 0 0 0 0,1 1-1 0 0,-1-1 1 0 0,1 0 0 0 0,0 0-1 0 0,0 0 1 0 0,0 0 0 0 0,0 0 0 0 0,0 0-1 0 0,0 0 1 0 0,0-1 0 0 0,1 1-1 0 0,-1-1 1 0 0,0 0 0 0 0,1 0 0 0 0,-1 0-1 0 0,1 0 1 0 0,0 0 0 0 0,-1 0 0 0 0,1-1-1 0 0,0 1 1 0 0,0-1 0 0 0,-1 0-1 0 0,1 0 1 0 0,0 0 0 0 0,0 0 0 0 0,-1 0-1 0 0,3-1-69 0 0,3-2-62 0 0,-1 0 1 0 0,0 0-1 0 0,0-1 0 0 0,-1 0 0 0 0,1-1 0 0 0,-1 0 0 0 0,0 0 0 0 0,0 0 0 0 0,-1 0 1 0 0,1-1-1 0 0,-1 0 0 0 0,0 0 0 0 0,-1-1 0 0 0,1 1 0 0 0,-1-1 0 0 0,-1 0 0 0 0,1 0 1 0 0,-1 0-1 0 0,0 0 0 0 0,-1-1 0 0 0,1-1 62 0 0,13-39-434 0 0,-15 47 406 0 0,-1 1 17 0 0,0 0 24 0 0,0 0 26 0 0,0 0 22 0 0,0 0 5 0 0,-1 6-3 0 0,0-2-41 0 0,0 1-1 0 0,1-1 1 0 0,-1 0-1 0 0,1 0 1 0 0,0 0 0 0 0,0 0-1 0 0,0 0 1 0 0,1 0-1 0 0,0 0 1 0 0,-1 0-1 0 0,1 0 1 0 0,1 0-1 0 0,-1 0 1 0 0,1 0 0 0 0,-1 0-1 0 0,1-1 1 0 0,0 1-1 0 0,0-1 1 0 0,1 1-1 0 0,-1-1 1 0 0,1 0-1 0 0,-1 0 1 0 0,1 0 0 0 0,0 0-1 0 0,0 0 1 0 0,1-1-1 0 0,1 2-21 0 0,5 0 28 0 0,0-1-1 0 0,0-1 0 0 0,0 0 1 0 0,0 0-1 0 0,1-1 0 0 0,-1 0 1 0 0,1-1-1 0 0,-1 0 1 0 0,0-1-1 0 0,1 0 0 0 0,-1 0 1 0 0,0-1-1 0 0,0-1 0 0 0,0 0 1 0 0,0 0-1 0 0,0-1 1 0 0,-1 0-1 0 0,1-1 0 0 0,7-5-27 0 0,-9 7 116 0 0,-1-2 0 0 0,0 1 0 0 0,0-1 1 0 0,-1 0-1 0 0,1-1 0 0 0,-1 1 0 0 0,0-1 0 0 0,-1 0 0 0 0,1-1 0 0 0,-1 1 0 0 0,-1-1 0 0 0,1 0 0 0 0,1-5-116 0 0,-5 11 163 0 0,-1 1-26 0 0,11-2 501 0 0,-11 5-621 0 0,1 0 0 0 0,-1 0 0 0 0,1 0-1 0 0,0 0 1 0 0,0 0 0 0 0,1 0 0 0 0,-1 0 0 0 0,0 0 0 0 0,1-1-1 0 0,0 1 1 0 0,-1-1 0 0 0,1 1 0 0 0,0-1 0 0 0,1 1-1 0 0,-1-1 1 0 0,0 0 0 0 0,1 0 0 0 0,-1 0 0 0 0,1-1 0 0 0,-1 1-1 0 0,1 0 1 0 0,0-1 0 0 0,0 0 0 0 0,-1 0 0 0 0,1 0 0 0 0,0 0-1 0 0,0 0 1 0 0,0 0 0 0 0,0-1 0 0 0,1 1 0 0 0,-1-1-1 0 0,0 0 1 0 0,0 0 0 0 0,0 0 0 0 0,0-1-17 0 0,6 1 144 0 0,0-1 0 0 0,-1 0 0 0 0,1 0 0 0 0,0-1 1 0 0,-1 0-1 0 0,0-1 0 0 0,1 0 0 0 0,-1 0 0 0 0,0 0 0 0 0,0-1 0 0 0,-1-1 0 0 0,1 1 1 0 0,-1-1-1 0 0,0 0 0 0 0,-1-1 0 0 0,1 0 0 0 0,-1 0 0 0 0,0 0 0 0 0,0-1 0 0 0,-1 0 1 0 0,0 0-1 0 0,0 0 0 0 0,2-5-144 0 0,-4-29 1318 0 0,-6 26-1282 0 0,-3 2-36 0 0,-2 4 0 0 0,-1 8 0 0 0,5 21 0 0 0,8-11 0 0 0,0 0 0 0 0,0 0 0 0 0,1-1 0 0 0,1 1 0 0 0,-1-1 0 0 0,2 0 0 0 0,-1 0 0 0 0,1-1 0 0 0,0 0 0 0 0,0 0 0 0 0,1-1 0 0 0,2 2 0 0 0,5 5 0 0 0,17 19 0 0 0,-1 0 0 0 0,-2 2 0 0 0,-1 1 0 0 0,-2 2 0 0 0,-1 0 0 0 0,9 22 0 0 0,-27-44 0 0 0,0 1 0 0 0,-1 0 0 0 0,-1 0 0 0 0,-1 0 0 0 0,0 1 0 0 0,-2 0 0 0 0,1-1 0 0 0,-2 1 0 0 0,0 0 0 0 0,-1 0 0 0 0,-1 0 0 0 0,0-11 0 0 0,0 0 0 0 0,0-1 0 0 0,-1 1 0 0 0,0-1 0 0 0,0 1 0 0 0,0-1 0 0 0,-1 0 0 0 0,1 0 0 0 0,-1 0 0 0 0,-1 0 0 0 0,1-1 0 0 0,0 1 0 0 0,-1-1 0 0 0,0 0 0 0 0,0 0 0 0 0,-1 0 0 0 0,1 0 0 0 0,-1-1 0 0 0,1 0 0 0 0,-1 0 0 0 0,0 0 0 0 0,0 0 0 0 0,-1-1 0 0 0,1 0 0 0 0,-4 1 0 0 0,-141 26 0 0 0,87-29-5 0 0,1-2 0 0 0,0-3-1 0 0,0-3 1 0 0,1-3 0 0 0,0-2 0 0 0,-1-3 5 0 0,-18-8-2262 0 0,30 5-5097 0 0,22 9-1079 0 0,6 3 186 0 0</inkml:trace>
  <inkml:trace contextRef="#ctx0" brushRef="#br0" timeOffset="61235.08">10660 10051 1144 0 0,'-3'-11'1003'0'0,"2"6"-492"0"0,1 1-1 0 0,-1-1 0 0 0,0 1 1 0 0,0-1-1 0 0,-1 1 1 0 0,1 0-1 0 0,-1-1 1 0 0,0 1-1 0 0,0 0 1 0 0,0 0-1 0 0,-1 0 0 0 0,1 0 1 0 0,-1 1-1 0 0,0-1 1 0 0,0 1-1 0 0,0 0 1 0 0,-1-1-1 0 0,1 2 0 0 0,-1-1 1 0 0,1 0-1 0 0,-1 1 1 0 0,0-1-1 0 0,0 1 1 0 0,0 0-1 0 0,-3-1-510 0 0,0 3 422 0 0,-1 1 0 0 0,1-1 0 0 0,0 1 0 0 0,0 0 0 0 0,0 1 0 0 0,0 0 0 0 0,0 0 0 0 0,0 1 0 0 0,1-1 0 0 0,-1 1 0 0 0,1 1 0 0 0,-1-1 1 0 0,1 1-1 0 0,0 0 0 0 0,1 1 0 0 0,-5 3-422 0 0,1 1 282 0 0,0 1 0 0 0,1-1 1 0 0,0 1-1 0 0,0 1 0 0 0,1 0 1 0 0,0 0-1 0 0,1 0 1 0 0,1 1-1 0 0,0-1 0 0 0,0 2 1 0 0,1-1-1 0 0,0 0 0 0 0,1 1 1 0 0,1-1-1 0 0,0 1 1 0 0,1 0-1 0 0,0 0 0 0 0,1 0 1 0 0,0 0-1 0 0,1-1 0 0 0,1 1 1 0 0,0 0-1 0 0,1 0 0 0 0,0-1 1 0 0,0 0-1 0 0,2 1 1 0 0,-1-1-1 0 0,2-1 0 0 0,0 1 1 0 0,0-1-1 0 0,1 0 0 0 0,0 0 1 0 0,1-1-1 0 0,0 0 1 0 0,0 0-1 0 0,1-1 0 0 0,1 0 1 0 0,-1-1-1 0 0,2 0-282 0 0,2 1 3 0 0,1 0 0 0 0,0-1-1 0 0,1-1 1 0 0,0 0 0 0 0,0-1 0 0 0,0-1-1 0 0,1 0 1 0 0,0-1 0 0 0,-1-1 0 0 0,2 0-1 0 0,-1-1 1 0 0,0-1 0 0 0,0 0 0 0 0,0-2-1 0 0,1 0 1 0 0,-1 0 0 0 0,0-2 0 0 0,0 0 0 0 0,0 0-1 0 0,-1-2 1 0 0,1 0 0 0 0,-1-1 0 0 0,0 0-1 0 0,0-1 1 0 0,-1-1 0 0 0,0 0 0 0 0,0-1-1 0 0,-1-1 1 0 0,0 0 0 0 0,-1 0 0 0 0,0-1-1 0 0,-1-1 1 0 0,0 0 0 0 0,6-9-3 0 0,-9 0 0 0 0,-1 9 0 0 0,5 8 0 0 0,56 75 0 0 0,47 0-446 0 0,-60-68-5443 0 0,-47-6-1393 0 0,-1-3 3873 0 0,-5 4 1045 0 0,1 0-5156 0 0</inkml:trace>
  <inkml:trace contextRef="#ctx0" brushRef="#br0" timeOffset="61496.38">10837 10323 1264 0 0,'0'0'1662'0'0,"0"0"40"0"0,0 0 0 0 0,0 0-33 0 0,8-2-49 0 0,141-45 4866 0 0,20-5-3899 0 0,-133 44-3199 0 0,38-9-1910 0 0,-24 13-5539 0 0,-35 4 3844 0 0</inkml:trace>
  <inkml:trace contextRef="#ctx0" brushRef="#br0" timeOffset="61773.25">11503 10315 280 0 0,'0'0'1646'0'0,"6"12"3466"0"0,107-30 4645 0 0,44-69-4281 0 0,-154 85-5384 0 0,-1 1 0 0 0,1-1 0 0 0,-1 0-1 0 0,1 0 1 0 0,-1 0 0 0 0,0 0 0 0 0,0 0-1 0 0,0-1 1 0 0,0 1 0 0 0,0-1 0 0 0,0 1-1 0 0,-1-1 1 0 0,1 0 0 0 0,-1 1 0 0 0,0-1-1 0 0,0 0 1 0 0,0 0 0 0 0,0 0 0 0 0,0 0-1 0 0,-1 0 1 0 0,1 0 0 0 0,-1 0 0 0 0,0 0-1 0 0,0 0 1 0 0,0 0 0 0 0,0-1 0 0 0,-1 1-1 0 0,1 0 1 0 0,-1 0 0 0 0,0 0 0 0 0,0-1-92 0 0,-50 0 616 0 0,37 6-453 0 0,0 1 0 0 0,0 1-1 0 0,1 0 1 0 0,-1 1 0 0 0,1 0 0 0 0,0 1 0 0 0,1 1 0 0 0,-1 0 0 0 0,1 0 0 0 0,1 2 0 0 0,-1-1 0 0 0,1 1 0 0 0,1 1 0 0 0,0 0-1 0 0,0 0 1 0 0,1 1 0 0 0,-1 2-163 0 0,7-10 45 0 0,0 1-1 0 0,1-1 0 0 0,-1 1 0 0 0,1 0 1 0 0,0-1-1 0 0,0 1 0 0 0,0 0 1 0 0,0 0-1 0 0,1 0 0 0 0,0 1 0 0 0,0-1 1 0 0,0 0-1 0 0,0 1 0 0 0,0-1 1 0 0,1 0-1 0 0,0 1 0 0 0,0-1 0 0 0,0 0 1 0 0,1 1-1 0 0,-1-1 0 0 0,1 0 1 0 0,0 1-1 0 0,0-1 0 0 0,1 0 0 0 0,-1 0 1 0 0,1 0-1 0 0,0 0 0 0 0,0 0 1 0 0,0 0-1 0 0,0-1 0 0 0,1 1 0 0 0,0-1 1 0 0,0 1-1 0 0,0-1 0 0 0,0 0 0 0 0,0 0 1 0 0,0 0-1 0 0,1-1 0 0 0,-1 1 1 0 0,1-1-1 0 0,0 0 0 0 0,0 0 0 0 0,2 1-44 0 0,11 4-235 0 0,0 0 0 0 0,1-1 0 0 0,0-1 0 0 0,0-1 0 0 0,0-1 0 0 0,0 0 0 0 0,1-1 0 0 0,-1-1 0 0 0,1-1 0 0 0,0 0 0 0 0,16-4 235 0 0,44-9-5555 0 0,-3-7-5885 0 0,-54 13 5351 0 0</inkml:trace>
  <inkml:trace contextRef="#ctx0" brushRef="#br0" timeOffset="62300.47">12084 9734 1328 0 0,'0'0'1490'0'0,"-1"-18"3092"0"0,5 14 2996 0 0,60 206 1005 0 0,85 148-3069 0 0,-102-251-10181 0 0,-43-87 3053 0 0,-2-6-1353 0 0,-1-3-5624 0 0,-1-3 2271 0 0</inkml:trace>
  <inkml:trace contextRef="#ctx0" brushRef="#br0" timeOffset="62576.75">11934 10244 856 0 0,'4'-6'10221'0'0,"83"-25"-7397"0"0,266-64 462 0 0,-172 51-6664 0 0,-89 23-3181 0 0,-41 10 2481 0 0</inkml:trace>
  <inkml:trace contextRef="#ctx0" brushRef="#br0" timeOffset="63029.13">13500 10130 1056 0 0,'0'-9'2303'0'0,"-4"4"5017"0"0,-6 3-6669 0 0,0 1 1 0 0,0 0-1 0 0,0 0 0 0 0,0 1 0 0 0,0 0 1 0 0,0 1-1 0 0,0 0 0 0 0,0 1 0 0 0,1 0 1 0 0,-1 1-1 0 0,0 0 0 0 0,1 0 1 0 0,0 1-1 0 0,0 0 0 0 0,0 0 0 0 0,0 1 1 0 0,-5 4-652 0 0,5-4 286 0 0,1 1 0 0 0,0-1 0 0 0,0 1 0 0 0,0 1 1 0 0,1-1-1 0 0,0 1 0 0 0,0 0 0 0 0,1 1 0 0 0,0 0 1 0 0,0 0-1 0 0,1 0 0 0 0,0 1 0 0 0,0-1 0 0 0,1 1 0 0 0,0 0 1 0 0,1 1-1 0 0,0-1 0 0 0,0 1 0 0 0,1-1 0 0 0,1 1 1 0 0,-1 0-1 0 0,1 0 0 0 0,1-1 0 0 0,0 1 0 0 0,0 0 1 0 0,1 0-1 0 0,0 0 0 0 0,1-1 0 0 0,1 2-286 0 0,-1-4 92 0 0,2-1 1 0 0,-1 0-1 0 0,1 0 1 0 0,0 0-1 0 0,0 0 0 0 0,1-1 1 0 0,-1 0-1 0 0,1 0 1 0 0,0 0-1 0 0,1 0 0 0 0,-1-1 1 0 0,1 0-1 0 0,0 0 1 0 0,0 0-1 0 0,0-1 0 0 0,1 0 1 0 0,-1 0-1 0 0,1-1 1 0 0,-1 1-1 0 0,1-1 0 0 0,0-1 1 0 0,0 1-1 0 0,0-1 1 0 0,2-1-93 0 0,6 2 50 0 0,0-1-1 0 0,0-1 1 0 0,1 0 0 0 0,-1-1 0 0 0,0 0 0 0 0,0-2 0 0 0,0 0 0 0 0,0 0 0 0 0,0-2 0 0 0,12-4-50 0 0,-18 6 0 0 0,-1 0 0 0 0,1-1 0 0 0,-1 1 0 0 0,0-2 0 0 0,0 1 0 0 0,0-1 0 0 0,0 0 0 0 0,-1-1 0 0 0,0 0 0 0 0,0 0 0 0 0,-1-1 0 0 0,1 1 0 0 0,-1-1 0 0 0,-1-1 0 0 0,0 1 0 0 0,0-1 0 0 0,0 0 0 0 0,-1 0 0 0 0,0-1 0 0 0,0 1 0 0 0,-1-1 0 0 0,0 1 0 0 0,-1-1 0 0 0,0 0 0 0 0,0 0 0 0 0,-1-1 0 0 0,0 1 0 0 0,-1 0 0 0 0,0 0 0 0 0,0 0 0 0 0,-1 0 0 0 0,0-1 0 0 0,-1 1 0 0 0,0 0 0 0 0,0 0 0 0 0,-1 1 0 0 0,0-1 0 0 0,-2-4 0 0 0,-68-56-948 0 0,42 54-2890 0 0,1 6-4921 0 0,28 8 1485 0 0,2 1 554 0 0</inkml:trace>
  <inkml:trace contextRef="#ctx0" brushRef="#br0" timeOffset="63322.77">13800 10134 732 0 0,'0'2'1766'0'0,"-3"97"9057"0"0,4-91-10494 0 0,1 0 1 0 0,1-1 0 0 0,-1 1 0 0 0,1-1 0 0 0,0 1 0 0 0,1-1 0 0 0,0 0 0 0 0,0-1-1 0 0,0 1 1 0 0,1-1 0 0 0,0 0 0 0 0,1 0 0 0 0,-1 0 0 0 0,1 0 0 0 0,0-1 0 0 0,0 0-1 0 0,1-1 1 0 0,-1 1 0 0 0,1-1 0 0 0,0-1 0 0 0,0 1 0 0 0,1-1 0 0 0,-1 0 0 0 0,0-1-1 0 0,1 0 1 0 0,8 2-330 0 0,-8-2 217 0 0,0 0 1 0 0,1 0-1 0 0,-1-1 0 0 0,1 0 0 0 0,-1-1 0 0 0,1 1 0 0 0,-1-2 0 0 0,1 1 1 0 0,-1-1-1 0 0,1-1 0 0 0,-1 1 0 0 0,1-1 0 0 0,-1-1 0 0 0,0 0 0 0 0,0 0 1 0 0,0 0-1 0 0,-1-1 0 0 0,1 0 0 0 0,-1-1 0 0 0,0 0 0 0 0,0 0 0 0 0,0 0 1 0 0,-1-1-1 0 0,1 0 0 0 0,0-2-217 0 0,0-1 222 0 0,31-71 1116 0 0,-37-44-5947 0 0,-3 92 742 0 0,0-1-5466 0 0,-2 16 3104 0 0</inkml:trace>
  <inkml:trace contextRef="#ctx0" brushRef="#br0" timeOffset="63557.71">14396 9463 960 0 0,'0'0'1670'0'0,"-2"8"28"0"0,-33 222 9012 0 0,34-174-8969 0 0,3-1 0 0 0,2 0 0 0 0,3 0 0 0 0,2 0 1 0 0,9 29-1742 0 0,45 53-1251 0 0,-55-123-1737 0 0,-2-3-6702 0 0,-5-10 4171 0 0</inkml:trace>
  <inkml:trace contextRef="#ctx0" brushRef="#br0" timeOffset="63749.71">14189 10077 760 0 0,'-3'0'1595'0'0,"-26"-4"5033"0"0,27 4-5051 0 0,2 0-131 0 0,0 0-149 0 0,0 0-133 0 0,7-3-112 0 0,203-40 2383 0 0,-119 31-5183 0 0,-1-6-2795 0 0,-47 9-796 0 0,-9 0 1219 0 0</inkml:trace>
  <inkml:trace contextRef="#ctx0" brushRef="#br0" timeOffset="64725.51">9846 9815 696 0 0,'15'-41'6048'0'0,"-15"39"-4551"0"0,1 0 833 0 0,0-6-2401 0 0,-1 8 3518 0 0,-2 3 3809 0 0,-14 87-4946 0 0,28-48-4170 0 0,-4-31-883 0 0,-4-6-247 0 0,-2-2-3732 0 0,-2-3 1548 0 0</inkml:trace>
  <inkml:trace contextRef="#ctx0" brushRef="#br0" timeOffset="64957.71">10089 9599 184 0 0,'0'0'1839'0'0,"0"0"16"0"0,0 0 15 0 0,0 0-40 0 0,0 0-65 0 0,0 0-84 0 0,-2 7-100 0 0,-18 63 3466 0 0,21-63-4881 0 0,-1-1-1 0 0,1 1 1 0 0,0-1 0 0 0,0 1-1 0 0,1-1 1 0 0,-1 1-1 0 0,2-1 1 0 0,-1 0 0 0 0,1 0-1 0 0,-1 0 1 0 0,2 0-1 0 0,-1-1 1 0 0,1 1-1 0 0,0-1-165 0 0,7 14-1363 0 0,5 6-2632 0 0,-4-8-2064 0 0,1-5 1250 0 0</inkml:trace>
  <inkml:trace contextRef="#ctx0" brushRef="#br0" timeOffset="65609.2">14928 9417 1316 0 0,'26'-16'5468'0'0,"-24"15"-3657"0"0,8-1 991 0 0,-5 4 2521 0 0,-3 3-4846 0 0,-1 0 1 0 0,0-1-1 0 0,0 1 1 0 0,0 0-1 0 0,-1 0 0 0 0,0-1 1 0 0,0 1-1 0 0,0 0 1 0 0,0 0-1 0 0,-1 0 1 0 0,1 0-1 0 0,-1-1 1 0 0,-1 1-1 0 0,1 0 1 0 0,-1-1-1 0 0,0 1 1 0 0,-2 3-478 0 0,-4 20 1398 0 0,-2 5-703 0 0,1-3-1876 0 0,7-9-3235 0 0,2-19 442 0 0,0-2-2595 0 0,0 0 503 0 0</inkml:trace>
  <inkml:trace contextRef="#ctx0" brushRef="#br0" timeOffset="65873.2">15060 9386 96 0 0,'0'0'1979'0'0,"0"0"-21"0"0,0 0-6 0 0,0 0-19 0 0,2 5-47 0 0,1 74 5770 0 0,4 13-4618 0 0,0-72-6657 0 0,0 0-3860 0 0,-1-6 2191 0 0</inkml:trace>
  <inkml:trace contextRef="#ctx0" brushRef="#br0" timeOffset="67683.03">10421 8141 532 0 0,'32'41'7073'0'0,"60"-21"-3788"0"0,-86-20-3109 0 0,105 6 2153 0 0,0-6-1 0 0,101-12-2328 0 0,-54 2 865 0 0,258-26 408 0 0,-193 13-745 0 0,103-11 108 0 0,1 13-1 0 0,51 16-635 0 0,162 37-359 0 0,-397-23 40 0 0,203 13-1509 0 0,201-18 1828 0 0,135-51-578 0 0,-530 49 525 0 0,-2 5 1 0 0,1 8-1 0 0,-2 6 0 0 0,105 29 53 0 0,14-9-20 0 0,-152-30 138 0 0,0-5-1 0 0,92-9-117 0 0,-135 11 421 0 0,83-9 672 0 0,-139-1-944 0 0,7 2 102 0 0,-10 7-109 0 0,-13-6-136 0 0,-1-1-7 0 0,0 0 7 0 0,0 0-9 0 0,0 0-3 0 0,-4 3 29 0 0,-153 126-55 0 0,-99 197 303 0 0,48 39 684 0 0,-32 122 199 0 0,132-287-891 0 0,10-47-133 0 0,57-90-59 0 0,-114 213 484 0 0,103-163-366 0 0,-68 148 89 0 0,34-128-192 0 0,28-74-1126 0 0,38-46-855 0 0,17-11 1355 0 0,-10 4-2032 0 0,4-4-5873 0 0,9-2 3896 0 0</inkml:trace>
  <inkml:trace contextRef="#ctx0" brushRef="#br0" timeOffset="69355.03">8863 10640 488 0 0,'0'0'949'0'0,"0"0"-16"0"0,0 0-35 0 0,0 0-52 0 0,0 0-58 0 0,0 0-61 0 0,0 0-38 0 0,0 0-8 0 0,0 0-19 0 0,0 0 10 0 0,0 0-13 0 0,-3 6-16 0 0,-7 12-228 0 0,1 1 0 0 0,1 0 0 0 0,0 1 0 0 0,2 0 0 0 0,0 0 1 0 0,1 1-1 0 0,1-1 0 0 0,1 1 0 0 0,1 0 0 0 0,1 0 0 0 0,0 0 0 0 0,2 0 0 0 0,0 0 0 0 0,2 0 0 0 0,2 10-415 0 0,0-26 103 0 0,-1 1-1 0 0,1-1 1 0 0,0-1-1 0 0,0 1 1 0 0,1-1-1 0 0,-1 0 1 0 0,1 0-1 0 0,0-1 1 0 0,0 0-1 0 0,0 0 1 0 0,0 0-1 0 0,1 0 0 0 0,-1-1 1 0 0,1 0-1 0 0,0-1 1 0 0,-1 0-1 0 0,1 0 1 0 0,0 0-1 0 0,0-1 1 0 0,0 0-1 0 0,0 0 1 0 0,-1 0-1 0 0,1-1 1 0 0,0 0-1 0 0,1-1-102 0 0,19 2 119 0 0,450-1 875 0 0,-248-15-769 0 0,169-16-48 0 0,-237 34-529 0 0,0-7 0 0 0,119-21 352 0 0,238-18 184 0 0,-164 25 83 0 0,94-3-87 0 0,-88 34-133 0 0,-19 1 572 0 0,177-22 164 0 0,-68 4-544 0 0,-94-4-152 0 0,249 51-47 0 0,-182-59-909 0 0,-115 12 483 0 0,-85 1-3065 0 0,-175 1-846 0 0,-45 2 3040 0 0,-3 1-889 0 0,2 0-1365 0 0,7-2 268 0 0</inkml:trace>
  <inkml:trace contextRef="#ctx0" brushRef="#br0" timeOffset="71609.39">3736 7239 528 0 0,'0'0'604'0'0,"0"0"9"0"0,0 0-22 0 0,0 0-8 0 0,0 0 10 0 0,0 0 3 0 0,0 0 12 0 0,0 0-4 0 0,0 0-18 0 0,0 0-18 0 0,0 0-23 0 0,0 0-44 0 0,2 4-34 0 0,0 0-224 0 0,1 1 0 0 0,0-1 0 0 0,0 0 0 0 0,0 0 0 0 0,0-1 1 0 0,0 1-1 0 0,1-1 0 0 0,0 1 0 0 0,0-1 0 0 0,0 0 0 0 0,0-1 0 0 0,0 1 1 0 0,0-1-1 0 0,1 1 0 0 0,-1-1 0 0 0,1-1 0 0 0,-1 1 0 0 0,1-1 0 0 0,0 1 1 0 0,0-1-1 0 0,0-1 0 0 0,4 1-243 0 0,40 2 868 0 0,1-3-1 0 0,-1-2 1 0 0,0-2 0 0 0,26-7-868 0 0,-23 5 381 0 0,245-29 1127 0 0,133-8-230 0 0,-38 29-645 0 0,-143 10-280 0 0,-1 12 0 0 0,6 11-353 0 0,203 2 194 0 0,451-59 249 0 0,-390-18-283 0 0,249 1 79 0 0,-379 45-187 0 0,264 4-166 0 0,-221 7-318 0 0,-22-18-235 0 0,-5 16-24 0 0,137-13-25 0 0,-178-5 897 0 0,-28-7 360 0 0,97-14-294 0 0,-118 21 66 0 0,-93-9 556 0 0,-161 26-704 0 0,-57 3-169 0 0,-3-1-7 0 0,0 0 2 0 0,-18 89 156 0 0,14-15 356 0 0,19 206 1101 0 0,-11-51-1027 0 0,-8-127-371 0 0,-10 8-31 0 0,17-62 88 0 0,1-18-7 0 0,-8 27 208 0 0,-4-3-10 0 0,9-51-410 0 0,-1 0 19 0 0,0 4-214 0 0,-3-3-3413 0 0,-2-2 2634 0 0,-11 0-9358 0 0,11-3 8326 0 0,2 0-3624 0 0</inkml:trace>
  <inkml:trace contextRef="#ctx0" brushRef="#br0" timeOffset="72289.23">12890 7703 900 0 0,'0'0'1413'0'0,"0"0"-34"0"0,0 0-39 0 0,0 0-69 0 0,0 0-75 0 0,0 0-64 0 0,0 0-57 0 0,0 0-65 0 0,0 0-50 0 0,0 0-12 0 0,0 0-11 0 0,0 0-25 0 0,0 0-26 0 0,0 0-16 0 0,0 0-22 0 0,0 0-24 0 0,2 6-12 0 0,3 12-162 0 0,0 1 1 0 0,1-2-1 0 0,1 1 0 0 0,1-1 0 0 0,1 0 1 0 0,0 0-1 0 0,1-1 0 0 0,1 0 0 0 0,0-1 1 0 0,1 0-1 0 0,1-1 0 0 0,0 0 0 0 0,12 9-650 0 0,-4-7 569 0 0,-14-9-305 0 0,1 0 1 0 0,0-1-1 0 0,0 0 0 0 0,0 0 1 0 0,0-1-1 0 0,1 0 1 0 0,0-1-1 0 0,0 0 0 0 0,1 0 1 0 0,-1-1-1 0 0,1 0 1 0 0,0 0-1 0 0,-1-1 0 0 0,1-1 1 0 0,0 0-1 0 0,0 0 1 0 0,0 0-1 0 0,0-2 0 0 0,8 0-264 0 0,-1-1 9 0 0,0-2-9 0 0,-5-1 0 0 0,1 1 0 0 0,-4-4 0 0 0,55-39 0 0 0,-25 6 91 0 0,14-16-2077 0 0,-24 14-2934 0 0,-23 26 1826 0 0,-5 9-7882 0 0,-1 8 4294 0 0</inkml:trace>
  <inkml:trace contextRef="#ctx0" brushRef="#br0" timeOffset="73675.34">3204 7925 996 0 0,'0'0'1283'0'0,"0"0"-24"0"0,0 0-11 0 0,0 0-4 0 0,0 0-31 0 0,4-5-37 0 0,16-11-53 0 0,-15 12-50 0 0,-5 4-66 0 0,0 0-34 0 0,10-7 489 0 0,-4 6 2939 0 0,66-13 4494 0 0,-69 13-8386 0 0,-3 1-15 0 0,0 0-29 0 0,0 0-17 0 0,0 0-31 0 0,24 7 2664 0 0,211 153-3081 0 0,-70-78 0 0 0,-153-77 0 0 0,-1-1 0 0 0,-1 1 0 0 0,-2 0 0 0 0,3 0 0 0 0,7-4 0 0 0,-3-5-12 0 0,0-1-1 0 0,0 0 1 0 0,0-1 0 0 0,-1 0 0 0 0,0-1-1 0 0,-1-1 1 0 0,1 0 0 0 0,-1-1 0 0 0,-1-1-1 0 0,0 0 1 0 0,0 0 0 0 0,-1-1 0 0 0,0-1-1 0 0,-1 1 1 0 0,6-10 12 0 0,8-16-3811 0 0,-17 12-4328 0 0,-5 21 331 0 0,4-9 600 0 0</inkml:trace>
  <inkml:trace contextRef="#ctx0" brushRef="#br0" timeOffset="75055.64">5518 6498 1012 0 0,'0'-12'2206'0'0,"1"6"1111"0"0,1-20 1051 0 0,-3 17 7793 0 0,-10 48-11133 0 0,3 1 1 0 0,0 0-1 0 0,3 0 0 0 0,1 0 1 0 0,2 1-1 0 0,2-1 0 0 0,2 1-1028 0 0,-2-34 120 0 0,6 43 2234 0 0,3-83-2350 0 0,-1 0 0 0 0,-2 0-1 0 0,-1-1 1 0 0,-1 0-1 0 0,-2 0 1 0 0,-2 0-1 0 0,-1 0 1 0 0,-3-19-4 0 0,1-52 2 0 0,-1 52-2 0 0,4 35 0 0 0,3 1 0 0 0,3 8 0 0 0,12 12 0 0 0,-5 5 0 0 0,0 0 0 0 0,-1 2 0 0 0,0 0 0 0 0,-1 0 0 0 0,0 1 0 0 0,0 0 0 0 0,-1 1 0 0 0,-1 0 0 0 0,0 0 0 0 0,-4-6 0 0 0,124 123 0 0 0,-118-118 0 0 0,-1-1 0 0 0,2-1 0 0 0,-1 0 0 0 0,1-1 0 0 0,1 0 0 0 0,0 0 0 0 0,0-2 0 0 0,0 0 0 0 0,1 0 0 0 0,0-1 0 0 0,0-1 0 0 0,0 0 0 0 0,0-1 0 0 0,1 0 0 0 0,-1-1 0 0 0,1-1 0 0 0,0 0 0 0 0,-1-1 0 0 0,1-1 0 0 0,0 0 0 0 0,-1-1 0 0 0,1-1 0 0 0,-1 0 0 0 0,0-1 0 0 0,0 0 0 0 0,0-1 0 0 0,0-1 0 0 0,-1 0 0 0 0,0-1 0 0 0,0-1 0 0 0,-1 0 0 0 0,0 0 0 0 0,0-1 0 0 0,-1-1 0 0 0,0 1 0 0 0,0-2 0 0 0,-2 0 0 0 0,2-1 0 0 0,-6 4 0 0 0,0 0 0 0 0,0 0 0 0 0,-1 0 0 0 0,0 0 0 0 0,0-1 0 0 0,-1 0 0 0 0,0 0 0 0 0,-1 0 0 0 0,0 0 0 0 0,0 0 0 0 0,-1 0 0 0 0,0-1 0 0 0,-1 1 0 0 0,0-1 0 0 0,0 1 0 0 0,-1 0 0 0 0,0 0 0 0 0,-1-1 0 0 0,0 1 0 0 0,-1 0 0 0 0,1 0 0 0 0,-2 0 0 0 0,1 1 0 0 0,-1-1 0 0 0,0 1 0 0 0,-1 0 0 0 0,0 0 0 0 0,0 0 0 0 0,-1 1 0 0 0,0 0 0 0 0,-1 0 0 0 0,1 0 0 0 0,-1 1 0 0 0,0 0 0 0 0,-1 0 0 0 0,1 1 0 0 0,-5-2 0 0 0,-86-16-3631 0 0,64 26-1958 0 0,4 7-5048 0 0,14-1 3380 0 0</inkml:trace>
  <inkml:trace contextRef="#ctx0" brushRef="#br0" timeOffset="75383.67">6626 6469 1172 0 0,'0'0'1730'0'0,"0"0"-99"0"0,0 0-117 0 0,0 0-64 0 0,0 0-80 0 0,0 0-63 0 0,-6 5-62 0 0,-1 1-714 0 0,1 1 0 0 0,0-1 1 0 0,0 1-1 0 0,0 1 0 0 0,1-1 0 0 0,0 1 0 0 0,0 0 0 0 0,1 0 0 0 0,0 0 1 0 0,0 0-1 0 0,1 1 0 0 0,-2 8-531 0 0,4-13 149 0 0,0 0 1 0 0,0-1-1 0 0,0 1 1 0 0,0 1-1 0 0,1-1 1 0 0,0 0-1 0 0,0 0 1 0 0,0 0-1 0 0,0 0 1 0 0,0 0-1 0 0,1 0 1 0 0,0 0-1 0 0,0 0 1 0 0,0 0-1 0 0,0 0 0 0 0,1-1 1 0 0,-1 1-1 0 0,1 0 1 0 0,0-1-1 0 0,0 1 1 0 0,0-1-1 0 0,1 1 1 0 0,-1-1-1 0 0,1 0 1 0 0,0 0-1 0 0,0 0 1 0 0,0-1-1 0 0,0 1 1 0 0,0-1-1 0 0,1 0 0 0 0,-1 1 1 0 0,1-2-1 0 0,0 1 1 0 0,-1 0-1 0 0,1-1 1 0 0,0 1-1 0 0,0-1 1 0 0,0 0-1 0 0,0 0 1 0 0,0-1-1 0 0,0 1 1 0 0,0-1-1 0 0,0 0 1 0 0,0 0-150 0 0,7-1 160 0 0,0 0 1 0 0,-1-1-1 0 0,1 0 1 0 0,0-1 0 0 0,-1 0-1 0 0,0-1 1 0 0,0 0-1 0 0,0 0 1 0 0,0-1 0 0 0,-1 0-1 0 0,0-1 1 0 0,0 0-1 0 0,0 0 1 0 0,5-6-161 0 0,-11 9 26 0 0,1-1 0 0 0,0 0-1 0 0,-1 1 1 0 0,0-1 0 0 0,0-1 0 0 0,0 1 0 0 0,-1 0-1 0 0,1-1 1 0 0,-1 1 0 0 0,0-1 0 0 0,0 0-1 0 0,0 0 1 0 0,-1 1 0 0 0,0-1 0 0 0,0 0 0 0 0,0 0-1 0 0,-1-1 1 0 0,1 1 0 0 0,-1 0 0 0 0,0 0-1 0 0,-1 0 1 0 0,1 0 0 0 0,-1 0 0 0 0,0 0 0 0 0,0 0-1 0 0,-1 0 1 0 0,1 0 0 0 0,-1 1 0 0 0,0-1-1 0 0,-1 0 1 0 0,0 0-26 0 0,-5-4-414 0 0,0 0-1 0 0,-1 0 1 0 0,0 1-1 0 0,-1 0 1 0 0,0 0-1 0 0,0 1 1 0 0,-1 1-1 0 0,0-1 1 0 0,0 2-1 0 0,0 0 1 0 0,-1 0-1 0 0,1 1 1 0 0,-1 0-1 0 0,0 1 1 0 0,0 1-1 0 0,-13-2 415 0 0,-72-6-10283 0 0,47 9 4377 0 0</inkml:trace>
  <inkml:trace contextRef="#ctx0" brushRef="#br0" timeOffset="76289.18">1330 7327 912 0 0,'21'-44'8570'0'0,"-20"43"-7428"0"0,-1 1-52 0 0,2-11 1068 0 0,0 0 5735 0 0,-6 17-7634 0 0,1 0 0 0 0,0 0-1 0 0,0 0 1 0 0,1 0 0 0 0,-1 1-1 0 0,2-1 1 0 0,-1 1 0 0 0,0-1 0 0 0,1 1-1 0 0,1 0 1 0 0,-1-1 0 0 0,1 1-1 0 0,0 0 1 0 0,0 0 0 0 0,1-1-1 0 0,0 1 1 0 0,0 0 0 0 0,1-1-1 0 0,0 1 1 0 0,0-1 0 0 0,1 4-259 0 0,1-4 136 0 0,-1 1 1 0 0,1-1 0 0 0,0 0-1 0 0,0 0 1 0 0,1 0-1 0 0,0-1 1 0 0,0 0-1 0 0,0 1 1 0 0,0-2 0 0 0,1 1-1 0 0,0-1 1 0 0,0 0-1 0 0,0 0 1 0 0,0 0-1 0 0,1-1 1 0 0,0 0 0 0 0,-1 0-1 0 0,1-1 1 0 0,0 0-1 0 0,0 0 1 0 0,0-1-1 0 0,1 0 1 0 0,-1 0 0 0 0,0 0-1 0 0,0-1 1 0 0,1 0-1 0 0,-1-1 1 0 0,0 1 0 0 0,0-2-1 0 0,1 1 1 0 0,-1-1-1 0 0,3-1-136 0 0,4-1 40 0 0,1 0-1 0 0,-2-1 0 0 0,1-1 0 0 0,-1-1 1 0 0,0 0-1 0 0,0 0 0 0 0,0-1 1 0 0,-1-1-1 0 0,-1 0 0 0 0,0 0 1 0 0,0-2-1 0 0,0 1 0 0 0,-2-1 1 0 0,1 0-1 0 0,-1-1 0 0 0,-1 0 1 0 0,0-1-1 0 0,-1 0 0 0 0,0 0 0 0 0,-1 0 1 0 0,0-1-1 0 0,-1 0 0 0 0,-1 0 1 0 0,0-1-1 0 0,-1 1 0 0 0,-1-1 1 0 0,0 1-1 0 0,-1-1 0 0 0,0-6-39 0 0,-2 13-308 0 0,-3-26-669 0 0,-9 20-2716 0 0,12 14 3310 0 0,-20-6-2841 0 0,11 6-1207 0 0,0 4-3485 0 0,-8 7 1296 0 0</inkml:trace>
  <inkml:trace contextRef="#ctx0" brushRef="#br0" timeOffset="76552.05">1712 7410 676 0 0,'0'0'1566'0'0,"0"0"9"0"0,0 0-4 0 0,0 0-33 0 0,0 5-35 0 0,-2 107 4983 0 0,5 139 363 0 0,15-167-6777 0 0,-16-72-1476 0 0,-1 0-2028 0 0,2-9-4311 0 0,-3-3 2538 0 0</inkml:trace>
  <inkml:trace contextRef="#ctx0" brushRef="#br0" timeOffset="77001.82">1877 7766 168 0 0,'-7'3'1540'0'0,"-21"9"23"0"0,21-9 30 0 0,7-3 3 0 0,0 0-25 0 0,0 0-37 0 0,0 0-49 0 0,0 0-59 0 0,0 0-64 0 0,0 0-87 0 0,8-2-96 0 0,112-35 3254 0 0,-87 22-3836 0 0,-1-2 1 0 0,-1 0 0 0 0,-1-2 0 0 0,0-2 0 0 0,-2-1-1 0 0,0-1 1 0 0,-2-1 0 0 0,6-7-598 0 0,-31 29 14 0 0,1 1 1 0 0,-1 0-1 0 0,0-1 0 0 0,0 1 0 0 0,0-1 1 0 0,-1 1-1 0 0,1-1 0 0 0,0 0 0 0 0,0 1 1 0 0,-1-1-1 0 0,1 0 0 0 0,-1 0 1 0 0,0 1-1 0 0,1-1 0 0 0,-1 0 0 0 0,0 0 1 0 0,0 1-1 0 0,0-1 0 0 0,0 0 1 0 0,-1 0-1 0 0,1 1 0 0 0,0-1 0 0 0,-1 0 1 0 0,1 0-1 0 0,-1 1 0 0 0,1-1 0 0 0,-1 0 1 0 0,0 1-1 0 0,0-1 0 0 0,0 1 1 0 0,0-1-1 0 0,0 1 0 0 0,0 0 0 0 0,0-1 1 0 0,0 1-1 0 0,-1 0 0 0 0,1 0 0 0 0,0 0 1 0 0,-1-1-1 0 0,1 2 0 0 0,-1-1 1 0 0,0 0-1 0 0,1 0 0 0 0,-1 0 0 0 0,1 1 1 0 0,-1-1-1 0 0,0 1 0 0 0,0-1 0 0 0,1 1 1 0 0,-1 0-1 0 0,0 0 0 0 0,0-1 1 0 0,1 1-1 0 0,-1 0 0 0 0,0 1 0 0 0,0-1-14 0 0,-65 33 241 0 0,55-26-107 0 0,2 0 0 0 0,-1 1 0 0 0,1 1 0 0 0,1 0 0 0 0,-1 0 0 0 0,2 1 0 0 0,-1 0 0 0 0,1 0 0 0 0,1 1 0 0 0,0 0 0 0 0,0 0 0 0 0,1 1-1 0 0,0 0 1 0 0,1 0 0 0 0,1 0 0 0 0,0 0 0 0 0,1 1 0 0 0,0 0 0 0 0,0 0 0 0 0,2 0 0 0 0,0 0 0 0 0,0 12-134 0 0,2-20 34 0 0,1 0 0 0 0,-1 0 0 0 0,1 0 0 0 0,1-1 0 0 0,-1 1-1 0 0,0 0 1 0 0,1-1 0 0 0,0 0 0 0 0,0 0 0 0 0,0 0 0 0 0,1 0 0 0 0,0 0 0 0 0,-1 0 0 0 0,1-1 0 0 0,0 0 0 0 0,1 0-1 0 0,-1 0 1 0 0,0 0 0 0 0,1-1 0 0 0,0 0 0 0 0,-1 1 0 0 0,1-2 0 0 0,0 1 0 0 0,0-1 0 0 0,0 1 0 0 0,0-1 0 0 0,1-1-1 0 0,-1 1 1 0 0,0-1 0 0 0,1 0-34 0 0,8 1-644 0 0,0 0 0 0 0,1-2 0 0 0,-1 0 0 0 0,0 0-1 0 0,0-1 1 0 0,0-1 0 0 0,0 0 0 0 0,-1-1 0 0 0,1-1 0 0 0,8-3 644 0 0,7-8-3533 0 0,1-4-6022 0 0,-13 8 3381 0 0</inkml:trace>
  <inkml:trace contextRef="#ctx0" brushRef="#br0" timeOffset="77326.97">2560 7483 1128 0 0,'0'0'1242'0'0,"0"-3"24"0"0,0 2-1058 0 0,0 0 0 0 0,0-1 1 0 0,0 1-1 0 0,0 0 0 0 0,0-1 1 0 0,0 1-1 0 0,0 0 0 0 0,0 0 1 0 0,-1-1-1 0 0,1 1 0 0 0,0 0 1 0 0,-1 0-1 0 0,1-1 0 0 0,-1 1 1 0 0,1 0-1 0 0,-1 0 1 0 0,0 0-1 0 0,0 0 0 0 0,1 0 1 0 0,-1 0-1 0 0,0 0 0 0 0,0 0 1 0 0,0 0-1 0 0,0 0 0 0 0,0 1 1 0 0,0-1-1 0 0,0 0 0 0 0,0 0 1 0 0,0 1-1 0 0,-1-1 0 0 0,1 1 1 0 0,0-1-1 0 0,0 1 0 0 0,0 0 1 0 0,-1-1-1 0 0,1 1 0 0 0,0 0 1 0 0,-1 0-1 0 0,1 0 0 0 0,0 0 1 0 0,0 0-1 0 0,-1 0 1 0 0,1 0-1 0 0,0 0 0 0 0,-1 1 1 0 0,1-1-1 0 0,0 1 0 0 0,-1-1-208 0 0,-67 29 3409 0 0,60-24-2534 0 0,7-4-803 0 0,0 0-1 0 0,0-1 0 0 0,1 1 0 0 0,-1 0 1 0 0,0 0-1 0 0,1 0 0 0 0,-1 0 1 0 0,1 1-1 0 0,0-1 0 0 0,-1 0 0 0 0,1 1 1 0 0,0-1-1 0 0,-1 0 0 0 0,1 1 0 0 0,0 0 1 0 0,0-1-1 0 0,0 1 0 0 0,1 0 1 0 0,-1-1-1 0 0,0 1 0 0 0,1 0 0 0 0,-1 0 1 0 0,1 0-1 0 0,-1-1 0 0 0,1 1 1 0 0,0 0-1 0 0,0 0 0 0 0,0 0 0 0 0,0 0 1 0 0,0 0-1 0 0,0 0 0 0 0,1 0 1 0 0,-1-1-1 0 0,0 1 0 0 0,1 0 0 0 0,0 0 1 0 0,-1 0-1 0 0,1-1 0 0 0,0 1 0 0 0,0 0 1 0 0,0-1-1 0 0,0 1 0 0 0,0-1 1 0 0,0 1-1 0 0,1-1 0 0 0,-1 1 0 0 0,0-1 1 0 0,1 0-1 0 0,-1 0 0 0 0,1 0 1 0 0,-1 0-1 0 0,1 0 0 0 0,0 0 0 0 0,-1 0 1 0 0,1 0-1 0 0,0 0 0 0 0,0-1 0 0 0,-1 1 1 0 0,1-1-1 0 0,0 0 0 0 0,0 1 1 0 0,0-1-1 0 0,0 0 0 0 0,0 0 0 0 0,1 0-71 0 0,262 60 1171 0 0,-261-60-1139 0 0,0 1 1 0 0,0 0-1 0 0,0 1 0 0 0,0-1 1 0 0,-1 1-1 0 0,1 0 0 0 0,-1 0 1 0 0,1 0-1 0 0,-1 0 0 0 0,0 0 0 0 0,0 1 1 0 0,0 0-1 0 0,0-1 0 0 0,0 1 1 0 0,0 0-1 0 0,-1 0 0 0 0,0 1 0 0 0,1-1 1 0 0,-1 0-1 0 0,0 1 0 0 0,-1 0 1 0 0,1-1-1 0 0,-1 1-32 0 0,-1-1 41 0 0,-1 0 0 0 0,1-1 0 0 0,-1 1 1 0 0,0-1-1 0 0,0 1 0 0 0,0-1 0 0 0,-1 1 0 0 0,1-1 1 0 0,0 1-1 0 0,-1-1 0 0 0,0 0 0 0 0,1 0 0 0 0,-1 0 0 0 0,0 0 1 0 0,0 0-1 0 0,0 0 0 0 0,0-1 0 0 0,-1 1 0 0 0,1-1 0 0 0,0 1 1 0 0,-1-1-1 0 0,1 0 0 0 0,-1 0-41 0 0,-2 2 50 0 0,-78 31-702 0 0,25-26-4093 0 0,12-1-4829 0 0,23-3 3673 0 0</inkml:trace>
  <inkml:trace contextRef="#ctx0" brushRef="#br0" timeOffset="78881.39">3610 11276 4 0 0,'26'-40'10001'0'0,"-5"41"-4873"0"0,25 67-2835 0 0,-13 35-597 0 0,-4 0 0 0 0,-4 2 0 0 0,8 99-1696 0 0,-26-162 272 0 0,40 309 1628 0 0,61 350 454 0 0,-59-430-1942 0 0,60 239-48 0 0,-77-354-312 0 0,30 116 6 0 0,-7-61 9 0 0,-28-125-521 0 0,-19-70-348 0 0,-7-13-4410 0 0,0 0-5303 0 0,-1-3 4321 0 0</inkml:trace>
  <inkml:trace contextRef="#ctx0" brushRef="#br0" timeOffset="80198.73">2990 15511 792 0 0,'3'-6'2012'0'0,"-6"-3"9411"0"0,0 6-11231 0 0,1 2-1582 0 0,0 0 2352 0 0,-3 5-14 0 0,-13 15-342 0 0,2 0-1 0 0,0 1 0 0 0,2 1 1 0 0,0 0-1 0 0,1 1 0 0 0,1 1 1 0 0,1-1-1 0 0,1 2 0 0 0,1 0 0 0 0,1 0 1 0 0,2 0-1 0 0,0 1 0 0 0,1 0 1 0 0,2 0-1 0 0,0 0 0 0 0,2 8-605 0 0,1-18 174 0 0,1 0-1 0 0,1 0 0 0 0,0 0 1 0 0,1-1-1 0 0,1 1 0 0 0,0-1 1 0 0,1 1-1 0 0,0-1 0 0 0,1-1 1 0 0,1 1-1 0 0,0-1 0 0 0,1 0 1 0 0,0-1-1 0 0,1 0 0 0 0,0 0 1 0 0,1-1-1 0 0,0 0 0 0 0,1 0 1 0 0,1-1-1 0 0,-1-1 0 0 0,1 0 0 0 0,1-1 1 0 0,0 0-1 0 0,0-1 0 0 0,0 0 1 0 0,1-1-1 0 0,0-1 0 0 0,0 0 1 0 0,1 0-1 0 0,-1-2 0 0 0,1 0 1 0 0,7 0-174 0 0,5-1-95 0 0,0-1 0 0 0,0-1 0 0 0,-1-2 0 0 0,1-1 0 0 0,0 0 0 0 0,-1-2 0 0 0,0-2 0 0 0,5-1 95 0 0,118-59-5331 0 0,-117 45 623 0 0,-25 11-5309 0 0,-7 11 4758 0 0</inkml:trace>
  <inkml:trace contextRef="#ctx0" brushRef="#br0" timeOffset="80433.15">3049 15938 932 0 0,'-13'-3'2531'0'0,"7"1"1269"0"0,2-11 4880 0 0,60-30-5445 0 0,48-5-832 0 0,88-53-4062 0 0,-163 70-2178 0 0,-19 9-3728 0 0,-10 19 2773 0 0</inkml:trace>
  <inkml:trace contextRef="#ctx0" brushRef="#br0" timeOffset="80633.48">2997 15470 1212 0 0,'-2'1'2572'0'0,"-5"1"-2366"0"0,9-2 2970 0 0,3-3 3497 0 0,198-72-1841 0 0,16 19-4459 0 0,-101 36-2834 0 0,-40 24-6209 0 0,-46 3 4221 0 0</inkml:trace>
  <inkml:trace contextRef="#ctx0" brushRef="#br0" timeOffset="81081">3929 15844 560 0 0,'0'0'1509'0'0,"0"-3"4"0"0,0 1-1544 0 0,-3-15 3405 0 0,-2 10 5088 0 0,-2 18-7899 0 0,2-1 1 0 0,-1 1 0 0 0,1 1 0 0 0,1-1-1 0 0,0 1 1 0 0,1 0 0 0 0,0 0 0 0 0,1 0-1 0 0,0 0 1 0 0,1 0 0 0 0,0 0 0 0 0,1 1-1 0 0,1 6-563 0 0,10 63 3064 0 0,-11-80-2805 0 0,0-2-16 0 0,0 0-27 0 0,0 0-26 0 0,0 0-9 0 0,0 0-25 0 0,0 0-18 0 0,0 0-27 0 0,21-55 55 0 0,-15 42-230 0 0,1-6-127 0 0,1 1 0 0 0,1 0 0 0 0,0 1 0 0 0,1-1 0 0 0,1 2 0 0 0,1 0 0 0 0,0 0 0 0 0,1 1 0 0 0,5-3 191 0 0,-17 16 4 0 0,0 1-1 0 0,0-1 0 0 0,0 1 0 0 0,0 0 0 0 0,0 0 1 0 0,1-1-1 0 0,-1 1 0 0 0,0 0 0 0 0,1 0 0 0 0,-1 0 1 0 0,1 0-1 0 0,-1 1 0 0 0,1-1 0 0 0,-1 0 0 0 0,1 1 1 0 0,0-1-1 0 0,-1 1 0 0 0,1-1 0 0 0,0 1 0 0 0,-1 0 1 0 0,1-1-1 0 0,0 1 0 0 0,-1 0 0 0 0,1 0 0 0 0,0 0 1 0 0,0 1-1 0 0,-1-1 0 0 0,1 0 0 0 0,0 1 0 0 0,-1-1 1 0 0,1 1-1 0 0,0-1 0 0 0,-1 1 0 0 0,1 0 0 0 0,-1 0 1 0 0,1 0-1 0 0,-1 0 0 0 0,0 0 0 0 0,1 0 0 0 0,-1 0 1 0 0,0 0-1 0 0,0 0 0 0 0,1 1 0 0 0,-1-1 0 0 0,0 1-3 0 0,13 15-70 0 0,1 0 0 0 0,0-1-1 0 0,1-1 1 0 0,1 0 0 0 0,0-1-1 0 0,1-1 1 0 0,10 5 70 0 0,30 4-4966 0 0,4-20-6120 0 0,-41-6 5882 0 0</inkml:trace>
  <inkml:trace contextRef="#ctx0" brushRef="#br0" timeOffset="81359.17">4773 15822 856 0 0,'0'0'1406'0'0,"-3"-17"4055"0"0,-49-4 388 0 0,32 24-5157 0 0,1 1 1 0 0,0 1-1 0 0,0 0 1 0 0,0 2-1 0 0,1 0 1 0 0,0 1-1 0 0,0 1 1 0 0,1 1-1 0 0,0 0 1 0 0,0 1-1 0 0,1 1 1 0 0,1 1-1 0 0,0 0 1 0 0,1 0-1 0 0,1 2 1 0 0,-4 4-693 0 0,14-15 92 0 0,0 0 1 0 0,1 0-1 0 0,0 0 1 0 0,0 0-1 0 0,0 0 1 0 0,0 0-1 0 0,0 1 1 0 0,1-1-1 0 0,0 1 1 0 0,0-1-1 0 0,0 1 1 0 0,0-1-1 0 0,1 1 1 0 0,0 0-1 0 0,0-1 1 0 0,0 1-1 0 0,0 0 1 0 0,1-1-1 0 0,0 1 1 0 0,0-1-1 0 0,0 1 1 0 0,0-1-1 0 0,1 1 1 0 0,0-1-1 0 0,0 0 1 0 0,0 0-1 0 0,0 0 1 0 0,1 0-1 0 0,0 0 1 0 0,-1 0-1 0 0,1-1 1 0 0,1 1-1 0 0,-1-1 1 0 0,0 0-1 0 0,1 0 1 0 0,0 0-1 0 0,-1 0 1 0 0,1-1-1 0 0,0 1 1 0 0,1-1-1 0 0,-1 0 1 0 0,0-1-1 0 0,0 1 1 0 0,1-1-1 0 0,-1 1 1 0 0,6-1-93 0 0,8 2-212 0 0,1-2 0 0 0,0 0 0 0 0,-1-1 1 0 0,1-1-1 0 0,0 0 0 0 0,0-2 0 0 0,-1 0 0 0 0,0-1 1 0 0,1-1-1 0 0,-2-1 0 0 0,1 0 0 0 0,5-4 212 0 0,-13 5-573 0 0,-1 0 1 0 0,0 0-1 0 0,0-1 0 0 0,-1 0 1 0 0,0-1-1 0 0,0 0 0 0 0,0 0 0 0 0,-1 0 1 0 0,0-1-1 0 0,0 0 0 0 0,-1-1 0 0 0,0 0 1 0 0,-1 0-1 0 0,5-8 573 0 0,1-25-9071 0 0,-10 16 3855 0 0</inkml:trace>
  <inkml:trace contextRef="#ctx0" brushRef="#br0" timeOffset="81624.78">4664 15338 176 0 0,'-16'0'8030'0'0,"15"45"-4737"0"0,47 91 2014 0 0,41 54-1659 0 0,-71-156-3077 0 0,25 76 105 0 0,-24-36-3385 0 0,-20-57 1196 0 0,2-11-864 0 0,1-1-4024 0 0,0-5 1508 0 0</inkml:trace>
  <inkml:trace contextRef="#ctx0" brushRef="#br0" timeOffset="83456">4352 14470 1032 0 0,'-142'-18'9104'0'0,"-77"37"-6644"0"0,150-10-1661 0 0,-404 87 799 0 0,-317 88-903 0 0,401-47-581 0 0,62 34-6 0 0,199-59-91 0 0,108-87-19 0 0,1 1 1 0 0,2 1 0 0 0,0 1-1 0 0,2 0 1 0 0,1 1 0 0 0,1 1-1 0 0,1 0 1 0 0,2 0 0 0 0,-4 26 1 0 0,-28 109 318 0 0,40-146-203 0 0,0-7-18 0 0,0 0 0 0 0,1 0 1 0 0,0 0-1 0 0,1 0 0 0 0,1 0 0 0 0,0 0 1 0 0,0 0-1 0 0,1 0 0 0 0,1 0 0 0 0,0 0 1 0 0,1-1-1 0 0,2 7-97 0 0,57 106 895 0 0,171 131 337 0 0,-187-212-818 0 0,2-3-1 0 0,2-1 1 0 0,1-3 0 0 0,2-2 0 0 0,1-2-1 0 0,1-3 1 0 0,46 16-414 0 0,-18-14 589 0 0,2-4 1 0 0,1-3-1 0 0,1-4 1 0 0,58 4-590 0 0,490 13 975 0 0,-440-31-870 0 0,1-9 0 0 0,-2-8 0 0 0,27-12-105 0 0,30-11 29 0 0,44-5-109 0 0,21-16-352 0 0,-126 12 250 0 0,-2-8-1 0 0,48-25 183 0 0,-163 49-43 0 0,-1-3-1 0 0,-2-3 1 0 0,41-26 43 0 0,33-62-174 0 0,-85 37-188 0 0,-48 64 235 0 0,0-2 1 0 0,-1 1-1 0 0,-1-1 1 0 0,-1-1 0 0 0,-1 0-1 0 0,5-21 127 0 0,-1 3-133 0 0,1-68-89 0 0,-48-56 220 0 0,12 88 74 0 0,14 52 3 0 0,0 0-1 0 0,-2 1 1 0 0,0 0-1 0 0,-2 0 1 0 0,-1 2-1 0 0,-12-16-74 0 0,8 10 103 0 0,-98-137 597 0 0,43 70-405 0 0,57 74-279 0 0,-1 0 1 0 0,-1 1-1 0 0,-1 2 1 0 0,0-1-1 0 0,-1 2 1 0 0,-1 1-1 0 0,-1 1 1 0 0,0 0-1 0 0,-1 2 1 0 0,0 0-1 0 0,-1 2 1 0 0,-1 0-1 0 0,0 2 1 0 0,0 1-1 0 0,0 1 1 0 0,-2 1-17 0 0,-553-102-139 0 0,459 89-433 0 0,0 6 1 0 0,0 5 0 0 0,-89 6 571 0 0,-15 7-3787 0 0,76-4-6372 0 0,89-1 4741 0 0</inkml:trace>
  <inkml:trace contextRef="#ctx0" brushRef="#br0" timeOffset="85272.12">4209 12996 224 0 0,'0'0'783'0'0,"0"0"-4"0"0,0 0-12 0 0,0 0-18 0 0,0 0-12 0 0,0 0-10 0 0,0 0-12 0 0,0 0-1 0 0,5 3 10 0 0,76 10 2099 0 0,526-73 2920 0 0,-351 27-4699 0 0,209-13 1961 0 0,27 19-3005 0 0,135 6 940 0 0,7-12-328 0 0,66 20-201 0 0,-55 20 301 0 0,347-17 328 0 0,-438 15-844 0 0,229-14 18 0 0,-240-10 1091 0 0,-136-31-803 0 0,-220 17-350 0 0,169-80-11 0 0,-178 55-317 0 0,-156 41 183 0 0,-2-62 122 0 0,-16 35-102 0 0,11-109 47 0 0,-12-106 302 0 0,-34-50 92 0 0,-8-37-241 0 0,35 155-54 0 0,-6 87 757 0 0,-27-53-13 0 0,27 129-829 0 0,3 20-94 0 0,5 6-4 0 0,2 2-13 0 0,-4-2-92 0 0,-1-1-78 0 0,-1 5-3485 0 0,-11 10 2077 0 0,13-10-621 0 0,4-2-1739 0 0,0 0-2543 0 0,0 0 498 0 0</inkml:trace>
  <inkml:trace contextRef="#ctx0" brushRef="#br0" timeOffset="86535.92">4675 12590 960 0 0,'0'0'1104'0'0,"17"-8"2075"0"0,-13 7 242 0 0,-5 4 3312 0 0,-290 263-1473 0 0,125-110-3115 0 0,92-64-1149 0 0,74-89-969 0 0,0 0 0 0 0,0-1 0 0 0,1 1 0 0 0,-1 0 1 0 0,1 0-1 0 0,-1-1 0 0 0,1 1 0 0 0,0 0 0 0 0,0-1 1 0 0,0 1-1 0 0,0-1 0 0 0,1 0 0 0 0,-1 1 1 0 0,1-1-1 0 0,-1 0 0 0 0,1 0 0 0 0,0 1 0 0 0,0-1 1 0 0,-1-1-1 0 0,2 1 0 0 0,-1 0 0 0 0,0 0 0 0 0,0-1 1 0 0,1 1-1 0 0,-1-1 0 0 0,0 0 0 0 0,1 0 1 0 0,-1 0-1 0 0,1 0 0 0 0,0 0 0 0 0,-1 0 0 0 0,1-1 1 0 0,0 1-1 0 0,-1-1 0 0 0,1 0 0 0 0,0 0 0 0 0,0 0 1 0 0,-1 0-1 0 0,1 0 0 0 0,0-1 0 0 0,1 0-27 0 0,6 3 42 0 0,108 17 553 0 0,78 23-379 0 0,3 26-5310 0 0,-184-60 3735 0 0,0-1-814 0 0,-2 3-6259 0 0,4 4 3532 0 0</inkml:trace>
  <inkml:trace contextRef="#ctx0" brushRef="#br0" timeOffset="87577.66">3642 13960 516 0 0,'0'0'1285'0'0,"0"0"-16"0"0,0 0-22 0 0,0 0-57 0 0,0 0-52 0 0,0 0-16 0 0,0 0-37 0 0,0 0-10 0 0,0 0 1 0 0,0 0-31 0 0,0 0-48 0 0,0 0-41 0 0,6 4 6 0 0,243 169 8489 0 0,-23-22-5922 0 0,-19-20-794 0 0,-116-91-1752 0 0,-90-40-954 0 0,15 4 99 0 0,11-1 12 0 0,-24-3-124 0 0,12-10 102 0 0,124-130 76 0 0,-38 25-1766 0 0,-25 33-2817 0 0,-52 54-418 0 0,-2 0-4407 0 0,-10 12 2294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1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2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6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2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6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8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9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0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1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2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3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4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9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2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3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6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7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8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2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3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4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1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2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3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4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5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6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7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8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9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1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2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4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6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7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8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9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2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3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5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6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7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8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1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2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3.xml"/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4.xml"/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5.xml"/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7.xml"/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8.xml"/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9.xml"/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0.xml"/><Relationship Id="rId1" Type="http://schemas.openxmlformats.org/officeDocument/2006/relationships/notesMaster" Target="../notesMasters/notesMaster1.xml"/></Relationships>
</file>

<file path=ppt/notesSlides/_rels/notesSlide2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1.xml"/><Relationship Id="rId1" Type="http://schemas.openxmlformats.org/officeDocument/2006/relationships/notesMaster" Target="../notesMasters/notesMaster1.xml"/></Relationships>
</file>

<file path=ppt/notesSlides/_rels/notesSlide2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2.xml"/><Relationship Id="rId1" Type="http://schemas.openxmlformats.org/officeDocument/2006/relationships/notesMaster" Target="../notesMasters/notesMaster1.xml"/></Relationships>
</file>

<file path=ppt/notesSlides/_rels/notesSlide2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3.xml"/><Relationship Id="rId1" Type="http://schemas.openxmlformats.org/officeDocument/2006/relationships/notesMaster" Target="../notesMasters/notesMaster1.xml"/></Relationships>
</file>

<file path=ppt/notesSlides/_rels/notesSlide2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n5-sdd-normal-testing.esafriend1r.repl.co/" TargetMode="External"/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functions: https://docs.python.org/3/library/functions.html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161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49856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639044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06528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38819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dirty="0" err="1"/>
              <a:t>Thonny</a:t>
            </a:r>
            <a:r>
              <a:rPr lang="en-GB" dirty="0"/>
              <a:t> shell /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220137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593428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282957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883586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77130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613873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958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CF691-3F40-5DA9-604A-2BCAF0004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CE6984-85A6-A8BD-B60F-20EF5DF7D7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9476DB-A4D9-837A-AB22-54283B6012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83E91-0BF8-BBA6-9E72-5C268B2BE4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022126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916714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615112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Add: T </a:t>
            </a:r>
            <a:r>
              <a:rPr lang="en-GB" dirty="0" err="1"/>
              <a:t>T</a:t>
            </a:r>
            <a:r>
              <a:rPr lang="en-GB" dirty="0"/>
              <a:t> F </a:t>
            </a:r>
            <a:r>
              <a:rPr lang="en-GB" dirty="0" err="1"/>
              <a:t>F</a:t>
            </a:r>
            <a:r>
              <a:rPr lang="en-GB" dirty="0"/>
              <a:t> </a:t>
            </a:r>
            <a:r>
              <a:rPr lang="en-GB" dirty="0" err="1"/>
              <a:t>F</a:t>
            </a:r>
            <a:endParaRPr lang="en-GB" dirty="0"/>
          </a:p>
          <a:p>
            <a:r>
              <a:rPr lang="en-GB"/>
              <a:t>Mark: </a:t>
            </a:r>
            <a:r>
              <a:rPr lang="en-GB" dirty="0"/>
              <a:t>extreme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18364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857091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979042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966490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False,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967158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True,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440580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191559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No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290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53731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Source: https://medlineplus.gov/ency/article/001982.htm</a:t>
            </a:r>
          </a:p>
          <a:p>
            <a:pPr marL="0" indent="0">
              <a:buNone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443112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Theme park ride.  Minimum age and minimum height restrictions.</a:t>
            </a:r>
          </a:p>
          <a:p>
            <a:pPr marL="0" indent="0">
              <a:buNone/>
            </a:pPr>
            <a:r>
              <a:rPr lang="en-GB" dirty="0"/>
              <a:t>Create test table then implement / Supersize with elif, else to shown failed criteria.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851671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Completely made-up criteria!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Design interface, create test table, implement,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442604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090777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26928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716423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Inefficient: every condition is evaluated, every time</a:t>
            </a:r>
          </a:p>
          <a:p>
            <a:r>
              <a:rPr lang="en-GB" dirty="0"/>
              <a:t>Efficient: at first True condition selection terminates</a:t>
            </a:r>
          </a:p>
          <a:p>
            <a:r>
              <a:rPr lang="en-GB" dirty="0"/>
              <a:t>run through with 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731773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094238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822388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197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09892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Only enter the loop when the condition is True.</a:t>
            </a:r>
          </a:p>
          <a:p>
            <a:r>
              <a:rPr lang="en-GB" dirty="0"/>
              <a:t>Only exit the loop when the condition is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628927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984064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happens if &lt;age&gt; is 3, 5, 9 ?</a:t>
            </a:r>
          </a:p>
          <a:p>
            <a:r>
              <a:rPr lang="en-GB" dirty="0"/>
              <a:t>Condition can be complex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271396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704231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Used to limit input values to acceptable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369603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Simple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109014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629452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628773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696339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7785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 dirty="0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08402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700161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553450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Complex condition. Error message to be meaningful, i.e. better than "Invalid"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19353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881711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677512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664051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726215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Exceptional – beyond the limits / not acceptable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090230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 - amend as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951839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Value of a die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439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161698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756260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902793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895075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Loops until condition is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067050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288531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a data type but a data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053943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476453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598899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740886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7310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16526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650951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237985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760420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336143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085151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200926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304473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978288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233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368866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9407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 single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378855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235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702256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15056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764265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185707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670906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396038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1072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181403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029592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852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846859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744692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246950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972381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584933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037845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384103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561182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045382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7264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469555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600804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Die – singular / Dice – plural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819375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0</a:t>
            </a:r>
            <a:r>
              <a:rPr lang="en-GB" baseline="0" dirty="0"/>
              <a:t>, 11, and -700 are rejected.</a:t>
            </a:r>
          </a:p>
          <a:p>
            <a:r>
              <a:rPr lang="en-GB" baseline="0" dirty="0"/>
              <a:t>"five" and 7.3 cause a runtime error as string / float values (outside the scope of N5 &amp; H).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486881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783251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2023 Onwards</a:t>
            </a:r>
          </a:p>
          <a:p>
            <a:r>
              <a:rPr lang="en-GB" dirty="0">
                <a:cs typeface="Calibri"/>
              </a:rPr>
              <a:t>Prelim ~half way through DDD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637940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778770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411544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SDD: 0-5, 0-5, 15, 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113248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592105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39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Hide as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500517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94125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640685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955702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iterative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doing something again and again, usually to improve it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874969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007099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177519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Purpose: </a:t>
            </a:r>
            <a:r>
              <a:rPr lang="en-GB" sz="1200" dirty="0"/>
              <a:t>The program is to ask the user for 2 values and display the sum of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153530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958103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943256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2306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829490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563523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833420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088379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277386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65852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672329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476258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51336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956725"/>
      </p:ext>
    </p:extLst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  <a:p>
            <a:r>
              <a:rPr lang="en-GB" dirty="0"/>
              <a:t>Letters to ensure </a:t>
            </a:r>
            <a:r>
              <a:rPr lang="en-GB"/>
              <a:t>correct flow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6837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922710"/>
      </p:ext>
    </p:extLst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646500"/>
      </p:ext>
    </p:extLst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528580"/>
      </p:ext>
    </p:extLst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868077"/>
      </p:ext>
    </p:extLst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70609"/>
      </p:ext>
    </p:extLst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265246"/>
      </p:ext>
    </p:extLst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5649F-8FDC-918A-EEF4-2FCBBA156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1E9276-7CAA-C732-C87F-0097C4EFD8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81BFD6-B797-C233-AE48-F7D706E84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E6110-834B-E5ED-0BB4-D17EB85A3A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296784"/>
      </p:ext>
    </p:extLst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390635"/>
      </p:ext>
    </p:extLst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874059"/>
      </p:ext>
    </p:extLst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7858"/>
      </p:ext>
    </p:extLst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4801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but useful for clearing up misconceptions about variables</a:t>
            </a:r>
          </a:p>
          <a:p>
            <a:r>
              <a:rPr lang="en-GB" dirty="0"/>
              <a:t>When a variable is overwritten there is no history of the previous value – obliterated!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295656"/>
      </p:ext>
    </p:extLst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741120"/>
      </p:ext>
    </p:extLst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672344"/>
      </p:ext>
    </p:extLst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127379"/>
      </p:ext>
    </p:extLst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662260"/>
      </p:ext>
    </p:extLst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569273"/>
      </p:ext>
    </p:extLst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9168F-6589-3385-F67C-2273253F0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940522-A573-0085-DE48-CC2B2E4977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709BDA-8DF8-5133-1AE3-E8D08ED58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7DE95-4A03-C041-97DF-B8D4C03672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845016"/>
      </p:ext>
    </p:extLst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336098"/>
      </p:ext>
    </p:extLst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7D175-BC7C-AD85-01B8-6363A32B5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BAA6FE-612B-383B-BA51-07691C0F6C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857AF7-044C-1A97-8121-4711DA6A7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43ABA-A1E5-E564-DEB4-58C87350B6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138357"/>
      </p:ext>
    </p:extLst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370274"/>
      </p:ext>
    </p:extLst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E6A04-585A-13EA-9761-9592E1361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F21CB9-BEA6-175D-92EC-9BA854F0A3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2B5E45-A14A-0B4F-6F0D-B6767A639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7B64D-4DB8-3570-3B1C-AEDA5B6C2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7503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054270"/>
      </p:ext>
    </p:extLst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358020"/>
      </p:ext>
    </p:extLst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EF494-AA9A-78F9-7934-1CE3D86A1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2B322B-EEE3-49CD-2464-4D41CDF3BF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C4027B-9D89-7935-C5EE-68C25914C2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2F0B3-FE6B-5FBD-E5A8-1FCC376B53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488996"/>
      </p:ext>
    </p:extLst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659435"/>
      </p:ext>
    </p:extLst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AEB9F-1146-912C-46AE-544C1DC33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0A5E04-5EDC-345A-EB04-08B79B0B94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01E89C-22DF-1D2B-8A25-2E3062E5E9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C25B8-3E81-9BA9-6984-03B710AAA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172983"/>
      </p:ext>
    </p:extLst>
  </p:cSld>
  <p:clrMapOvr>
    <a:masterClrMapping/>
  </p:clrMapOvr>
</p:notes>
</file>

<file path=ppt/notesSlides/notesSlide2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463063"/>
      </p:ext>
    </p:extLst>
  </p:cSld>
  <p:clrMapOvr>
    <a:masterClrMapping/>
  </p:clrMapOvr>
</p:notes>
</file>

<file path=ppt/notesSlides/notesSlide2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958DB-CB8A-7B9E-47FE-2FA1B47AE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D7C3E1-0520-86FA-27AB-C8BEF93CF1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CBDCD7-CAC2-F330-5A33-2510A354FC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445B3-8D0C-8289-E825-4C96FE5669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259718"/>
      </p:ext>
    </p:extLst>
  </p:cSld>
  <p:clrMapOvr>
    <a:masterClrMapping/>
  </p:clrMapOvr>
</p:notes>
</file>

<file path=ppt/notesSlides/notesSlide2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607622"/>
      </p:ext>
    </p:extLst>
  </p:cSld>
  <p:clrMapOvr>
    <a:masterClrMapping/>
  </p:clrMapOvr>
</p:notes>
</file>

<file path=ppt/notesSlides/notesSlide2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1305E-2077-A2BD-B2AC-E5E9B3808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5C9D27-13A6-CFC6-B529-166E89DCAA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171FD3-CA1D-3BA0-6AAD-C1DE45FAFF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1F270-DBD7-3A90-35C0-8F99E09F6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218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0434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6565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r>
              <a:rPr lang="en-GB" dirty="0"/>
              <a:t>Camel case – lower case with humps</a:t>
            </a:r>
          </a:p>
          <a:p>
            <a:pPr defTabSz="990661">
              <a:defRPr/>
            </a:pPr>
            <a:r>
              <a:rPr lang="en-GB" dirty="0"/>
              <a:t>Use</a:t>
            </a:r>
            <a:r>
              <a:rPr lang="en-GB" baseline="0" dirty="0"/>
              <a:t> singular for variable names</a:t>
            </a:r>
            <a:endParaRPr lang="en-GB" dirty="0"/>
          </a:p>
          <a:p>
            <a:r>
              <a:rPr lang="en-GB" dirty="0"/>
              <a:t>Uppercase letters used for constants:</a:t>
            </a:r>
            <a:r>
              <a:rPr lang="en-GB" baseline="0" dirty="0"/>
              <a:t> </a:t>
            </a:r>
            <a:r>
              <a:rPr lang="en-GB" dirty="0"/>
              <a:t>PI = 3·14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407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1046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division always results in a real value</a:t>
            </a:r>
          </a:p>
          <a:p>
            <a:r>
              <a:rPr lang="en-GB" dirty="0"/>
              <a:t>Task.  Create variables &amp; display result: add = 3 + 7    print(add)    </a:t>
            </a:r>
            <a:r>
              <a:rPr lang="en-GB" dirty="0" err="1"/>
              <a:t>powerOf</a:t>
            </a:r>
            <a:r>
              <a:rPr lang="en-GB" dirty="0"/>
              <a:t> = 3**2    print(</a:t>
            </a:r>
            <a:r>
              <a:rPr lang="en-GB" dirty="0" err="1"/>
              <a:t>powerOf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488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028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4768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2845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3315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5835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B1F00-4BC9-9ACE-310F-1F2521877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EEBA38-5B34-A431-376D-8DC6EF9EA1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84C1B2-7B79-B1B1-B53A-2FA4EB49D8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3B86E-82AC-F1AE-3C62-E7F4967113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12854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383ED-EBFA-7403-11AB-F36F73CDB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278619-DE66-111B-3C1B-C82F0BBF1E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7C2598-53B5-EBAE-6C47-C9B6A49E5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2DCDF-AAFE-2E0C-0598-05C14C2018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2763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D72E2-731E-A54C-A9EB-7E0C7AF33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63D74A-96D6-2F2E-F642-0587C64594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8C59AF-4E60-8247-BAE7-7CDFCE1D8E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1D9DB-928F-3528-9633-0EDDDE3CF1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59472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8243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8016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209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1059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5890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266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6544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0070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Specific to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2878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06971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Humans join words together to make meaning / sense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706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Using a computer, strings can be joined together to make meaning / sense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“Glues</a:t>
            </a:r>
            <a:r>
              <a:rPr lang="en-GB"/>
              <a:t>”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93812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endParaRPr lang="en-GB" dirty="0"/>
          </a:p>
          <a:p>
            <a:r>
              <a:rPr lang="en-GB" dirty="0"/>
              <a:t>Could add a space at the end of "Hello "</a:t>
            </a:r>
            <a:r>
              <a:rPr lang="en-GB" baseline="0" dirty="0"/>
              <a:t> or at the beginning of " world".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22317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817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5BA0-8B3B-4833-2F27-7D57D84E4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065E9-74AD-495D-5087-4F108B54F5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C0E8F-D874-88B3-52D3-0CAEFF7F4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Excellence creep!</a:t>
            </a:r>
          </a:p>
          <a:p>
            <a:endParaRPr lang="en-GB" dirty="0"/>
          </a:p>
          <a:p>
            <a:r>
              <a:rPr lang="en-GB" dirty="0"/>
              <a:t>PEP 350 - https://peps.python.org/pep-0350/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E7AF-CBD8-2893-9A19-7095C7384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0755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about other data types?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7628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50705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87396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82835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188477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99570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96931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Could add a space at the end of "Hello "</a:t>
            </a:r>
            <a:r>
              <a:rPr lang="en-GB" baseline="0" dirty="0"/>
              <a:t> or at the beginning of " world", but poor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35397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27337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238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B511A-5D70-AE5D-6ABD-99AC77980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8345D-BC29-A4FB-1B09-D6D0636C6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938032-BA38-BA01-7EC3-6E5321C72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8135F-4311-A4C4-9C97-EBC38B622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68862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33331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Code is to store two values, add them together, and display</a:t>
            </a:r>
            <a:r>
              <a:rPr lang="en-GB" baseline="0" dirty="0"/>
              <a:t> the result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25262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45098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27246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61820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need: input( ), int( ), float( ), str( )</a:t>
            </a:r>
          </a:p>
          <a:p>
            <a:r>
              <a:rPr lang="en-GB" baseline="0" dirty="0"/>
              <a:t>Could use eval</a:t>
            </a:r>
            <a:r>
              <a:rPr lang="en-GB" baseline="0"/>
              <a:t>( ) for numbers </a:t>
            </a:r>
            <a:r>
              <a:rPr lang="en-GB" baseline="0" dirty="0"/>
              <a:t>but don't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76492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91870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76443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Computer</a:t>
            </a:r>
            <a:r>
              <a:rPr lang="en-GB" baseline="0"/>
              <a:t> waits for user input from the keyboard.  Whatever is entered is a string, no matter what it looks like, i.e. if the user enters 42 it is not a number but a string.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01805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948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9459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https://whiteboard.fi/</a:t>
            </a:r>
          </a:p>
          <a:p>
            <a:pPr marL="0" indent="0">
              <a:buNone/>
            </a:pPr>
            <a:r>
              <a:rPr lang="en-GB" dirty="0"/>
              <a:t>1. Run through with strings : "Big" + "dog" = "</a:t>
            </a:r>
            <a:r>
              <a:rPr lang="en-GB" dirty="0" err="1"/>
              <a:t>Bigdog</a:t>
            </a:r>
            <a:r>
              <a:rPr lang="en-GB" dirty="0"/>
              <a:t>"</a:t>
            </a:r>
          </a:p>
          <a:p>
            <a:pPr marL="0" indent="0">
              <a:buNone/>
            </a:pPr>
            <a:r>
              <a:rPr lang="en-GB" dirty="0"/>
              <a:t>2. Run through with ‘integers’: "4" + "2" = "42"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19585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07573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57250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29045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50255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25126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83697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64016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07586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Run through with integers: 4 + 2 =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89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After this, internal commentary omitted from slides to save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80286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21307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33765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Syntax: Print("Hello)</a:t>
            </a:r>
          </a:p>
          <a:p>
            <a:r>
              <a:rPr lang="en-GB" dirty="0"/>
              <a:t>Execution: 2 + "2"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99138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08753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Normal: 1-6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62400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fixed- amend as necessary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hlinkClick r:id="rId3"/>
              </a:rPr>
              <a:t>https://n5-sdd-normal-testing.esafriend1r.repl.co/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473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981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72640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95413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426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38767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78217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Keywords:  for,  in</a:t>
            </a:r>
          </a:p>
          <a:p>
            <a:r>
              <a:rPr lang="en-GB"/>
              <a:t>Function:</a:t>
            </a:r>
            <a:r>
              <a:rPr lang="en-GB" baseline="0"/>
              <a:t> range( )</a:t>
            </a:r>
          </a:p>
          <a:p>
            <a:endParaRPr lang="en-GB"/>
          </a:p>
          <a:p>
            <a:r>
              <a:rPr lang="en-GB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30143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45253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33792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307417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974769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157986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71478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57003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704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 sz="3200"/>
            </a:lvl1pPr>
            <a:lvl2pPr>
              <a:lnSpc>
                <a:spcPct val="100000"/>
              </a:lnSpc>
              <a:spcAft>
                <a:spcPts val="1200"/>
              </a:spcAft>
              <a:defRPr sz="2800"/>
            </a:lvl2pPr>
            <a:lvl3pPr>
              <a:lnSpc>
                <a:spcPct val="100000"/>
              </a:lnSpc>
              <a:spcAft>
                <a:spcPts val="1200"/>
              </a:spcAft>
              <a:defRPr sz="24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lnSpc>
                <a:spcPct val="100000"/>
              </a:lnSpc>
              <a:spcAft>
                <a:spcPts val="1200"/>
              </a:spcAft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12/06/2025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noProof="0" smtClean="0"/>
              <a:t>12/06/2025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4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4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4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4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5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5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5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5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4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5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5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5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5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6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6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6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6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6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4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4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4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6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6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6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6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6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6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6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6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6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6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6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6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6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6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6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5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5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3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6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6.xml"/></Relationships>
</file>

<file path=ppt/slides/_rels/slide2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6.xml"/></Relationships>
</file>

<file path=ppt/slides/_rels/slide2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3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3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6.xml"/></Relationships>
</file>

<file path=ppt/slides/_rels/slide2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6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6.xml"/></Relationships>
</file>

<file path=ppt/slides/_rels/slide2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6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6.xml"/></Relationships>
</file>

<file path=ppt/slides/_rels/slide2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6.xml"/></Relationships>
</file>

<file path=ppt/slides/_rels/slide3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6.xml"/></Relationships>
</file>

<file path=ppt/slides/_rels/slide3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4.xml"/></Relationships>
</file>

<file path=ppt/slides/_rels/slide3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7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image" Target="../media/image60.png"/><Relationship Id="rId4" Type="http://schemas.openxmlformats.org/officeDocument/2006/relationships/customXml" Target="../ink/ink2.xml"/></Relationships>
</file>

<file path=ppt/slides/_rels/slide3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4.xml"/></Relationships>
</file>

<file path=ppt/slides/_rels/slide3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customXml" Target="../ink/ink5.xml"/></Relationships>
</file>

<file path=ppt/slides/_rels/slide3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4.xml"/></Relationships>
</file>

<file path=ppt/slides/_rels/slide3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4.xml"/></Relationships>
</file>

<file path=ppt/slides/_rels/slide3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5.xml"/><Relationship Id="rId1" Type="http://schemas.openxmlformats.org/officeDocument/2006/relationships/slideLayout" Target="../slideLayouts/slideLayout4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6.xml"/></Relationships>
</file>

<file path=ppt/slides/_rels/slide3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6.xml"/></Relationships>
</file>

<file path=ppt/slides/_rels/slide3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0.xml"/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1.xml"/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4.xml"/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5.xml"/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6.xml"/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7.xml"/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8.xml"/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9.xml"/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0.xml"/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1.xml"/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3.xml"/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4.xml"/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5.xml"/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6.xml"/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D5802DC-8918-2DE8-E318-9C741DC37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BAC6-9CAD-5D48-0DF6-2C691719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159772-AAD2-A3B7-1846-511B1FAA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155408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1827392"/>
              </p:ext>
            </p:extLst>
          </p:nvPr>
        </p:nvGraphicFramePr>
        <p:xfrm>
          <a:off x="6882124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4915134"/>
              </p:ext>
            </p:extLst>
          </p:nvPr>
        </p:nvGraphicFramePr>
        <p:xfrm>
          <a:off x="7595904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13803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1D550B0-78F8-4609-ACA7-D01FA28DE5F0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9FCA59A-C6C8-4FE7-937D-F924D6025527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3E1E4FC-6C2F-4382-A28C-7A8F885DF0B5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integer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C2826AC-7F44-4299-8866-DE1764F90F4A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4FD2816-373D-4177-B305-495048083F64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3F632AB-302E-41E3-885B-DC06229F5D2C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3BE8097-0B13-408B-A322-A52C7D9895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7C97C83-F114-4D54-B529-3C7158697F3F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7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AACA79B-13CE-484A-9E10-BCEE8158831C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81089BF-E1D9-40B2-A628-58D0924934DF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A0F8047-9003-42F3-8C14-90236A33FDFA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5F7325B-E9A4-490E-ACB6-0F71E2B1FA2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AC3DA51-3D32-4C03-B43A-5E3DDDF85D2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830847D-7E87-41A5-8202-EC479F705D49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DE27D93-022F-47DA-9FFC-6CCECF413F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58E1C9A-584A-4710-BE6A-5C6827CCC16B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39793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61198" y="5415657"/>
            <a:ext cx="486960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integer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914699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818507" y="3697795"/>
            <a:ext cx="108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89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77411819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"4.2"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4.2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0.0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"-9.6"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-9.6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Real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real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455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355442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77500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021576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877989" y="5415657"/>
            <a:ext cx="443602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real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28966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251341" y="3697795"/>
            <a:ext cx="1188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70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388819061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306662" y="2756911"/>
            <a:ext cx="9192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-88048" y="2737408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"Age?"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5396153" y="2472253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576DB45-F478-4222-A26D-CCD548668595}"/>
              </a:ext>
            </a:extLst>
          </p:cNvPr>
          <p:cNvSpPr txBox="1"/>
          <p:nvPr/>
        </p:nvSpPr>
        <p:spPr>
          <a:xfrm>
            <a:off x="10306644" y="4469625"/>
            <a:ext cx="14953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397D43-024D-484C-86BC-4EEA6F6ED406}"/>
              </a:ext>
            </a:extLst>
          </p:cNvPr>
          <p:cNvSpPr txBox="1"/>
          <p:nvPr/>
        </p:nvSpPr>
        <p:spPr>
          <a:xfrm>
            <a:off x="223472" y="4450122"/>
            <a:ext cx="17795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"Pi?"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1742ED-D47A-4C3A-8F27-312B559A095D}"/>
              </a:ext>
            </a:extLst>
          </p:cNvPr>
          <p:cNvSpPr txBox="1"/>
          <p:nvPr/>
        </p:nvSpPr>
        <p:spPr>
          <a:xfrm>
            <a:off x="5041412" y="4183400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int()</a:t>
                </a:r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CE8FF4E-A29A-4634-89AE-E045BD7C522D}"/>
              </a:ext>
            </a:extLst>
          </p:cNvPr>
          <p:cNvSpPr txBox="1"/>
          <p:nvPr/>
        </p:nvSpPr>
        <p:spPr>
          <a:xfrm>
            <a:off x="1226333" y="5822457"/>
            <a:ext cx="973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Output of one function </a:t>
            </a:r>
            <a:r>
              <a:rPr lang="en-GB" sz="3600" b="1" dirty="0">
                <a:solidFill>
                  <a:srgbClr val="FF0000"/>
                </a:solidFill>
              </a:rPr>
              <a:t>=</a:t>
            </a:r>
            <a:r>
              <a:rPr lang="en-GB" sz="3600" dirty="0">
                <a:solidFill>
                  <a:srgbClr val="7030A0"/>
                </a:solidFill>
              </a:rPr>
              <a:t> input of the next function</a:t>
            </a:r>
          </a:p>
        </p:txBody>
      </p:sp>
    </p:spTree>
    <p:extLst>
      <p:ext uri="{BB962C8B-B14F-4D97-AF65-F5344CB8AC3E}">
        <p14:creationId xmlns:p14="http://schemas.microsoft.com/office/powerpoint/2010/main" val="176028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6" grpId="0"/>
      <p:bldP spid="33" grpId="0"/>
      <p:bldP spid="35" grpId="0"/>
      <p:bldP spid="42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output to screen</a:t>
            </a:r>
          </a:p>
        </p:txBody>
      </p:sp>
    </p:spTree>
    <p:extLst>
      <p:ext uri="{BB962C8B-B14F-4D97-AF65-F5344CB8AC3E}">
        <p14:creationId xmlns:p14="http://schemas.microsoft.com/office/powerpoint/2010/main" val="381708224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10731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373790" y="465626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95878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111049" y="1890271"/>
            <a:ext cx="1518365" cy="1154006"/>
            <a:chOff x="5413771" y="2058777"/>
            <a:chExt cx="1518365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413771" y="2058777"/>
              <a:ext cx="15183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2</a:t>
              </a:r>
              <a:endParaRPr lang="en-GB" sz="3200" b="1" dirty="0"/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677151" y="4224947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D871A9-869C-4330-AED7-2432221214C9}"/>
              </a:ext>
            </a:extLst>
          </p:cNvPr>
          <p:cNvGrpSpPr/>
          <p:nvPr/>
        </p:nvGrpSpPr>
        <p:grpSpPr>
          <a:xfrm>
            <a:off x="4791915" y="1459387"/>
            <a:ext cx="1754005" cy="1584892"/>
            <a:chOff x="5295950" y="1627891"/>
            <a:chExt cx="1754005" cy="1584892"/>
          </a:xfrm>
        </p:grpSpPr>
        <p:sp>
          <p:nvSpPr>
            <p:cNvPr id="18" name="Arrow: Curved Down 17">
              <a:extLst>
                <a:ext uri="{FF2B5EF4-FFF2-40B4-BE49-F238E27FC236}">
                  <a16:creationId xmlns:a16="http://schemas.microsoft.com/office/drawing/2014/main" id="{422BF478-04B7-4F0F-ABC5-1085EA48040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D92A7D-151E-46DB-BC41-671542C9120B}"/>
                </a:ext>
              </a:extLst>
            </p:cNvPr>
            <p:cNvSpPr txBox="1"/>
            <p:nvPr/>
          </p:nvSpPr>
          <p:spPr>
            <a:xfrm>
              <a:off x="5295950" y="1627891"/>
              <a:ext cx="175400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1 /</a:t>
              </a:r>
            </a:p>
            <a:p>
              <a:pPr algn="ctr"/>
              <a:r>
                <a:rPr lang="en-GB" sz="2800" b="1" dirty="0"/>
                <a:t>Input 2</a:t>
              </a:r>
              <a:endParaRPr lang="en-GB" sz="3200" b="1" dirty="0"/>
            </a:p>
          </p:txBody>
        </p:sp>
      </p:grp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28434900-09DB-4B16-8ABF-1E129B8B161E}"/>
              </a:ext>
            </a:extLst>
          </p:cNvPr>
          <p:cNvSpPr/>
          <p:nvPr/>
        </p:nvSpPr>
        <p:spPr>
          <a:xfrm flipH="1">
            <a:off x="1879138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39977"/>
              <a:gd name="adj6" fmla="val -198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2</a:t>
            </a:r>
          </a:p>
        </p:txBody>
      </p:sp>
    </p:spTree>
    <p:extLst>
      <p:ext uri="{BB962C8B-B14F-4D97-AF65-F5344CB8AC3E}">
        <p14:creationId xmlns:p14="http://schemas.microsoft.com/office/powerpoint/2010/main" val="213409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1" grpId="0" animBg="1"/>
      <p:bldP spid="16" grpId="0"/>
      <p:bldP spid="20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</p:spTree>
    <p:extLst>
      <p:ext uri="{BB962C8B-B14F-4D97-AF65-F5344CB8AC3E}">
        <p14:creationId xmlns:p14="http://schemas.microsoft.com/office/powerpoint/2010/main" val="244627438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58158"/>
              </p:ext>
            </p:extLst>
          </p:nvPr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78266"/>
              </p:ext>
            </p:extLst>
          </p:nvPr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44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/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   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/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5577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normal test data in a test table</a:t>
            </a:r>
          </a:p>
          <a:p>
            <a:r>
              <a:rPr lang="en-GB" dirty="0"/>
              <a:t>Describe and identify syntax, execution, and logic errors</a:t>
            </a:r>
          </a:p>
        </p:txBody>
      </p:sp>
    </p:spTree>
    <p:extLst>
      <p:ext uri="{BB962C8B-B14F-4D97-AF65-F5344CB8AC3E}">
        <p14:creationId xmlns:p14="http://schemas.microsoft.com/office/powerpoint/2010/main" val="297848099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 program won't run / compile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 program stops running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executes but wrong result – hardest to find</a:t>
            </a:r>
          </a:p>
        </p:txBody>
      </p:sp>
    </p:spTree>
    <p:extLst>
      <p:ext uri="{BB962C8B-B14F-4D97-AF65-F5344CB8AC3E}">
        <p14:creationId xmlns:p14="http://schemas.microsoft.com/office/powerpoint/2010/main" val="74295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</a:t>
            </a:r>
          </a:p>
        </p:txBody>
      </p:sp>
    </p:spTree>
    <p:extLst>
      <p:ext uri="{BB962C8B-B14F-4D97-AF65-F5344CB8AC3E}">
        <p14:creationId xmlns:p14="http://schemas.microsoft.com/office/powerpoint/2010/main" val="197085816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values that are expected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selected before testing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 what should be produced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what is produced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7B895-791D-56B1-25E2-49D6D617BD6E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686FEF-66C2-B332-5BF8-12FD07C8222C}"/>
              </a:ext>
            </a:extLst>
          </p:cNvPr>
          <p:cNvSpPr/>
          <p:nvPr/>
        </p:nvSpPr>
        <p:spPr>
          <a:xfrm>
            <a:off x="6037462" y="573205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0222B3-55FA-7EBB-2D1C-8931A7CC715C}"/>
              </a:ext>
            </a:extLst>
          </p:cNvPr>
          <p:cNvSpPr txBox="1"/>
          <p:nvPr/>
        </p:nvSpPr>
        <p:spPr>
          <a:xfrm>
            <a:off x="7032275" y="5232064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123945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62B47F-65B5-AE1E-468C-EE0F504933F8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318823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098884" y="3573767"/>
            <a:ext cx="2573935" cy="429983"/>
          </a:xfrm>
          <a:prstGeom prst="callout2">
            <a:avLst>
              <a:gd name="adj1" fmla="val 50675"/>
              <a:gd name="adj2" fmla="val -405"/>
              <a:gd name="adj3" fmla="val 50388"/>
              <a:gd name="adj4" fmla="val -30119"/>
              <a:gd name="adj5" fmla="val -24903"/>
              <a:gd name="adj6" fmla="val -404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displayed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467787" y="5904900"/>
            <a:ext cx="3020368" cy="557477"/>
          </a:xfrm>
          <a:prstGeom prst="callout2">
            <a:avLst>
              <a:gd name="adj1" fmla="val 50675"/>
              <a:gd name="adj2" fmla="val -405"/>
              <a:gd name="adj3" fmla="val 52650"/>
              <a:gd name="adj4" fmla="val -23855"/>
              <a:gd name="adj5" fmla="val 3265"/>
              <a:gd name="adj6" fmla="val -3124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Number displayed</a:t>
            </a:r>
          </a:p>
        </p:txBody>
      </p:sp>
    </p:spTree>
    <p:extLst>
      <p:ext uri="{BB962C8B-B14F-4D97-AF65-F5344CB8AC3E}">
        <p14:creationId xmlns:p14="http://schemas.microsoft.com/office/powerpoint/2010/main" val="34364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237088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8200" y="2993292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8200" y="355597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64848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3262" y="2993292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3262" y="355597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3262" y="416484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002420"/>
            <a:ext cx="0" cy="3404761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90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626221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9691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342690"/>
              </p:ext>
            </p:extLst>
          </p:nvPr>
        </p:nvGraphicFramePr>
        <p:xfrm>
          <a:off x="838200" y="2380517"/>
          <a:ext cx="105156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10837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 - Practise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</a:t>
            </a:r>
          </a:p>
        </p:txBody>
      </p:sp>
    </p:spTree>
    <p:extLst>
      <p:ext uri="{BB962C8B-B14F-4D97-AF65-F5344CB8AC3E}">
        <p14:creationId xmlns:p14="http://schemas.microsoft.com/office/powerpoint/2010/main" val="138135468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fixed loops</a:t>
            </a:r>
          </a:p>
        </p:txBody>
      </p:sp>
    </p:spTree>
    <p:extLst>
      <p:ext uri="{BB962C8B-B14F-4D97-AF65-F5344CB8AC3E}">
        <p14:creationId xmlns:p14="http://schemas.microsoft.com/office/powerpoint/2010/main" val="266367436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1"/>
            <a:ext cx="1800000" cy="792000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(exclusive)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99337" y="1441302"/>
            <a:ext cx="1800000" cy="790654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(inclusive)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2816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2"/>
            <a:ext cx="1796104" cy="580056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11211" y="1661595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1630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93561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75572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091528" y="3241404"/>
            <a:ext cx="3933923" cy="954107"/>
            <a:chOff x="7619999" y="3451213"/>
            <a:chExt cx="3933923" cy="954107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451213"/>
              <a:ext cx="331455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6066477" y="1467915"/>
            <a:ext cx="3389514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07171"/>
              <a:gd name="adj5" fmla="val 141135"/>
              <a:gd name="adj6" fmla="val 1072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374E9A7B-5E59-46D3-B595-4C3A5B733AD4}"/>
              </a:ext>
            </a:extLst>
          </p:cNvPr>
          <p:cNvSpPr/>
          <p:nvPr/>
        </p:nvSpPr>
        <p:spPr>
          <a:xfrm>
            <a:off x="1166549" y="3997965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0639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213255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  <p:bldP spid="11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</p:spTree>
    <p:extLst>
      <p:ext uri="{BB962C8B-B14F-4D97-AF65-F5344CB8AC3E}">
        <p14:creationId xmlns:p14="http://schemas.microsoft.com/office/powerpoint/2010/main" val="1321192239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8181154" y="1937801"/>
            <a:ext cx="1264015" cy="529326"/>
          </a:xfrm>
          <a:prstGeom prst="callout2">
            <a:avLst>
              <a:gd name="adj1" fmla="val 50315"/>
              <a:gd name="adj2" fmla="val 100204"/>
              <a:gd name="adj3" fmla="val 50209"/>
              <a:gd name="adj4" fmla="val 120161"/>
              <a:gd name="adj5" fmla="val 117293"/>
              <a:gd name="adj6" fmla="val 12025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4CFCA0-76F1-8009-8666-1F767214FD30}"/>
              </a:ext>
            </a:extLst>
          </p:cNvPr>
          <p:cNvSpPr/>
          <p:nvPr/>
        </p:nvSpPr>
        <p:spPr>
          <a:xfrm>
            <a:off x="2478579" y="6066411"/>
            <a:ext cx="7234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i="1" dirty="0">
                <a:solidFill>
                  <a:srgbClr val="7030A0"/>
                </a:solidFill>
              </a:rPr>
              <a:t>Start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b="1" dirty="0">
                <a:solidFill>
                  <a:srgbClr val="7030A0"/>
                </a:solidFill>
              </a:rPr>
              <a:t>and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i="1" dirty="0">
                <a:solidFill>
                  <a:srgbClr val="7030A0"/>
                </a:solidFill>
              </a:rPr>
              <a:t>Stop </a:t>
            </a:r>
            <a:r>
              <a:rPr lang="en-GB" sz="3200" dirty="0">
                <a:solidFill>
                  <a:srgbClr val="7030A0"/>
                </a:solidFill>
              </a:rPr>
              <a:t>values required if </a:t>
            </a:r>
            <a:r>
              <a:rPr lang="en-GB" sz="3200" i="1" dirty="0">
                <a:solidFill>
                  <a:srgbClr val="7030A0"/>
                </a:solidFill>
              </a:rPr>
              <a:t>Step</a:t>
            </a:r>
            <a:r>
              <a:rPr lang="en-GB" sz="3200" dirty="0">
                <a:solidFill>
                  <a:srgbClr val="7030A0"/>
                </a:solidFill>
              </a:rPr>
              <a:t> used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42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</p:spTree>
    <p:extLst>
      <p:ext uri="{BB962C8B-B14F-4D97-AF65-F5344CB8AC3E}">
        <p14:creationId xmlns:p14="http://schemas.microsoft.com/office/powerpoint/2010/main" val="202312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</p:spTree>
    <p:extLst>
      <p:ext uri="{BB962C8B-B14F-4D97-AF65-F5344CB8AC3E}">
        <p14:creationId xmlns:p14="http://schemas.microsoft.com/office/powerpoint/2010/main" val="394913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whitespace</a:t>
            </a:r>
          </a:p>
          <a:p>
            <a:pPr lvl="1"/>
            <a:r>
              <a:rPr lang="en-GB" sz="3200" b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3707300961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start of a line</a:t>
            </a:r>
          </a:p>
          <a:p>
            <a:r>
              <a:rPr lang="en-GB" dirty="0"/>
              <a:t>indicates a block of code</a:t>
            </a:r>
          </a:p>
          <a:p>
            <a:r>
              <a:rPr lang="en-GB" dirty="0"/>
              <a:t>Python: very important</a:t>
            </a:r>
          </a:p>
          <a:p>
            <a:r>
              <a:rPr lang="en-GB" dirty="0"/>
              <a:t>Python: follows a colon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1DBD42-74A9-1DFB-A9EA-639ED1939A01}"/>
              </a:ext>
            </a:extLst>
          </p:cNvPr>
          <p:cNvGrpSpPr/>
          <p:nvPr/>
        </p:nvGrpSpPr>
        <p:grpSpPr>
          <a:xfrm>
            <a:off x="6172202" y="2826075"/>
            <a:ext cx="1172127" cy="2350437"/>
            <a:chOff x="5756560" y="3130195"/>
            <a:chExt cx="1324529" cy="2350437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801C745-1F92-46CB-A585-A4384156A181}"/>
                </a:ext>
              </a:extLst>
            </p:cNvPr>
            <p:cNvSpPr/>
            <p:nvPr/>
          </p:nvSpPr>
          <p:spPr>
            <a:xfrm flipH="1">
              <a:off x="6385639" y="3130195"/>
              <a:ext cx="695450" cy="2350437"/>
            </a:xfrm>
            <a:prstGeom prst="rightBrace">
              <a:avLst>
                <a:gd name="adj1" fmla="val 0"/>
                <a:gd name="adj2" fmla="val 5077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37ACA5-A063-A294-DB2A-3C5F940C669C}"/>
                </a:ext>
              </a:extLst>
            </p:cNvPr>
            <p:cNvSpPr txBox="1"/>
            <p:nvPr/>
          </p:nvSpPr>
          <p:spPr>
            <a:xfrm rot="16200000">
              <a:off x="5030127" y="4186025"/>
              <a:ext cx="19760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800" b="1" dirty="0">
                  <a:solidFill>
                    <a:srgbClr val="7030A0"/>
                  </a:solidFill>
                </a:rPr>
                <a:t>Code block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83FB1337-ADE2-E7DB-57D3-BFDFE117AA48}"/>
              </a:ext>
            </a:extLst>
          </p:cNvPr>
          <p:cNvSpPr/>
          <p:nvPr/>
        </p:nvSpPr>
        <p:spPr>
          <a:xfrm>
            <a:off x="2694778" y="5285458"/>
            <a:ext cx="2476644" cy="525463"/>
          </a:xfrm>
          <a:prstGeom prst="callout2">
            <a:avLst>
              <a:gd name="adj1" fmla="val 50336"/>
              <a:gd name="adj2" fmla="val 99954"/>
              <a:gd name="adj3" fmla="val 50392"/>
              <a:gd name="adj4" fmla="val 131808"/>
              <a:gd name="adj5" fmla="val 98917"/>
              <a:gd name="adj6" fmla="val 15269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Code block end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(Not indented)</a:t>
            </a:r>
          </a:p>
        </p:txBody>
      </p:sp>
    </p:spTree>
    <p:extLst>
      <p:ext uri="{BB962C8B-B14F-4D97-AF65-F5344CB8AC3E}">
        <p14:creationId xmlns:p14="http://schemas.microsoft.com/office/powerpoint/2010/main" val="404456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9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</a:t>
            </a:r>
          </a:p>
          <a:p>
            <a:r>
              <a:rPr lang="en-GB" dirty="0"/>
              <a:t>indicates a </a:t>
            </a:r>
          </a:p>
          <a:p>
            <a:r>
              <a:rPr lang="en-GB" dirty="0"/>
              <a:t>Python: </a:t>
            </a:r>
          </a:p>
          <a:p>
            <a:r>
              <a:rPr lang="en-GB" dirty="0"/>
              <a:t>Python: follows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4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380571540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08E77E49-87FD-FA4E-E7EC-2A87609FF1A5}"/>
              </a:ext>
            </a:extLst>
          </p:cNvPr>
          <p:cNvSpPr/>
          <p:nvPr/>
        </p:nvSpPr>
        <p:spPr>
          <a:xfrm>
            <a:off x="8480367" y="3528432"/>
            <a:ext cx="2381413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9802"/>
              <a:gd name="adj5" fmla="val 168730"/>
              <a:gd name="adj6" fmla="val -4206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new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6E1680AB-4214-D0B4-248A-DE6A61414F38}"/>
              </a:ext>
            </a:extLst>
          </p:cNvPr>
          <p:cNvSpPr/>
          <p:nvPr/>
        </p:nvSpPr>
        <p:spPr>
          <a:xfrm>
            <a:off x="8480367" y="5231238"/>
            <a:ext cx="2047933" cy="568516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2220"/>
              <a:gd name="adj6" fmla="val -529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Add to total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419078-3ED5-EE44-3476-F3E305781F00}"/>
              </a:ext>
            </a:extLst>
          </p:cNvPr>
          <p:cNvGrpSpPr/>
          <p:nvPr/>
        </p:nvGrpSpPr>
        <p:grpSpPr>
          <a:xfrm>
            <a:off x="3635747" y="1844675"/>
            <a:ext cx="3800510" cy="1031875"/>
            <a:chOff x="7362824" y="4091601"/>
            <a:chExt cx="3800510" cy="1031875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02531D6E-4045-0BA1-B29F-D38C5ED32B2B}"/>
                </a:ext>
              </a:extLst>
            </p:cNvPr>
            <p:cNvSpPr/>
            <p:nvPr/>
          </p:nvSpPr>
          <p:spPr>
            <a:xfrm>
              <a:off x="7362824" y="4091601"/>
              <a:ext cx="485955" cy="103187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64A8F8-8253-D8AB-3C7E-49A1D6A6BDD7}"/>
                </a:ext>
              </a:extLst>
            </p:cNvPr>
            <p:cNvSpPr txBox="1"/>
            <p:nvPr/>
          </p:nvSpPr>
          <p:spPr>
            <a:xfrm>
              <a:off x="7848779" y="4345928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Initialise variables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A9ADD810-5765-5C6A-2884-D1A6959E4354}"/>
              </a:ext>
            </a:extLst>
          </p:cNvPr>
          <p:cNvSpPr/>
          <p:nvPr/>
        </p:nvSpPr>
        <p:spPr>
          <a:xfrm>
            <a:off x="7576833" y="2622791"/>
            <a:ext cx="3855000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4613"/>
              <a:gd name="adj5" fmla="val 148599"/>
              <a:gd name="adj6" fmla="val -241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How many values to add</a:t>
            </a:r>
          </a:p>
        </p:txBody>
      </p:sp>
    </p:spTree>
    <p:extLst>
      <p:ext uri="{BB962C8B-B14F-4D97-AF65-F5344CB8AC3E}">
        <p14:creationId xmlns:p14="http://schemas.microsoft.com/office/powerpoint/2010/main" val="93180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9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2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30276252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True</a:t>
            </a:r>
          </a:p>
          <a:p>
            <a:pPr marL="0" indent="0" algn="ctr">
              <a:buNone/>
            </a:pPr>
            <a:r>
              <a:rPr lang="en-GB"/>
              <a:t>1</a:t>
            </a:r>
          </a:p>
          <a:p>
            <a:pPr marL="0" indent="0" algn="ctr">
              <a:buNone/>
            </a:pPr>
            <a:r>
              <a:rPr lang="en-GB"/>
              <a:t>On</a:t>
            </a:r>
          </a:p>
          <a:p>
            <a:pPr marL="0" indent="0" algn="ctr">
              <a:buNone/>
            </a:pPr>
            <a:r>
              <a:rPr lang="en-GB"/>
              <a:t>Yes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False</a:t>
            </a:r>
          </a:p>
          <a:p>
            <a:pPr marL="0" indent="0" algn="ctr">
              <a:buNone/>
            </a:pPr>
            <a:r>
              <a:rPr lang="en-GB"/>
              <a:t>0</a:t>
            </a:r>
          </a:p>
          <a:p>
            <a:pPr marL="0" indent="0" algn="ctr">
              <a:buNone/>
            </a:pPr>
            <a:r>
              <a:rPr lang="en-GB"/>
              <a:t>Off</a:t>
            </a:r>
          </a:p>
          <a:p>
            <a:pPr marL="0" indent="0" algn="ctr">
              <a:buNone/>
            </a:pPr>
            <a:r>
              <a:rPr lang="en-GB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3764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1220418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syntax errors</a:t>
            </a:r>
          </a:p>
        </p:txBody>
      </p:sp>
    </p:spTree>
    <p:extLst>
      <p:ext uri="{BB962C8B-B14F-4D97-AF65-F5344CB8AC3E}">
        <p14:creationId xmlns:p14="http://schemas.microsoft.com/office/powerpoint/2010/main" val="487637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Equality, the same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Inequality, not the same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21E29-F4FD-43F1-874A-10D2E5647E0C}"/>
              </a:ext>
            </a:extLst>
          </p:cNvPr>
          <p:cNvSpPr txBox="1"/>
          <p:nvPr/>
        </p:nvSpPr>
        <p:spPr>
          <a:xfrm>
            <a:off x="5949386" y="643185"/>
            <a:ext cx="51508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/ Relational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30915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1634499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72088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3182840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128796867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endParaRPr lang="en-GB" dirty="0"/>
          </a:p>
          <a:p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6AED6-4DD3-5934-4B03-C13A9A9BD534}"/>
              </a:ext>
            </a:extLst>
          </p:cNvPr>
          <p:cNvSpPr txBox="1"/>
          <p:nvPr/>
        </p:nvSpPr>
        <p:spPr>
          <a:xfrm>
            <a:off x="2153611" y="4813055"/>
            <a:ext cx="7884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If the test is True, do something</a:t>
            </a:r>
          </a:p>
          <a:p>
            <a:pPr algn="ctr"/>
            <a:endParaRPr lang="en-GB" sz="3600"/>
          </a:p>
          <a:p>
            <a:pPr algn="ctr"/>
            <a:r>
              <a:rPr lang="en-GB" sz="3600"/>
              <a:t>If the test is False, do nothing</a:t>
            </a:r>
          </a:p>
        </p:txBody>
      </p:sp>
    </p:spTree>
    <p:extLst>
      <p:ext uri="{BB962C8B-B14F-4D97-AF65-F5344CB8AC3E}">
        <p14:creationId xmlns:p14="http://schemas.microsoft.com/office/powerpoint/2010/main" val="285329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30627562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97178178"/>
              </p:ext>
            </p:extLst>
          </p:nvPr>
        </p:nvGraphicFramePr>
        <p:xfrm>
          <a:off x="6172200" y="2498769"/>
          <a:ext cx="4609688" cy="3960000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019550" y="4159249"/>
            <a:ext cx="850900" cy="457198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189975" y="4290812"/>
            <a:ext cx="354015" cy="2022876"/>
          </a:xfrm>
          <a:prstGeom prst="bentArrow">
            <a:avLst>
              <a:gd name="adj1" fmla="val 36850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7EBDCE5E-93E0-BA9E-F09E-E8A4C7655DFE}"/>
              </a:ext>
            </a:extLst>
          </p:cNvPr>
          <p:cNvSpPr/>
          <p:nvPr/>
        </p:nvSpPr>
        <p:spPr>
          <a:xfrm>
            <a:off x="2940050" y="5302250"/>
            <a:ext cx="311150" cy="6540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1C4A1E-BEB6-4860-9E42-4E9463ED0A43}"/>
              </a:ext>
            </a:extLst>
          </p:cNvPr>
          <p:cNvGrpSpPr/>
          <p:nvPr/>
        </p:nvGrpSpPr>
        <p:grpSpPr>
          <a:xfrm>
            <a:off x="2070101" y="2947382"/>
            <a:ext cx="2670560" cy="892082"/>
            <a:chOff x="5729820" y="1874195"/>
            <a:chExt cx="5522683" cy="1519643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FE68C80-03F9-4AD0-8A88-FD3DE07C519D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D9B3CD-18A8-4B63-B4C5-EE70A7A942C1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13C0FB-A865-41A5-A083-099A2DD612E5}"/>
              </a:ext>
            </a:extLst>
          </p:cNvPr>
          <p:cNvGrpSpPr/>
          <p:nvPr/>
        </p:nvGrpSpPr>
        <p:grpSpPr>
          <a:xfrm>
            <a:off x="7778750" y="2947381"/>
            <a:ext cx="2622957" cy="892082"/>
            <a:chOff x="5729820" y="1874195"/>
            <a:chExt cx="5522683" cy="1519643"/>
          </a:xfrm>
        </p:grpSpPr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5143CC03-D700-4CC5-BFAB-B7F96B163386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B8230E-5E55-432E-9C9F-A134DFD96783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659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20" grpId="0" animBg="1"/>
      <p:bldP spid="21" grpId="0" animBg="1"/>
      <p:bldP spid="22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73589558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728058118"/>
              </p:ext>
            </p:extLst>
          </p:nvPr>
        </p:nvGraphicFramePr>
        <p:xfrm>
          <a:off x="6172200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64387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974423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4BA546-194E-E0F7-95E7-98052F27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1676485099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pPr marL="914400" lvl="2" indent="0">
              <a:buNone/>
            </a:pPr>
            <a:r>
              <a:rPr lang="en-GB" sz="3200" dirty="0"/>
              <a:t>Otherwise, put a finger </a:t>
            </a:r>
            <a:r>
              <a:rPr lang="en-GB" sz="3200" b="1" i="1" dirty="0"/>
              <a:t>on</a:t>
            </a:r>
            <a:r>
              <a:rPr lang="en-GB" sz="3200" dirty="0"/>
              <a:t> your nose</a:t>
            </a:r>
            <a:endParaRPr lang="en-GB" dirty="0"/>
          </a:p>
          <a:p>
            <a:pPr>
              <a:spcBef>
                <a:spcPts val="2400"/>
              </a:spcBef>
            </a:pPr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pPr marL="914400" lvl="2" indent="0">
              <a:buNone/>
            </a:pPr>
            <a:r>
              <a:rPr lang="en-GB" sz="3200" dirty="0"/>
              <a:t>Otherwise, raise your hand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6F816-10F4-C44A-C790-5C532A225343}"/>
              </a:ext>
            </a:extLst>
          </p:cNvPr>
          <p:cNvSpPr txBox="1"/>
          <p:nvPr/>
        </p:nvSpPr>
        <p:spPr>
          <a:xfrm>
            <a:off x="2153611" y="5138658"/>
            <a:ext cx="788477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If the test is True, do something</a:t>
            </a:r>
          </a:p>
          <a:p>
            <a:pPr algn="ctr">
              <a:spcBef>
                <a:spcPts val="1200"/>
              </a:spcBef>
            </a:pPr>
            <a:r>
              <a:rPr lang="en-GB" sz="3600" dirty="0"/>
              <a:t>If the test is False, do something else</a:t>
            </a:r>
          </a:p>
        </p:txBody>
      </p:sp>
    </p:spTree>
    <p:extLst>
      <p:ext uri="{BB962C8B-B14F-4D97-AF65-F5344CB8AC3E}">
        <p14:creationId xmlns:p14="http://schemas.microsoft.com/office/powerpoint/2010/main" val="330471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some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4455138" y="3649967"/>
            <a:ext cx="5146061" cy="429983"/>
          </a:xfrm>
          <a:prstGeom prst="callout2">
            <a:avLst>
              <a:gd name="adj1" fmla="val 48459"/>
              <a:gd name="adj2" fmla="val -35"/>
              <a:gd name="adj3" fmla="val 49313"/>
              <a:gd name="adj4" fmla="val -8722"/>
              <a:gd name="adj5" fmla="val -34570"/>
              <a:gd name="adj6" fmla="val -191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Opening quotation mark missing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3963188" y="5982466"/>
            <a:ext cx="5395955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8002"/>
              <a:gd name="adj5" fmla="val -5433"/>
              <a:gd name="adj6" fmla="val -233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Unexpected indentation (4 spaces)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7685590" y="987540"/>
            <a:ext cx="4111556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not run until </a:t>
            </a:r>
            <a:r>
              <a:rPr lang="en-GB" sz="4000" b="1" i="1" dirty="0">
                <a:solidFill>
                  <a:srgbClr val="7030A0"/>
                </a:solidFill>
              </a:rPr>
              <a:t>all</a:t>
            </a:r>
            <a:r>
              <a:rPr lang="en-GB" sz="4000" b="1" dirty="0">
                <a:solidFill>
                  <a:srgbClr val="7030A0"/>
                </a:solidFill>
              </a:rPr>
              <a:t> syntax errors corrected</a:t>
            </a:r>
          </a:p>
        </p:txBody>
      </p:sp>
    </p:spTree>
    <p:extLst>
      <p:ext uri="{BB962C8B-B14F-4D97-AF65-F5344CB8AC3E}">
        <p14:creationId xmlns:p14="http://schemas.microsoft.com/office/powerpoint/2010/main" val="106018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511876" y="4164999"/>
            <a:ext cx="593930" cy="476250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010662" y="4164999"/>
            <a:ext cx="467925" cy="2046142"/>
          </a:xfrm>
          <a:prstGeom prst="bentArrow">
            <a:avLst>
              <a:gd name="adj1" fmla="val 31761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E056F0-518B-418C-ACDC-D4B9CCA8CACD}"/>
              </a:ext>
            </a:extLst>
          </p:cNvPr>
          <p:cNvGrpSpPr/>
          <p:nvPr/>
        </p:nvGrpSpPr>
        <p:grpSpPr>
          <a:xfrm>
            <a:off x="2146981" y="2888995"/>
            <a:ext cx="2837614" cy="892082"/>
            <a:chOff x="5729820" y="1874195"/>
            <a:chExt cx="5522683" cy="1519643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27EB92AF-D9FC-46BE-9D9B-E420D827C03B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F0656B-A3BF-4FBB-A1B2-9C35B2173F27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7FCDE0-6F37-4CB3-9210-1CE54931324C}"/>
              </a:ext>
            </a:extLst>
          </p:cNvPr>
          <p:cNvGrpSpPr/>
          <p:nvPr/>
        </p:nvGrpSpPr>
        <p:grpSpPr>
          <a:xfrm>
            <a:off x="7498848" y="2888995"/>
            <a:ext cx="2812682" cy="892082"/>
            <a:chOff x="5729820" y="1874195"/>
            <a:chExt cx="5522683" cy="1519643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B691B445-5BBC-498E-9860-50BEEDFA027C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C4C362-9F69-4F33-92CC-EBBA7430CADE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14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9" grpId="0" build="p"/>
      <p:bldP spid="10" grpId="0" build="p"/>
      <p:bldP spid="20" grpId="0" animBg="1"/>
      <p:bldP spid="21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82480-6F37-D13A-603C-BCFE2F8E2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3CAF82-E190-F144-BE19-C40F49313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66404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4D817D-5B1E-FF5F-BA71-ADFECFA9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if, else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C308E3-FA45-7DC4-307B-02C38D6A7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13" y="1936116"/>
            <a:ext cx="10890974" cy="439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355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AF186F95-B963-4D77-88B0-51281413C0C7}"/>
              </a:ext>
            </a:extLst>
          </p:cNvPr>
          <p:cNvSpPr/>
          <p:nvPr/>
        </p:nvSpPr>
        <p:spPr>
          <a:xfrm>
            <a:off x="6703670" y="3225378"/>
            <a:ext cx="590309" cy="2685326"/>
          </a:xfrm>
          <a:prstGeom prst="downArrow">
            <a:avLst>
              <a:gd name="adj1" fmla="val 34314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6DDBB-E463-4FAF-9931-BBAAFDA5C2C9}"/>
              </a:ext>
            </a:extLst>
          </p:cNvPr>
          <p:cNvSpPr txBox="1"/>
          <p:nvPr/>
        </p:nvSpPr>
        <p:spPr>
          <a:xfrm>
            <a:off x="7303040" y="3225378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Tests done in order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CB743C-1323-4D8E-8A7C-01F3A217328A}"/>
              </a:ext>
            </a:extLst>
          </p:cNvPr>
          <p:cNvSpPr txBox="1"/>
          <p:nvPr/>
        </p:nvSpPr>
        <p:spPr>
          <a:xfrm>
            <a:off x="7425349" y="4422637"/>
            <a:ext cx="4074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Exits selection when a condition is True or </a:t>
            </a:r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used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6A7125-A5D5-4735-9CC4-EF88CD73A868}"/>
              </a:ext>
            </a:extLst>
          </p:cNvPr>
          <p:cNvSpPr txBox="1"/>
          <p:nvPr/>
        </p:nvSpPr>
        <p:spPr>
          <a:xfrm>
            <a:off x="7278928" y="1825625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Multiple </a:t>
            </a:r>
            <a:r>
              <a:rPr lang="en-GB" sz="3600" dirty="0" err="1">
                <a:solidFill>
                  <a:srgbClr val="FF0000"/>
                </a:solidFill>
              </a:rPr>
              <a:t>elif</a:t>
            </a:r>
            <a:r>
              <a:rPr lang="en-GB" sz="3600" dirty="0">
                <a:solidFill>
                  <a:srgbClr val="7030A0"/>
                </a:solidFill>
              </a:rPr>
              <a:t> allowed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FD66EC-261C-46D1-A58C-23228AAAF84C}"/>
              </a:ext>
            </a:extLst>
          </p:cNvPr>
          <p:cNvSpPr txBox="1"/>
          <p:nvPr/>
        </p:nvSpPr>
        <p:spPr>
          <a:xfrm>
            <a:off x="7290984" y="2376553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not mandatory</a:t>
            </a:r>
          </a:p>
        </p:txBody>
      </p:sp>
    </p:spTree>
    <p:extLst>
      <p:ext uri="{BB962C8B-B14F-4D97-AF65-F5344CB8AC3E}">
        <p14:creationId xmlns:p14="http://schemas.microsoft.com/office/powerpoint/2010/main" val="50459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11" grpId="0"/>
      <p:bldP spid="12" grpId="0"/>
      <p:bldP spid="13" grpId="0"/>
      <p:bldP spid="14" grpId="0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85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9A5D71AB-4D99-928B-F26D-A82F03726003}"/>
              </a:ext>
            </a:extLst>
          </p:cNvPr>
          <p:cNvSpPr/>
          <p:nvPr/>
        </p:nvSpPr>
        <p:spPr>
          <a:xfrm>
            <a:off x="929263" y="974218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16828"/>
              <a:gd name="adj6" fmla="val 1557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1092BD63-E198-E678-B3D2-903AD6FE21DC}"/>
              </a:ext>
            </a:extLst>
          </p:cNvPr>
          <p:cNvSpPr/>
          <p:nvPr/>
        </p:nvSpPr>
        <p:spPr>
          <a:xfrm>
            <a:off x="7578579" y="1538416"/>
            <a:ext cx="29647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33529"/>
              <a:gd name="adj6" fmla="val -407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 if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(multiple allowed)</a:t>
            </a:r>
          </a:p>
        </p:txBody>
      </p:sp>
      <p:sp>
        <p:nvSpPr>
          <p:cNvPr id="10" name="Callout: Bent Line with No Border 8">
            <a:extLst>
              <a:ext uri="{FF2B5EF4-FFF2-40B4-BE49-F238E27FC236}">
                <a16:creationId xmlns:a16="http://schemas.microsoft.com/office/drawing/2014/main" id="{F8037AFF-F857-B70F-DDC4-6858339E654B}"/>
              </a:ext>
            </a:extLst>
          </p:cNvPr>
          <p:cNvSpPr/>
          <p:nvPr/>
        </p:nvSpPr>
        <p:spPr>
          <a:xfrm>
            <a:off x="8903933" y="2566358"/>
            <a:ext cx="265768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4724"/>
              <a:gd name="adj6" fmla="val -317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(not mandatory)</a:t>
            </a:r>
          </a:p>
        </p:txBody>
      </p:sp>
    </p:spTree>
    <p:extLst>
      <p:ext uri="{BB962C8B-B14F-4D97-AF65-F5344CB8AC3E}">
        <p14:creationId xmlns:p14="http://schemas.microsoft.com/office/powerpoint/2010/main" val="129309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14903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</a:t>
            </a:r>
            <a:r>
              <a:rPr lang="en-GB"/>
              <a:t>and identify execution and </a:t>
            </a:r>
            <a:r>
              <a:rPr lang="en-GB" dirty="0"/>
              <a:t>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069494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548027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695AAA3-A373-4FB3-9109-43A393CCD80B}"/>
              </a:ext>
            </a:extLst>
          </p:cNvPr>
          <p:cNvSpPr txBox="1"/>
          <p:nvPr/>
        </p:nvSpPr>
        <p:spPr>
          <a:xfrm>
            <a:off x="4374778" y="5304851"/>
            <a:ext cx="6325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-2           -1          0            1            2</a:t>
            </a:r>
          </a:p>
        </p:txBody>
      </p:sp>
    </p:spTree>
    <p:extLst>
      <p:ext uri="{BB962C8B-B14F-4D97-AF65-F5344CB8AC3E}">
        <p14:creationId xmlns:p14="http://schemas.microsoft.com/office/powerpoint/2010/main" val="74055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5" grpId="0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05381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670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6BC9CC3-EB4F-D7BE-280C-E8FAAF940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330F8E-E77E-AFFC-2C0F-135E042A8527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some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D8F336-5742-A558-1A66-FCE1305A6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</p:spTree>
    <p:extLst>
      <p:ext uri="{BB962C8B-B14F-4D97-AF65-F5344CB8AC3E}">
        <p14:creationId xmlns:p14="http://schemas.microsoft.com/office/powerpoint/2010/main" val="36455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02155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12357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7224" y="297998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7224" y="354266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7223" y="412100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4238" y="2979985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4238" y="3542668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4238" y="4121006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91962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Determine if an integer bigger than 10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32D23B8-95DD-4D8E-8EF1-0DEC0E440F4F}"/>
              </a:ext>
            </a:extLst>
          </p:cNvPr>
          <p:cNvGrpSpPr/>
          <p:nvPr/>
        </p:nvGrpSpPr>
        <p:grpSpPr>
          <a:xfrm>
            <a:off x="838199" y="4754657"/>
            <a:ext cx="6228000" cy="1125367"/>
            <a:chOff x="838199" y="3687227"/>
            <a:chExt cx="6305062" cy="1125367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78E8B41A-764A-4572-8841-22FCCC355E42}"/>
                </a:ext>
              </a:extLst>
            </p:cNvPr>
            <p:cNvSpPr/>
            <p:nvPr/>
          </p:nvSpPr>
          <p:spPr>
            <a:xfrm rot="5400000">
              <a:off x="3790712" y="734714"/>
              <a:ext cx="400036" cy="6305062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EC5F4D-0D78-49EA-A9C1-5E451C4E03A0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2D0DAC-C3AD-4F8F-84C2-BBC5C95E6465}"/>
              </a:ext>
            </a:extLst>
          </p:cNvPr>
          <p:cNvGrpSpPr/>
          <p:nvPr/>
        </p:nvGrpSpPr>
        <p:grpSpPr>
          <a:xfrm>
            <a:off x="7095525" y="4754657"/>
            <a:ext cx="4320819" cy="1141021"/>
            <a:chOff x="2966007" y="3687227"/>
            <a:chExt cx="4320819" cy="1141021"/>
          </a:xfrm>
        </p:grpSpPr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5DED7B09-4F60-4C56-99BF-0766618395BC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AC275A-15BB-4410-B6AE-668BE67ED3BB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7F63B39-CBA4-4362-9FBC-F02855E067F2}"/>
              </a:ext>
            </a:extLst>
          </p:cNvPr>
          <p:cNvSpPr txBox="1"/>
          <p:nvPr/>
        </p:nvSpPr>
        <p:spPr>
          <a:xfrm>
            <a:off x="3535700" y="6048412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</p:spTree>
    <p:extLst>
      <p:ext uri="{BB962C8B-B14F-4D97-AF65-F5344CB8AC3E}">
        <p14:creationId xmlns:p14="http://schemas.microsoft.com/office/powerpoint/2010/main" val="264153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5" grpId="0" animBg="1"/>
      <p:bldP spid="6" grpId="0" animBg="1"/>
      <p:bldP spid="7" grpId="0" animBg="1"/>
      <p:bldP spid="15" grpId="0"/>
      <p:bldP spid="23" grpId="0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419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8449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integer bigger than 10?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95E0425-EBDF-46AE-BB76-85FFB091F368}"/>
              </a:ext>
            </a:extLst>
          </p:cNvPr>
          <p:cNvSpPr/>
          <p:nvPr/>
        </p:nvSpPr>
        <p:spPr>
          <a:xfrm rot="5400000">
            <a:off x="3752181" y="1910122"/>
            <a:ext cx="400036" cy="6228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C682ADD-8674-4E17-A2A0-5AED272F7BE1}"/>
              </a:ext>
            </a:extLst>
          </p:cNvPr>
          <p:cNvSpPr/>
          <p:nvPr/>
        </p:nvSpPr>
        <p:spPr>
          <a:xfrm rot="5400000">
            <a:off x="9063504" y="3003294"/>
            <a:ext cx="400036" cy="4041655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488731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logical operators (AND, OR, NOT)</a:t>
            </a:r>
          </a:p>
        </p:txBody>
      </p:sp>
    </p:spTree>
    <p:extLst>
      <p:ext uri="{BB962C8B-B14F-4D97-AF65-F5344CB8AC3E}">
        <p14:creationId xmlns:p14="http://schemas.microsoft.com/office/powerpoint/2010/main" val="3663391718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2112920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519C1BE-4CA1-802A-9D2D-A40F83BF5302}"/>
              </a:ext>
            </a:extLst>
          </p:cNvPr>
          <p:cNvSpPr txBox="1"/>
          <p:nvPr/>
        </p:nvSpPr>
        <p:spPr>
          <a:xfrm>
            <a:off x="3840786" y="6075362"/>
            <a:ext cx="4510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All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41592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079063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578545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4" cy="466725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!= "a"   AND   "B" &gt; "A"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4" y="1825625"/>
            <a:ext cx="4524736" cy="46672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F9DF1-8FD6-4D61-BE9E-723302362045}"/>
              </a:ext>
            </a:extLst>
          </p:cNvPr>
          <p:cNvSpPr txBox="1"/>
          <p:nvPr/>
        </p:nvSpPr>
        <p:spPr>
          <a:xfrm>
            <a:off x="1215482" y="169068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FC772E-5FF6-48A5-8AFC-2A7D89AAAB52}"/>
              </a:ext>
            </a:extLst>
          </p:cNvPr>
          <p:cNvSpPr txBox="1"/>
          <p:nvPr/>
        </p:nvSpPr>
        <p:spPr>
          <a:xfrm>
            <a:off x="1597855" y="4080014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7279-7AE9-4EC7-B7B9-D380C680D740}"/>
              </a:ext>
            </a:extLst>
          </p:cNvPr>
          <p:cNvSpPr txBox="1"/>
          <p:nvPr/>
        </p:nvSpPr>
        <p:spPr>
          <a:xfrm>
            <a:off x="1606958" y="4789980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2BCAA0-1CBD-4EA6-A423-512E935AAC87}"/>
              </a:ext>
            </a:extLst>
          </p:cNvPr>
          <p:cNvSpPr txBox="1"/>
          <p:nvPr/>
        </p:nvSpPr>
        <p:spPr>
          <a:xfrm>
            <a:off x="3565856" y="329356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8ECEE-D177-47E3-BF62-37B9805AC188}"/>
              </a:ext>
            </a:extLst>
          </p:cNvPr>
          <p:cNvSpPr txBox="1"/>
          <p:nvPr/>
        </p:nvSpPr>
        <p:spPr>
          <a:xfrm>
            <a:off x="1235300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AD506-07DD-4316-9457-1BDED82248DF}"/>
              </a:ext>
            </a:extLst>
          </p:cNvPr>
          <p:cNvSpPr txBox="1"/>
          <p:nvPr/>
        </p:nvSpPr>
        <p:spPr>
          <a:xfrm>
            <a:off x="1250275" y="3293568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879FF-F496-47D7-A55F-12A399991132}"/>
              </a:ext>
            </a:extLst>
          </p:cNvPr>
          <p:cNvSpPr txBox="1"/>
          <p:nvPr/>
        </p:nvSpPr>
        <p:spPr>
          <a:xfrm>
            <a:off x="3619127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D63B3-432C-4B97-B47D-BA97CFB54691}"/>
              </a:ext>
            </a:extLst>
          </p:cNvPr>
          <p:cNvSpPr txBox="1"/>
          <p:nvPr/>
        </p:nvSpPr>
        <p:spPr>
          <a:xfrm>
            <a:off x="1708171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13DBC5-2DBF-4872-82CE-1FA91D93D526}"/>
              </a:ext>
            </a:extLst>
          </p:cNvPr>
          <p:cNvSpPr txBox="1"/>
          <p:nvPr/>
        </p:nvSpPr>
        <p:spPr>
          <a:xfrm>
            <a:off x="4927156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617525-5C58-4AC5-9F8E-12333636B175}"/>
              </a:ext>
            </a:extLst>
          </p:cNvPr>
          <p:cNvSpPr txBox="1"/>
          <p:nvPr/>
        </p:nvSpPr>
        <p:spPr>
          <a:xfrm>
            <a:off x="8232755" y="3513690"/>
            <a:ext cx="37605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False?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94376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0024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!= "a"   AND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EEAD3-4C8D-4D7E-98C8-903329DFE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0638" y="1825625"/>
            <a:ext cx="4513162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6055749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445917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6FE1F3E-E510-1642-B4E5-33B6EE4A1846}"/>
              </a:ext>
            </a:extLst>
          </p:cNvPr>
          <p:cNvSpPr txBox="1"/>
          <p:nvPr/>
        </p:nvSpPr>
        <p:spPr>
          <a:xfrm>
            <a:off x="3080913" y="6075362"/>
            <a:ext cx="603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One or more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92136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086876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29417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3" cy="448596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A5ACB-E7BB-4CC1-8948-E7DDC4562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8" cy="448596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813EB-40D7-43FB-A6FD-178A8BAC9286}"/>
              </a:ext>
            </a:extLst>
          </p:cNvPr>
          <p:cNvSpPr txBox="1"/>
          <p:nvPr/>
        </p:nvSpPr>
        <p:spPr>
          <a:xfrm>
            <a:off x="8403605" y="3113580"/>
            <a:ext cx="36642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True?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421070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data types</a:t>
            </a:r>
          </a:p>
        </p:txBody>
      </p:sp>
    </p:spTree>
    <p:extLst>
      <p:ext uri="{BB962C8B-B14F-4D97-AF65-F5344CB8AC3E}">
        <p14:creationId xmlns:p14="http://schemas.microsoft.com/office/powerpoint/2010/main" val="141649119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561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BEB41-F38B-407F-8A3F-ACE79A74B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4339" y="1825625"/>
            <a:ext cx="4559461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7629908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636071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05A53AC-3D36-AD61-092E-0DBB0EFFB9C4}"/>
              </a:ext>
            </a:extLst>
          </p:cNvPr>
          <p:cNvSpPr txBox="1"/>
          <p:nvPr/>
        </p:nvSpPr>
        <p:spPr>
          <a:xfrm>
            <a:off x="5138217" y="6075362"/>
            <a:ext cx="1915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Opposites!</a:t>
            </a:r>
          </a:p>
        </p:txBody>
      </p:sp>
    </p:spTree>
    <p:extLst>
      <p:ext uri="{BB962C8B-B14F-4D97-AF65-F5344CB8AC3E}">
        <p14:creationId xmlns:p14="http://schemas.microsoft.com/office/powerpoint/2010/main" val="132673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920699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865831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28114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7640439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and identify execution and 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01384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C26289-1585-C6B2-10C0-12C23D1A44DC}"/>
              </a:ext>
            </a:extLst>
          </p:cNvPr>
          <p:cNvSpPr/>
          <p:nvPr/>
        </p:nvSpPr>
        <p:spPr>
          <a:xfrm>
            <a:off x="6019293" y="4841873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EBF77-B363-3E2D-E94F-9C354752CDA6}"/>
              </a:ext>
            </a:extLst>
          </p:cNvPr>
          <p:cNvSpPr txBox="1"/>
          <p:nvPr/>
        </p:nvSpPr>
        <p:spPr>
          <a:xfrm>
            <a:off x="7082628" y="440122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520F0-4126-3E48-DE02-313F037007F1}"/>
              </a:ext>
            </a:extLst>
          </p:cNvPr>
          <p:cNvSpPr/>
          <p:nvPr/>
        </p:nvSpPr>
        <p:spPr>
          <a:xfrm>
            <a:off x="6095999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70EAA3-7117-634C-FA65-3333936DA35D}"/>
              </a:ext>
            </a:extLst>
          </p:cNvPr>
          <p:cNvSpPr/>
          <p:nvPr/>
        </p:nvSpPr>
        <p:spPr>
          <a:xfrm>
            <a:off x="9047361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5F7D17-FF17-FD2B-E346-A4A5C444708F}"/>
              </a:ext>
            </a:extLst>
          </p:cNvPr>
          <p:cNvSpPr txBox="1"/>
          <p:nvPr/>
        </p:nvSpPr>
        <p:spPr>
          <a:xfrm>
            <a:off x="6984043" y="533669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73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1708104018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complex conditions</a:t>
            </a:r>
          </a:p>
        </p:txBody>
      </p:sp>
    </p:spTree>
    <p:extLst>
      <p:ext uri="{BB962C8B-B14F-4D97-AF65-F5344CB8AC3E}">
        <p14:creationId xmlns:p14="http://schemas.microsoft.com/office/powerpoint/2010/main" val="80193231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 – Body 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temp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"Body temp (deg C):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36.1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&lt;=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37.2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"Not 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How many extreme values (1 </a:t>
            </a:r>
            <a:r>
              <a:rPr lang="en-GB" sz="2800" b="1" dirty="0" err="1">
                <a:solidFill>
                  <a:srgbClr val="7030A0"/>
                </a:solidFill>
              </a:rPr>
              <a:t>dp</a:t>
            </a:r>
            <a:r>
              <a:rPr lang="en-GB" sz="2800" b="1" dirty="0">
                <a:solidFill>
                  <a:srgbClr val="7030A0"/>
                </a:solidFill>
              </a:rPr>
              <a:t>) are needed?</a:t>
            </a:r>
          </a:p>
        </p:txBody>
      </p:sp>
    </p:spTree>
    <p:extLst>
      <p:ext uri="{BB962C8B-B14F-4D97-AF65-F5344CB8AC3E}">
        <p14:creationId xmlns:p14="http://schemas.microsoft.com/office/powerpoint/2010/main" val="153792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single character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9E65E-4CD8-AD3B-E4FF-F8E25C3558CA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205412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 – Theme Park Ride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 (years):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 (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metres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height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"All criteria met"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test.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212679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Jockeys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Professional jockeys are small and light.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Determine if someone is a potential jockey</a:t>
            </a:r>
            <a:r>
              <a:rPr lang="en-GB" dirty="0">
                <a:latin typeface="Consolas" panose="020B0609020204030204" pitchFamily="49" charset="0"/>
              </a:rPr>
              <a:t>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They must have: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	Maximum height of 1 metre,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1.00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Maximum weight </a:t>
            </a:r>
            <a:r>
              <a:rPr lang="en-GB" dirty="0">
                <a:latin typeface="Consolas" panose="020B0609020204030204" pitchFamily="49" charset="0"/>
              </a:rPr>
              <a:t>of</a:t>
            </a:r>
            <a:r>
              <a:rPr lang="en-GB" sz="3200" dirty="0">
                <a:latin typeface="Consolas" panose="020B0609020204030204" pitchFamily="49" charset="0"/>
              </a:rPr>
              <a:t> 15 kg,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15.0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Display some kind words if they're not suitable.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1382751" y="6050290"/>
            <a:ext cx="9166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Design user interface.  Create tests.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336227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efficient selection</a:t>
            </a:r>
          </a:p>
        </p:txBody>
      </p:sp>
    </p:spTree>
    <p:extLst>
      <p:ext uri="{BB962C8B-B14F-4D97-AF65-F5344CB8AC3E}">
        <p14:creationId xmlns:p14="http://schemas.microsoft.com/office/powerpoint/2010/main" val="2199854439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1473905" y="1681163"/>
            <a:ext cx="3640976" cy="8239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808835" y="1681163"/>
            <a:ext cx="3638458" cy="823912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52978" y="1858783"/>
            <a:ext cx="2810150" cy="3170099"/>
            <a:chOff x="8947150" y="1880868"/>
            <a:chExt cx="2810150" cy="31700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564B18-0785-4C04-B4D6-D0B610CFB32A}"/>
                </a:ext>
              </a:extLst>
            </p:cNvPr>
            <p:cNvSpPr txBox="1"/>
            <p:nvPr/>
          </p:nvSpPr>
          <p:spPr>
            <a:xfrm>
              <a:off x="9943983" y="1880868"/>
              <a:ext cx="1813317" cy="317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One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</a:t>
              </a:r>
            </a:p>
            <a:p>
              <a:endParaRPr lang="en-GB" sz="4000" b="1" dirty="0">
                <a:solidFill>
                  <a:srgbClr val="FF0000"/>
                </a:solidFill>
              </a:endParaRP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Faster,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Simpler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BB07252-8A61-49F6-8BDB-F40E125FD0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47150" y="2304219"/>
              <a:ext cx="1035303" cy="31621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09CC64A-6EC1-5049-D29D-5FCD005D13FF}"/>
              </a:ext>
            </a:extLst>
          </p:cNvPr>
          <p:cNvGrpSpPr/>
          <p:nvPr/>
        </p:nvGrpSpPr>
        <p:grpSpPr>
          <a:xfrm>
            <a:off x="4379772" y="1858783"/>
            <a:ext cx="2254439" cy="1217765"/>
            <a:chOff x="3939988" y="1858783"/>
            <a:chExt cx="2254439" cy="1217765"/>
          </a:xfrm>
        </p:grpSpPr>
        <p:sp>
          <p:nvSpPr>
            <p:cNvPr id="32" name="Callout: Bent Line with No Border 31">
              <a:extLst>
                <a:ext uri="{FF2B5EF4-FFF2-40B4-BE49-F238E27FC236}">
                  <a16:creationId xmlns:a16="http://schemas.microsoft.com/office/drawing/2014/main" id="{CC593151-D36A-CFF7-C3D4-66D4F7B43CB8}"/>
                </a:ext>
              </a:extLst>
            </p:cNvPr>
            <p:cNvSpPr/>
            <p:nvPr/>
          </p:nvSpPr>
          <p:spPr>
            <a:xfrm>
              <a:off x="4849721" y="1858783"/>
              <a:ext cx="1344706" cy="1217765"/>
            </a:xfrm>
            <a:prstGeom prst="callout2">
              <a:avLst>
                <a:gd name="adj1" fmla="val 102120"/>
                <a:gd name="adj2" fmla="val 49667"/>
                <a:gd name="adj3" fmla="val 161393"/>
                <a:gd name="adj4" fmla="val 33711"/>
                <a:gd name="adj5" fmla="val 224608"/>
                <a:gd name="adj6" fmla="val -84388"/>
              </a:avLst>
            </a:prstGeom>
            <a:noFill/>
            <a:ln w="38100">
              <a:solidFill>
                <a:srgbClr val="548235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Two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88832E9-ABF6-2AEB-9A49-FAF813C70A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9988" y="2259106"/>
              <a:ext cx="824023" cy="366669"/>
            </a:xfrm>
            <a:prstGeom prst="straightConnector1">
              <a:avLst/>
            </a:prstGeom>
            <a:ln w="38100">
              <a:solidFill>
                <a:srgbClr val="5482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834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031242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r>
              <a:rPr lang="en-GB"/>
              <a:t>ELSE IF &lt;condition 2&gt; is true THEN</a:t>
            </a:r>
          </a:p>
          <a:p>
            <a:pPr marL="0" indent="0">
              <a:buNone/>
            </a:pPr>
            <a:r>
              <a:rPr lang="en-GB"/>
              <a:t> 	do something else</a:t>
            </a:r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r>
              <a:rPr lang="en-GB" err="1"/>
              <a:t>elif</a:t>
            </a:r>
            <a:r>
              <a:rPr lang="en-GB"/>
              <a:t> 5 == 2:</a:t>
            </a:r>
          </a:p>
          <a:p>
            <a:pPr marL="0" indent="361950">
              <a:buNone/>
            </a:pPr>
            <a:r>
              <a:rPr lang="en-GB"/>
              <a:t>print("Another option")</a:t>
            </a:r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5E1D6-610B-4207-8925-2E4C64A3FECE}"/>
              </a:ext>
            </a:extLst>
          </p:cNvPr>
          <p:cNvSpPr txBox="1"/>
          <p:nvPr/>
        </p:nvSpPr>
        <p:spPr>
          <a:xfrm>
            <a:off x="4171868" y="5973177"/>
            <a:ext cx="3851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/>
              <a:t>Else can be omitted</a:t>
            </a:r>
          </a:p>
        </p:txBody>
      </p:sp>
    </p:spTree>
    <p:extLst>
      <p:ext uri="{BB962C8B-B14F-4D97-AF65-F5344CB8AC3E}">
        <p14:creationId xmlns:p14="http://schemas.microsoft.com/office/powerpoint/2010/main" val="90382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8" grpId="0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</p:spTree>
    <p:extLst>
      <p:ext uri="{BB962C8B-B14F-4D97-AF65-F5344CB8AC3E}">
        <p14:creationId xmlns:p14="http://schemas.microsoft.com/office/powerpoint/2010/main" val="35061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878286" y="1681163"/>
            <a:ext cx="5119289" cy="823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579220" y="1681163"/>
            <a:ext cx="4776168" cy="823912"/>
          </a:xfrm>
        </p:spPr>
        <p:txBody>
          <a:bodyPr>
            <a:normAutofit/>
          </a:bodyPr>
          <a:lstStyle/>
          <a:p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07C35B-5055-41D7-B87D-D4687B309006}"/>
              </a:ext>
            </a:extLst>
          </p:cNvPr>
          <p:cNvSpPr txBox="1"/>
          <p:nvPr/>
        </p:nvSpPr>
        <p:spPr>
          <a:xfrm>
            <a:off x="878286" y="6273225"/>
            <a:ext cx="471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3 or 4 conditions tested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564B18-0785-4C04-B4D6-D0B610CFB32A}"/>
              </a:ext>
            </a:extLst>
          </p:cNvPr>
          <p:cNvSpPr txBox="1"/>
          <p:nvPr/>
        </p:nvSpPr>
        <p:spPr>
          <a:xfrm>
            <a:off x="6374471" y="6273225"/>
            <a:ext cx="4778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1 or 2 conditions tested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D22A54A3-1092-45EA-A1F5-BB22FABF230E}"/>
              </a:ext>
            </a:extLst>
          </p:cNvPr>
          <p:cNvSpPr/>
          <p:nvPr/>
        </p:nvSpPr>
        <p:spPr>
          <a:xfrm>
            <a:off x="6833672" y="1027906"/>
            <a:ext cx="3860243" cy="862642"/>
          </a:xfrm>
          <a:prstGeom prst="callout2">
            <a:avLst>
              <a:gd name="adj1" fmla="val 50533"/>
              <a:gd name="adj2" fmla="val 100113"/>
              <a:gd name="adj3" fmla="val 354949"/>
              <a:gd name="adj4" fmla="val 100313"/>
              <a:gd name="adj5" fmla="val 354141"/>
              <a:gd name="adj6" fmla="val 6728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Else if (multiple allowed)</a:t>
            </a:r>
          </a:p>
        </p:txBody>
      </p:sp>
    </p:spTree>
    <p:extLst>
      <p:ext uri="{BB962C8B-B14F-4D97-AF65-F5344CB8AC3E}">
        <p14:creationId xmlns:p14="http://schemas.microsoft.com/office/powerpoint/2010/main" val="51372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7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3" grpId="0"/>
      <p:bldP spid="19" grpId="0"/>
      <p:bldP spid="10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6922938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SQA 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SQA exam results are graded: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A	70-100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B	60-69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C	50-59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D	40-49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No Award	0-39</a:t>
            </a:r>
          </a:p>
          <a:p>
            <a:pPr marL="0" indent="0">
              <a:spcAft>
                <a:spcPts val="600"/>
              </a:spcAft>
              <a:buNone/>
            </a:pPr>
            <a:endParaRPr lang="en-GB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4227884" y="6050290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8013206" y="3500438"/>
            <a:ext cx="35008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  <a:p>
            <a:r>
              <a:rPr lang="en-GB" sz="3200" dirty="0"/>
              <a:t>Values will be 0-100</a:t>
            </a:r>
          </a:p>
        </p:txBody>
      </p:sp>
    </p:spTree>
    <p:extLst>
      <p:ext uri="{BB962C8B-B14F-4D97-AF65-F5344CB8AC3E}">
        <p14:creationId xmlns:p14="http://schemas.microsoft.com/office/powerpoint/2010/main" val="345940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</p:spTree>
    <p:extLst>
      <p:ext uri="{BB962C8B-B14F-4D97-AF65-F5344CB8AC3E}">
        <p14:creationId xmlns:p14="http://schemas.microsoft.com/office/powerpoint/2010/main" val="2242676968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conditional loops</a:t>
            </a:r>
          </a:p>
        </p:txBody>
      </p:sp>
    </p:spTree>
    <p:extLst>
      <p:ext uri="{BB962C8B-B14F-4D97-AF65-F5344CB8AC3E}">
        <p14:creationId xmlns:p14="http://schemas.microsoft.com/office/powerpoint/2010/main" val="119494589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WHILE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latin typeface="Consolas" panose="020B0609020204030204" pitchFamily="49" charset="0"/>
              </a:rPr>
              <a:t>    </a:t>
            </a:r>
            <a:r>
              <a:rPr lang="en-GB" sz="4400">
                <a:effectLst/>
                <a:latin typeface="Consolas" panose="020B0609020204030204" pitchFamily="49" charset="0"/>
              </a:rPr>
              <a:t>something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 WHILE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904787" y="3281504"/>
            <a:ext cx="3818630" cy="842994"/>
            <a:chOff x="7638411" y="4231473"/>
            <a:chExt cx="3818630" cy="84299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38411" y="4231473"/>
              <a:ext cx="285556" cy="84299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142486" y="4391360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/>
                <a:t>Code to be repeated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AF66A-6F9F-42BF-A7C6-EC5E620A0C62}"/>
              </a:ext>
            </a:extLst>
          </p:cNvPr>
          <p:cNvSpPr txBox="1"/>
          <p:nvPr/>
        </p:nvSpPr>
        <p:spPr>
          <a:xfrm>
            <a:off x="2688945" y="5937418"/>
            <a:ext cx="6814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/>
              <a:t>Code is only run if the condition is True</a:t>
            </a:r>
          </a:p>
        </p:txBody>
      </p:sp>
    </p:spTree>
    <p:extLst>
      <p:ext uri="{BB962C8B-B14F-4D97-AF65-F5344CB8AC3E}">
        <p14:creationId xmlns:p14="http://schemas.microsoft.com/office/powerpoint/2010/main" val="277312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     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endParaRPr lang="en-GB" sz="4400"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</p:spTree>
    <p:extLst>
      <p:ext uri="{BB962C8B-B14F-4D97-AF65-F5344CB8AC3E}">
        <p14:creationId xmlns:p14="http://schemas.microsoft.com/office/powerpoint/2010/main" val="375778711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grpSp>
        <p:nvGrpSpPr>
          <p:cNvPr id="7" name="Condition">
            <a:extLst>
              <a:ext uri="{FF2B5EF4-FFF2-40B4-BE49-F238E27FC236}">
                <a16:creationId xmlns:a16="http://schemas.microsoft.com/office/drawing/2014/main" id="{615AE7FF-1299-4FCF-AA38-D260E396347C}"/>
              </a:ext>
            </a:extLst>
          </p:cNvPr>
          <p:cNvGrpSpPr/>
          <p:nvPr/>
        </p:nvGrpSpPr>
        <p:grpSpPr>
          <a:xfrm>
            <a:off x="3595227" y="2712851"/>
            <a:ext cx="3515288" cy="950429"/>
            <a:chOff x="3522861" y="2214880"/>
            <a:chExt cx="2932650" cy="950429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33C90929-2D96-414B-A63A-EC0A40052831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FCABEC-3649-416B-A5C5-3CB102838FFF}"/>
                </a:ext>
              </a:extLst>
            </p:cNvPr>
            <p:cNvSpPr txBox="1"/>
            <p:nvPr/>
          </p:nvSpPr>
          <p:spPr>
            <a:xfrm>
              <a:off x="3793878" y="2214880"/>
              <a:ext cx="2390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Condition</a:t>
              </a:r>
            </a:p>
          </p:txBody>
        </p:sp>
      </p:grpSp>
      <p:sp>
        <p:nvSpPr>
          <p:cNvPr id="14" name="Comment">
            <a:extLst>
              <a:ext uri="{FF2B5EF4-FFF2-40B4-BE49-F238E27FC236}">
                <a16:creationId xmlns:a16="http://schemas.microsoft.com/office/drawing/2014/main" id="{22B6715E-B827-4AAB-A07D-11FD59183E4D}"/>
              </a:ext>
            </a:extLst>
          </p:cNvPr>
          <p:cNvSpPr txBox="1"/>
          <p:nvPr/>
        </p:nvSpPr>
        <p:spPr>
          <a:xfrm>
            <a:off x="1699626" y="6080640"/>
            <a:ext cx="7025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Code repeats while the condition is True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78CDFA89-7062-4624-A533-A1F90C9DB30E}"/>
              </a:ext>
            </a:extLst>
          </p:cNvPr>
          <p:cNvSpPr/>
          <p:nvPr/>
        </p:nvSpPr>
        <p:spPr>
          <a:xfrm>
            <a:off x="1100475" y="3827695"/>
            <a:ext cx="2143031" cy="2208414"/>
          </a:xfrm>
          <a:prstGeom prst="arc">
            <a:avLst>
              <a:gd name="adj1" fmla="val 2425293"/>
              <a:gd name="adj2" fmla="val 14897367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False">
            <a:extLst>
              <a:ext uri="{FF2B5EF4-FFF2-40B4-BE49-F238E27FC236}">
                <a16:creationId xmlns:a16="http://schemas.microsoft.com/office/drawing/2014/main" id="{95A2025C-0F90-DEB5-0F07-23FBE8054851}"/>
              </a:ext>
            </a:extLst>
          </p:cNvPr>
          <p:cNvGrpSpPr/>
          <p:nvPr/>
        </p:nvGrpSpPr>
        <p:grpSpPr>
          <a:xfrm>
            <a:off x="8255688" y="3460457"/>
            <a:ext cx="1130497" cy="2722684"/>
            <a:chOff x="8255688" y="2793707"/>
            <a:chExt cx="1130497" cy="2722684"/>
          </a:xfrm>
        </p:grpSpPr>
        <p:sp>
          <p:nvSpPr>
            <p:cNvPr id="16" name="Arrow: Bent 15">
              <a:extLst>
                <a:ext uri="{FF2B5EF4-FFF2-40B4-BE49-F238E27FC236}">
                  <a16:creationId xmlns:a16="http://schemas.microsoft.com/office/drawing/2014/main" id="{127810C9-7F76-4773-A4B8-55C72C602687}"/>
                </a:ext>
              </a:extLst>
            </p:cNvPr>
            <p:cNvSpPr/>
            <p:nvPr/>
          </p:nvSpPr>
          <p:spPr>
            <a:xfrm rot="5400000">
              <a:off x="7715453" y="3883682"/>
              <a:ext cx="2277548" cy="987869"/>
            </a:xfrm>
            <a:prstGeom prst="bentArrow">
              <a:avLst>
                <a:gd name="adj1" fmla="val 13349"/>
                <a:gd name="adj2" fmla="val 13886"/>
                <a:gd name="adj3" fmla="val 13552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4D0376-0026-E663-9A3D-7E7A2E1BFF9F}"/>
                </a:ext>
              </a:extLst>
            </p:cNvPr>
            <p:cNvSpPr txBox="1"/>
            <p:nvPr/>
          </p:nvSpPr>
          <p:spPr>
            <a:xfrm>
              <a:off x="8255688" y="2793707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False</a:t>
              </a:r>
              <a:endParaRPr lang="en-GB" sz="3200" dirty="0"/>
            </a:p>
          </p:txBody>
        </p:sp>
      </p:grpSp>
      <p:grpSp>
        <p:nvGrpSpPr>
          <p:cNvPr id="22" name="True">
            <a:extLst>
              <a:ext uri="{FF2B5EF4-FFF2-40B4-BE49-F238E27FC236}">
                <a16:creationId xmlns:a16="http://schemas.microsoft.com/office/drawing/2014/main" id="{FD3F4644-29B6-F562-67FE-6121846F6FA0}"/>
              </a:ext>
            </a:extLst>
          </p:cNvPr>
          <p:cNvGrpSpPr/>
          <p:nvPr/>
        </p:nvGrpSpPr>
        <p:grpSpPr>
          <a:xfrm>
            <a:off x="7241652" y="3447616"/>
            <a:ext cx="1130497" cy="988263"/>
            <a:chOff x="7241652" y="2780866"/>
            <a:chExt cx="1130497" cy="988263"/>
          </a:xfrm>
        </p:grpSpPr>
        <p:sp>
          <p:nvSpPr>
            <p:cNvPr id="6" name="Arrow: Bent 5">
              <a:extLst>
                <a:ext uri="{FF2B5EF4-FFF2-40B4-BE49-F238E27FC236}">
                  <a16:creationId xmlns:a16="http://schemas.microsoft.com/office/drawing/2014/main" id="{1DEBE41E-516E-C2DF-B0C2-27A82EF2A3CB}"/>
                </a:ext>
              </a:extLst>
            </p:cNvPr>
            <p:cNvSpPr/>
            <p:nvPr/>
          </p:nvSpPr>
          <p:spPr>
            <a:xfrm rot="5400000">
              <a:off x="7577054" y="2998166"/>
              <a:ext cx="538578" cy="1003347"/>
            </a:xfrm>
            <a:prstGeom prst="bentArrow">
              <a:avLst>
                <a:gd name="adj1" fmla="val 24455"/>
                <a:gd name="adj2" fmla="val 26159"/>
                <a:gd name="adj3" fmla="val 24885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5D57EF-7EA7-0D6C-E46D-0700DC4BEE3C}"/>
                </a:ext>
              </a:extLst>
            </p:cNvPr>
            <p:cNvSpPr txBox="1"/>
            <p:nvPr/>
          </p:nvSpPr>
          <p:spPr>
            <a:xfrm>
              <a:off x="7241652" y="2780866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True</a:t>
              </a:r>
              <a:endParaRPr lang="en-GB" sz="3200" dirty="0"/>
            </a:p>
          </p:txBody>
        </p:sp>
      </p:grpSp>
      <p:grpSp>
        <p:nvGrpSpPr>
          <p:cNvPr id="19" name="Keyword">
            <a:extLst>
              <a:ext uri="{FF2B5EF4-FFF2-40B4-BE49-F238E27FC236}">
                <a16:creationId xmlns:a16="http://schemas.microsoft.com/office/drawing/2014/main" id="{67A40B78-ECD8-A6C0-1916-D63D15639F38}"/>
              </a:ext>
            </a:extLst>
          </p:cNvPr>
          <p:cNvGrpSpPr/>
          <p:nvPr/>
        </p:nvGrpSpPr>
        <p:grpSpPr>
          <a:xfrm>
            <a:off x="1795613" y="2715744"/>
            <a:ext cx="1518042" cy="950429"/>
            <a:chOff x="3522861" y="2214880"/>
            <a:chExt cx="2932652" cy="950429"/>
          </a:xfrm>
        </p:grpSpPr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7CC42D71-E8BB-7286-C217-248836E8595C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FAF530-7836-0610-8CEB-22DDEB5D4FC0}"/>
                </a:ext>
              </a:extLst>
            </p:cNvPr>
            <p:cNvSpPr txBox="1"/>
            <p:nvPr/>
          </p:nvSpPr>
          <p:spPr>
            <a:xfrm>
              <a:off x="3522861" y="2214880"/>
              <a:ext cx="29326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Keyword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096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2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/>
      <p:bldP spid="4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438059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F5D933-FA5C-5580-2909-A3F887B3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While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8412BD-F006-0DF8-F446-FC525ADAB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88" y="1999073"/>
            <a:ext cx="10455254" cy="335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90236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input validation</a:t>
            </a:r>
          </a:p>
        </p:txBody>
      </p:sp>
    </p:spTree>
    <p:extLst>
      <p:ext uri="{BB962C8B-B14F-4D97-AF65-F5344CB8AC3E}">
        <p14:creationId xmlns:p14="http://schemas.microsoft.com/office/powerpoint/2010/main" val="2502536425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"Taxi for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(pax))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C3B351-CA70-DAE1-3985-CB9492668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52450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  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6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 condition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Repeat until condition is FALSE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input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Check user input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error message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9080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       until condition is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     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     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             ,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095477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009844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</a:t>
            </a:r>
            <a:r>
              <a:rPr lang="en-GB" b="1" dirty="0"/>
              <a:t>string</a:t>
            </a:r>
            <a:r>
              <a:rPr lang="en-GB" dirty="0"/>
              <a:t> of characters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0F785-0B6E-6BE2-602D-B52C584E4F3E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364822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389451" y="2376098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1702"/>
              <a:gd name="adj6" fmla="val -319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9603064" y="1050220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466790" y="3234636"/>
            <a:ext cx="418420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1876"/>
              <a:gd name="adj5" fmla="val 103815"/>
              <a:gd name="adj6" fmla="val -189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DD5712DF-DE26-4FD0-AF49-A43DAB24FDC4}"/>
              </a:ext>
            </a:extLst>
          </p:cNvPr>
          <p:cNvSpPr/>
          <p:nvPr/>
        </p:nvSpPr>
        <p:spPr>
          <a:xfrm>
            <a:off x="10144067" y="4414172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7" name="An array is">
            <a:extLst>
              <a:ext uri="{FF2B5EF4-FFF2-40B4-BE49-F238E27FC236}">
                <a16:creationId xmlns:a16="http://schemas.microsoft.com/office/drawing/2014/main" id="{7BCEE1B0-60A8-0A0D-B265-7E236B06F0DF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might not be used</a:t>
            </a:r>
          </a:p>
        </p:txBody>
      </p:sp>
    </p:spTree>
    <p:extLst>
      <p:ext uri="{BB962C8B-B14F-4D97-AF65-F5344CB8AC3E}">
        <p14:creationId xmlns:p14="http://schemas.microsoft.com/office/powerpoint/2010/main" val="297975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8" grpId="0" animBg="1"/>
      <p:bldP spid="7" grpId="0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</p:spTree>
    <p:extLst>
      <p:ext uri="{BB962C8B-B14F-4D97-AF65-F5344CB8AC3E}">
        <p14:creationId xmlns:p14="http://schemas.microsoft.com/office/powerpoint/2010/main" val="3987474254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762106" y="174892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32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8924081" y="2723459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877232" y="4246437"/>
            <a:ext cx="41416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2181"/>
              <a:gd name="adj5" fmla="val 103815"/>
              <a:gd name="adj6" fmla="val -1904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6245E37F-3CA9-49E3-8279-0D65D41C4E66}"/>
              </a:ext>
            </a:extLst>
          </p:cNvPr>
          <p:cNvSpPr/>
          <p:nvPr/>
        </p:nvSpPr>
        <p:spPr>
          <a:xfrm>
            <a:off x="4449817" y="1154951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8" name="An array is">
            <a:extLst>
              <a:ext uri="{FF2B5EF4-FFF2-40B4-BE49-F238E27FC236}">
                <a16:creationId xmlns:a16="http://schemas.microsoft.com/office/drawing/2014/main" id="{F8C2E59B-8A39-8FBF-D182-59B21B1C16F4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always used</a:t>
            </a:r>
          </a:p>
        </p:txBody>
      </p:sp>
    </p:spTree>
    <p:extLst>
      <p:ext uri="{BB962C8B-B14F-4D97-AF65-F5344CB8AC3E}">
        <p14:creationId xmlns:p14="http://schemas.microsoft.com/office/powerpoint/2010/main" val="159465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  <p:bldP spid="8" grpId="0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</p:spTree>
    <p:extLst>
      <p:ext uri="{BB962C8B-B14F-4D97-AF65-F5344CB8AC3E}">
        <p14:creationId xmlns:p14="http://schemas.microsoft.com/office/powerpoint/2010/main" val="135220160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749B9D9E-F05C-4A42-C77F-A7DED94DFBBE}"/>
              </a:ext>
            </a:extLst>
          </p:cNvPr>
          <p:cNvSpPr/>
          <p:nvPr/>
        </p:nvSpPr>
        <p:spPr>
          <a:xfrm>
            <a:off x="6484246" y="179977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9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08CBE1CD-BA70-67EC-F6A8-88F13CDD8F99}"/>
              </a:ext>
            </a:extLst>
          </p:cNvPr>
          <p:cNvSpPr/>
          <p:nvPr/>
        </p:nvSpPr>
        <p:spPr>
          <a:xfrm>
            <a:off x="8968686" y="2688267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9613E53F-FBA9-6CE4-8278-90AA7ECE8D18}"/>
              </a:ext>
            </a:extLst>
          </p:cNvPr>
          <p:cNvSpPr/>
          <p:nvPr/>
        </p:nvSpPr>
        <p:spPr>
          <a:xfrm>
            <a:off x="9150780" y="4297769"/>
            <a:ext cx="233310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8644"/>
              <a:gd name="adj6" fmla="val -3279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3AAE39C-87F5-4FB2-9240-B6450E562734}"/>
              </a:ext>
            </a:extLst>
          </p:cNvPr>
          <p:cNvSpPr/>
          <p:nvPr/>
        </p:nvSpPr>
        <p:spPr>
          <a:xfrm>
            <a:off x="4494422" y="1175518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</p:spTree>
    <p:extLst>
      <p:ext uri="{BB962C8B-B14F-4D97-AF65-F5344CB8AC3E}">
        <p14:creationId xmlns:p14="http://schemas.microsoft.com/office/powerpoint/2010/main" val="135701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1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</p:spTree>
    <p:extLst>
      <p:ext uri="{BB962C8B-B14F-4D97-AF65-F5344CB8AC3E}">
        <p14:creationId xmlns:p14="http://schemas.microsoft.com/office/powerpoint/2010/main" val="3138362847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simple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199" y="1690688"/>
            <a:ext cx="105155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fact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fact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"Best subject?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 is the best!"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33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Add Input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Add input validation to the following Replit tasks: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N5 SDD Ask Questions – Loops: </a:t>
            </a:r>
            <a:r>
              <a:rPr lang="en-GB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 1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School Days Left – Days: </a:t>
            </a:r>
            <a:r>
              <a:rPr lang="en-GB" sz="3200" dirty="0">
                <a:solidFill>
                  <a:srgbClr val="FF0000"/>
                </a:solidFill>
              </a:rPr>
              <a:t>Min 0</a:t>
            </a:r>
            <a:r>
              <a:rPr lang="en-GB" sz="3200" dirty="0"/>
              <a:t>, </a:t>
            </a:r>
            <a:r>
              <a:rPr lang="en-GB" sz="3200" dirty="0">
                <a:solidFill>
                  <a:srgbClr val="7030A0"/>
                </a:solidFill>
              </a:rPr>
              <a:t>Max 190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- Decisions </a:t>
            </a:r>
            <a:r>
              <a:rPr lang="en-GB" sz="3200" dirty="0" err="1"/>
              <a:t>Decisions</a:t>
            </a:r>
            <a:r>
              <a:rPr lang="en-GB" sz="3200" dirty="0"/>
              <a:t> – Voucher: </a:t>
            </a:r>
            <a:r>
              <a:rPr lang="en-GB" sz="3200" dirty="0">
                <a:solidFill>
                  <a:srgbClr val="FF0000"/>
                </a:solidFill>
              </a:rPr>
              <a:t>"yes" </a:t>
            </a:r>
            <a:r>
              <a:rPr lang="en-GB" sz="3200" dirty="0"/>
              <a:t>or </a:t>
            </a:r>
            <a:r>
              <a:rPr lang="en-GB" sz="3200" dirty="0">
                <a:solidFill>
                  <a:srgbClr val="7030A0"/>
                </a:solidFill>
              </a:rPr>
              <a:t>"no"</a:t>
            </a:r>
          </a:p>
        </p:txBody>
      </p:sp>
    </p:spTree>
    <p:extLst>
      <p:ext uri="{BB962C8B-B14F-4D97-AF65-F5344CB8AC3E}">
        <p14:creationId xmlns:p14="http://schemas.microsoft.com/office/powerpoint/2010/main" val="2494474455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University Degree Classifications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Degrees are given classifications: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First</a:t>
            </a:r>
            <a:r>
              <a:rPr lang="en-GB" sz="3600" dirty="0">
                <a:latin typeface="Consolas" panose="020B0609020204030204" pitchFamily="49" charset="0"/>
              </a:rPr>
              <a:t>	70-100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2-1	</a:t>
            </a:r>
            <a:r>
              <a:rPr lang="en-GB" sz="3600" dirty="0">
                <a:latin typeface="Consolas" panose="020B0609020204030204" pitchFamily="49" charset="0"/>
              </a:rPr>
              <a:t>60-69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2-2</a:t>
            </a:r>
            <a:r>
              <a:rPr lang="en-GB" sz="3600" dirty="0">
                <a:latin typeface="Consolas" panose="020B0609020204030204" pitchFamily="49" charset="0"/>
              </a:rPr>
              <a:t>	50-59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Third</a:t>
            </a:r>
            <a:r>
              <a:rPr lang="en-GB" sz="3600" dirty="0">
                <a:latin typeface="Consolas" panose="020B0609020204030204" pitchFamily="49" charset="0"/>
              </a:rPr>
              <a:t>	40-49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Fail</a:t>
            </a:r>
            <a:r>
              <a:rPr lang="en-GB" sz="3600" dirty="0">
                <a:latin typeface="Consolas" panose="020B0609020204030204" pitchFamily="49" charset="0"/>
              </a:rPr>
              <a:t>	0-39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6729620" y="5157695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6729620" y="3269449"/>
            <a:ext cx="31833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</p:txBody>
      </p:sp>
    </p:spTree>
    <p:extLst>
      <p:ext uri="{BB962C8B-B14F-4D97-AF65-F5344CB8AC3E}">
        <p14:creationId xmlns:p14="http://schemas.microsoft.com/office/powerpoint/2010/main" val="80350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exceptional test data in a test table</a:t>
            </a:r>
          </a:p>
          <a:p>
            <a:r>
              <a:rPr lang="en-GB" dirty="0"/>
              <a:t>Describe and identify syntax, execution, and logic errors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295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b="1" dirty="0"/>
              <a:t> </a:t>
            </a:r>
            <a:endParaRPr lang="en-GB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</p:spTree>
    <p:extLst>
      <p:ext uri="{BB962C8B-B14F-4D97-AF65-F5344CB8AC3E}">
        <p14:creationId xmlns:p14="http://schemas.microsoft.com/office/powerpoint/2010/main" val="3477651001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 are not acceptable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951C5-575A-8E0B-3B52-56DD7992825D}"/>
              </a:ext>
            </a:extLst>
          </p:cNvPr>
          <p:cNvSpPr/>
          <p:nvPr/>
        </p:nvSpPr>
        <p:spPr>
          <a:xfrm>
            <a:off x="6019293" y="396454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306C5-5991-B1DB-EA97-47036B98530C}"/>
              </a:ext>
            </a:extLst>
          </p:cNvPr>
          <p:cNvSpPr txBox="1"/>
          <p:nvPr/>
        </p:nvSpPr>
        <p:spPr>
          <a:xfrm>
            <a:off x="7082628" y="3523892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1B77A6-55E9-3216-8D84-53136FC51A5F}"/>
              </a:ext>
            </a:extLst>
          </p:cNvPr>
          <p:cNvSpPr/>
          <p:nvPr/>
        </p:nvSpPr>
        <p:spPr>
          <a:xfrm>
            <a:off x="6095999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7D8319-CF32-011D-7A6F-42FD0B669CBE}"/>
              </a:ext>
            </a:extLst>
          </p:cNvPr>
          <p:cNvSpPr/>
          <p:nvPr/>
        </p:nvSpPr>
        <p:spPr>
          <a:xfrm>
            <a:off x="9047361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261D5-DB8E-6A1B-F221-278FAF8C6F96}"/>
              </a:ext>
            </a:extLst>
          </p:cNvPr>
          <p:cNvSpPr txBox="1"/>
          <p:nvPr/>
        </p:nvSpPr>
        <p:spPr>
          <a:xfrm>
            <a:off x="6984043" y="445935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2C092EE-E111-A860-0385-ED579E77B637}"/>
              </a:ext>
            </a:extLst>
          </p:cNvPr>
          <p:cNvGrpSpPr/>
          <p:nvPr/>
        </p:nvGrpSpPr>
        <p:grpSpPr>
          <a:xfrm>
            <a:off x="5206649" y="3523892"/>
            <a:ext cx="722125" cy="1440000"/>
            <a:chOff x="5206649" y="4401225"/>
            <a:chExt cx="722125" cy="1440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75F13A4-373D-7082-4874-1A2918DEFE38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DFAB866-1597-28C0-0D89-FE4D5ED0A1B5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696CF68-1E95-7F79-054E-06251A10381F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B910C9-D12C-0148-7AA0-44001E3A68FD}"/>
              </a:ext>
            </a:extLst>
          </p:cNvPr>
          <p:cNvGrpSpPr/>
          <p:nvPr/>
        </p:nvGrpSpPr>
        <p:grpSpPr>
          <a:xfrm flipH="1">
            <a:off x="9611714" y="3523894"/>
            <a:ext cx="722125" cy="1440000"/>
            <a:chOff x="5206649" y="4401225"/>
            <a:chExt cx="722125" cy="1440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59DF8F-7FB5-976A-F9E1-2F0834C61B7E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5EECF21-571C-B244-7210-62EBA56E433D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7A33658-9FA5-EF81-AE46-F4BC2305F4D8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4002307-9F0C-6A39-5A88-E37DCDA228DE}"/>
              </a:ext>
            </a:extLst>
          </p:cNvPr>
          <p:cNvSpPr txBox="1"/>
          <p:nvPr/>
        </p:nvSpPr>
        <p:spPr>
          <a:xfrm>
            <a:off x="3665764" y="5129959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857AF6-970C-7170-C662-F019AFFDED60}"/>
              </a:ext>
            </a:extLst>
          </p:cNvPr>
          <p:cNvSpPr txBox="1"/>
          <p:nvPr/>
        </p:nvSpPr>
        <p:spPr>
          <a:xfrm>
            <a:off x="9549725" y="512996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77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  <p:bldP spid="21" grpId="0"/>
      <p:bldP spid="22" grpId="0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2440815322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212367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Reject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5" name="Hide 1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22816" y="295601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Hide 2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22816" y="3532656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Hide 3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33927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Hide 4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27878" y="295007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Hide 5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27877" y="352278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Hide 6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35570" y="4109891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81200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231030"/>
            <a:ext cx="0" cy="2988000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68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99746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79489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270202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Enter the loop – exceptional test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Stay in the loop – exceptional test (if appropriate)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Exit the loop – extreme test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2B70D-6D7D-4210-93E4-C218F793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739637"/>
              </p:ext>
            </p:extLst>
          </p:nvPr>
        </p:nvGraphicFramePr>
        <p:xfrm>
          <a:off x="838200" y="3769703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>
                  <a:extLst>
                    <a:ext uri="{9D8B030D-6E8A-4147-A177-3AD203B41FA5}">
                      <a16:colId xmlns:a16="http://schemas.microsoft.com/office/drawing/2014/main" val="70065707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3013988417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val="1995372567"/>
                    </a:ext>
                  </a:extLst>
                </a:gridCol>
                <a:gridCol w="2409568">
                  <a:extLst>
                    <a:ext uri="{9D8B030D-6E8A-4147-A177-3AD203B41FA5}">
                      <a16:colId xmlns:a16="http://schemas.microsoft.com/office/drawing/2014/main" val="960255977"/>
                    </a:ext>
                  </a:extLst>
                </a:gridCol>
                <a:gridCol w="2086232">
                  <a:extLst>
                    <a:ext uri="{9D8B030D-6E8A-4147-A177-3AD203B41FA5}">
                      <a16:colId xmlns:a16="http://schemas.microsoft.com/office/drawing/2014/main" val="380282424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r>
                        <a:rPr lang="en-GB" sz="26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4575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042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6123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870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Stay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83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993"/>
                  </a:ext>
                </a:extLst>
              </a:tr>
            </a:tbl>
          </a:graphicData>
        </a:graphic>
      </p:graphicFrame>
      <p:pic>
        <p:nvPicPr>
          <p:cNvPr id="1026" name="Picture 2" descr="TYI 30: Expected number of Dice throws | Combinatorics and more">
            <a:extLst>
              <a:ext uri="{FF2B5EF4-FFF2-40B4-BE49-F238E27FC236}">
                <a16:creationId xmlns:a16="http://schemas.microsoft.com/office/drawing/2014/main" id="{1AD65096-329B-4C42-90BD-449E2F98B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46" y="1027906"/>
            <a:ext cx="1718654" cy="16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54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2B70D-6D7D-4210-93E4-C218F793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152421"/>
              </p:ext>
            </p:extLst>
          </p:nvPr>
        </p:nvGraphicFramePr>
        <p:xfrm>
          <a:off x="838200" y="3769703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>
                  <a:extLst>
                    <a:ext uri="{9D8B030D-6E8A-4147-A177-3AD203B41FA5}">
                      <a16:colId xmlns:a16="http://schemas.microsoft.com/office/drawing/2014/main" val="70065707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3013988417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val="1995372567"/>
                    </a:ext>
                  </a:extLst>
                </a:gridCol>
                <a:gridCol w="2409568">
                  <a:extLst>
                    <a:ext uri="{9D8B030D-6E8A-4147-A177-3AD203B41FA5}">
                      <a16:colId xmlns:a16="http://schemas.microsoft.com/office/drawing/2014/main" val="960255977"/>
                    </a:ext>
                  </a:extLst>
                </a:gridCol>
                <a:gridCol w="2086232">
                  <a:extLst>
                    <a:ext uri="{9D8B030D-6E8A-4147-A177-3AD203B41FA5}">
                      <a16:colId xmlns:a16="http://schemas.microsoft.com/office/drawing/2014/main" val="380282424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r>
                        <a:rPr lang="en-GB" sz="26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4575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042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6123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870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Stay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83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993"/>
                  </a:ext>
                </a:extLst>
              </a:tr>
            </a:tbl>
          </a:graphicData>
        </a:graphic>
      </p:graphicFrame>
      <p:pic>
        <p:nvPicPr>
          <p:cNvPr id="6" name="Picture 2" descr="TYI 30: Expected number of Dice throws | Combinatorics and more">
            <a:extLst>
              <a:ext uri="{FF2B5EF4-FFF2-40B4-BE49-F238E27FC236}">
                <a16:creationId xmlns:a16="http://schemas.microsoft.com/office/drawing/2014/main" id="{1A4CDB3C-C1E5-41DF-8F4F-4F628188D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46" y="1027906"/>
            <a:ext cx="1718654" cy="16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190445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4163827872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</p:spTree>
    <p:extLst>
      <p:ext uri="{BB962C8B-B14F-4D97-AF65-F5344CB8AC3E}">
        <p14:creationId xmlns:p14="http://schemas.microsoft.com/office/powerpoint/2010/main" val="326763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B495D21B-CDC4-EB46-697D-A8BED59D3EB0}"/>
              </a:ext>
            </a:extLst>
          </p:cNvPr>
          <p:cNvSpPr/>
          <p:nvPr/>
        </p:nvSpPr>
        <p:spPr>
          <a:xfrm>
            <a:off x="5228751" y="1493227"/>
            <a:ext cx="3813649" cy="39492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116330"/>
              <a:gd name="adj6" fmla="val -269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13A63945-369C-16C3-A1F4-8E56B1D22D27}"/>
              </a:ext>
            </a:extLst>
          </p:cNvPr>
          <p:cNvSpPr/>
          <p:nvPr/>
        </p:nvSpPr>
        <p:spPr>
          <a:xfrm>
            <a:off x="7329623" y="2049002"/>
            <a:ext cx="2889416" cy="817450"/>
          </a:xfrm>
          <a:prstGeom prst="callout2">
            <a:avLst>
              <a:gd name="adj1" fmla="val 50517"/>
              <a:gd name="adj2" fmla="val 60"/>
              <a:gd name="adj3" fmla="val 51008"/>
              <a:gd name="adj4" fmla="val -20496"/>
              <a:gd name="adj5" fmla="val 65031"/>
              <a:gd name="adj6" fmla="val -383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 (Don't use!)</a:t>
            </a:r>
          </a:p>
        </p:txBody>
      </p:sp>
    </p:spTree>
    <p:extLst>
      <p:ext uri="{BB962C8B-B14F-4D97-AF65-F5344CB8AC3E}">
        <p14:creationId xmlns:p14="http://schemas.microsoft.com/office/powerpoint/2010/main" val="8329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</p:spTree>
    <p:extLst>
      <p:ext uri="{BB962C8B-B14F-4D97-AF65-F5344CB8AC3E}">
        <p14:creationId xmlns:p14="http://schemas.microsoft.com/office/powerpoint/2010/main" val="3598817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Whole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3358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1-D array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584668572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Variables – How many are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postcode</a:t>
            </a:r>
          </a:p>
          <a:p>
            <a:pPr>
              <a:spcAft>
                <a:spcPts val="0"/>
              </a:spcAft>
            </a:pPr>
            <a:r>
              <a:rPr lang="en-GB" dirty="0"/>
              <a:t>The ages of 5 pupils</a:t>
            </a:r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r>
              <a:rPr lang="en-GB" dirty="0"/>
              <a:t>Rainfall for every day of a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latin typeface="Consolas" panose="020B0609020204030204" pitchFamily="49" charset="0"/>
              </a:rPr>
              <a:t>postcode = "</a:t>
            </a:r>
            <a:r>
              <a:rPr lang="en-GB" dirty="0">
                <a:solidFill>
                  <a:srgbClr val="183691"/>
                </a:solidFill>
                <a:latin typeface="Consolas" panose="020B0609020204030204" pitchFamily="49" charset="0"/>
              </a:rPr>
              <a:t>HS9 5XD</a:t>
            </a:r>
            <a:r>
              <a:rPr lang="en-GB" dirty="0">
                <a:latin typeface="Consolas" panose="020B0609020204030204" pitchFamily="49" charset="0"/>
              </a:rPr>
              <a:t>"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GB" dirty="0">
                <a:latin typeface="Consolas" panose="020B0609020204030204" pitchFamily="49" charset="0"/>
              </a:rPr>
              <a:t>365 or 366 variables!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3194538" y="6019512"/>
            <a:ext cx="5802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Multiple variables are inefficient</a:t>
            </a:r>
          </a:p>
        </p:txBody>
      </p:sp>
    </p:spTree>
    <p:extLst>
      <p:ext uri="{BB962C8B-B14F-4D97-AF65-F5344CB8AC3E}">
        <p14:creationId xmlns:p14="http://schemas.microsoft.com/office/powerpoint/2010/main" val="189928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0156" y="1735412"/>
            <a:ext cx="5181600" cy="4351338"/>
          </a:xfrm>
        </p:spPr>
        <p:txBody>
          <a:bodyPr/>
          <a:lstStyle/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,   ,   ,   ,   ]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1461477" y="5908100"/>
            <a:ext cx="926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An array is a collection of values of the same datatype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36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0.30104 0.21597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52" y="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37239 0.12315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8 0.00046 L 0.44922 0.03032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8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579 L 0.52161 -0.06227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2" y="-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0.59388 -0.15741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88" y="-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5" grpId="0"/>
      <p:bldP spid="6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5015" y="3099084"/>
            <a:ext cx="6126131" cy="63712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 ,    ,    ,    ,    ]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431928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ages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662784" y="2198082"/>
            <a:ext cx="1907234" cy="862642"/>
          </a:xfrm>
          <a:prstGeom prst="callout2">
            <a:avLst>
              <a:gd name="adj1" fmla="val 50590"/>
              <a:gd name="adj2" fmla="val 100061"/>
              <a:gd name="adj3" fmla="val 50521"/>
              <a:gd name="adj4" fmla="val 122800"/>
              <a:gd name="adj5" fmla="val 147476"/>
              <a:gd name="adj6" fmla="val 1340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Array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11012" y="4599278"/>
            <a:ext cx="2188233" cy="862642"/>
          </a:xfrm>
          <a:prstGeom prst="callout2">
            <a:avLst>
              <a:gd name="adj1" fmla="val 50406"/>
              <a:gd name="adj2" fmla="val 100247"/>
              <a:gd name="adj3" fmla="val 50016"/>
              <a:gd name="adj4" fmla="val 120252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7982325" y="2198082"/>
            <a:ext cx="3097935" cy="862642"/>
          </a:xfrm>
          <a:prstGeom prst="callout2">
            <a:avLst>
              <a:gd name="adj1" fmla="val 50082"/>
              <a:gd name="adj2" fmla="val -221"/>
              <a:gd name="adj3" fmla="val 50888"/>
              <a:gd name="adj4" fmla="val -15354"/>
              <a:gd name="adj5" fmla="val 147610"/>
              <a:gd name="adj6" fmla="val -213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Values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638723" y="1997519"/>
            <a:ext cx="2361609" cy="1530634"/>
            <a:chOff x="3620547" y="1580485"/>
            <a:chExt cx="2361609" cy="1530634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4084596" y="2480335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3620547" y="1580485"/>
              <a:ext cx="236160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Array assigned</a:t>
              </a:r>
            </a:p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96D04-BB43-4BA4-8072-F7743E84BEFD}"/>
              </a:ext>
            </a:extLst>
          </p:cNvPr>
          <p:cNvSpPr txBox="1"/>
          <p:nvPr/>
        </p:nvSpPr>
        <p:spPr>
          <a:xfrm>
            <a:off x="1246499" y="5969314"/>
            <a:ext cx="9699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Values are same data type.  Plural used for array names.</a:t>
            </a:r>
          </a:p>
        </p:txBody>
      </p:sp>
    </p:spTree>
    <p:extLst>
      <p:ext uri="{BB962C8B-B14F-4D97-AF65-F5344CB8AC3E}">
        <p14:creationId xmlns:p14="http://schemas.microsoft.com/office/powerpoint/2010/main" val="22723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10" grpId="0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</p:spTree>
    <p:extLst>
      <p:ext uri="{BB962C8B-B14F-4D97-AF65-F5344CB8AC3E}">
        <p14:creationId xmlns:p14="http://schemas.microsoft.com/office/powerpoint/2010/main" val="2359119037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2FAC96-ADE0-49FC-8BC7-2897523BFB17}"/>
              </a:ext>
            </a:extLst>
          </p:cNvPr>
          <p:cNvGrpSpPr/>
          <p:nvPr/>
        </p:nvGrpSpPr>
        <p:grpSpPr>
          <a:xfrm>
            <a:off x="4397835" y="2284519"/>
            <a:ext cx="5522683" cy="1264224"/>
            <a:chOff x="5624289" y="2066809"/>
            <a:chExt cx="5522683" cy="1264224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4E6CA34-AFCC-4A86-BBEC-2B2266223B3E}"/>
                </a:ext>
              </a:extLst>
            </p:cNvPr>
            <p:cNvSpPr/>
            <p:nvPr/>
          </p:nvSpPr>
          <p:spPr>
            <a:xfrm rot="16200000">
              <a:off x="8043891" y="227952"/>
              <a:ext cx="68347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618CFB-57D2-41B1-9F43-23A20D0F30F2}"/>
                </a:ext>
              </a:extLst>
            </p:cNvPr>
            <p:cNvSpPr txBox="1"/>
            <p:nvPr/>
          </p:nvSpPr>
          <p:spPr>
            <a:xfrm>
              <a:off x="7606474" y="2066809"/>
              <a:ext cx="1558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Elements</a:t>
              </a:r>
            </a:p>
          </p:txBody>
        </p:sp>
      </p:grp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220894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5465620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6710346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7955072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9199798" y="4536968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406862" y="458168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Index value: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E675F0-A8C3-8AE6-4F58-8F56410BC255}"/>
              </a:ext>
            </a:extLst>
          </p:cNvPr>
          <p:cNvSpPr txBox="1"/>
          <p:nvPr/>
        </p:nvSpPr>
        <p:spPr>
          <a:xfrm>
            <a:off x="3653046" y="5908100"/>
            <a:ext cx="487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An array is a </a:t>
            </a:r>
            <a:r>
              <a:rPr lang="en-GB" sz="3200" b="1" i="1" dirty="0">
                <a:solidFill>
                  <a:srgbClr val="7030A0"/>
                </a:solidFill>
              </a:rPr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74226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3" grpId="0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</p:spTree>
    <p:extLst>
      <p:ext uri="{BB962C8B-B14F-4D97-AF65-F5344CB8AC3E}">
        <p14:creationId xmlns:p14="http://schemas.microsoft.com/office/powerpoint/2010/main" val="187972752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8268CD0B-7B96-44A0-90F1-27E31781DD8A}"/>
              </a:ext>
            </a:extLst>
          </p:cNvPr>
          <p:cNvSpPr/>
          <p:nvPr/>
        </p:nvSpPr>
        <p:spPr>
          <a:xfrm>
            <a:off x="4569807" y="4337162"/>
            <a:ext cx="1121482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55244"/>
              <a:gd name="adj5" fmla="val -69019"/>
              <a:gd name="adj6" fmla="val -548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E81D353-2C10-8CA2-BAF1-3D553312FA1E}"/>
              </a:ext>
            </a:extLst>
          </p:cNvPr>
          <p:cNvSpPr/>
          <p:nvPr/>
        </p:nvSpPr>
        <p:spPr>
          <a:xfrm>
            <a:off x="4810473" y="2997679"/>
            <a:ext cx="3108487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143683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Subscript operator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A36950-1E92-4592-A3BB-8C692BBB4C8A}"/>
              </a:ext>
            </a:extLst>
          </p:cNvPr>
          <p:cNvSpPr/>
          <p:nvPr/>
        </p:nvSpPr>
        <p:spPr>
          <a:xfrm>
            <a:off x="3214341" y="1359939"/>
            <a:ext cx="4041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0          1        2         3         4</a:t>
            </a:r>
          </a:p>
        </p:txBody>
      </p:sp>
    </p:spTree>
    <p:extLst>
      <p:ext uri="{BB962C8B-B14F-4D97-AF65-F5344CB8AC3E}">
        <p14:creationId xmlns:p14="http://schemas.microsoft.com/office/powerpoint/2010/main" val="379067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5" grpId="0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36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09097289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C8FAA953-E58F-B376-0EE5-6DBEB58E5F9F}"/>
              </a:ext>
            </a:extLst>
          </p:cNvPr>
          <p:cNvSpPr/>
          <p:nvPr/>
        </p:nvSpPr>
        <p:spPr>
          <a:xfrm>
            <a:off x="5978901" y="2135037"/>
            <a:ext cx="2949946" cy="862642"/>
          </a:xfrm>
          <a:prstGeom prst="callout2">
            <a:avLst>
              <a:gd name="adj1" fmla="val 50910"/>
              <a:gd name="adj2" fmla="val 303"/>
              <a:gd name="adj3" fmla="val 51943"/>
              <a:gd name="adj4" fmla="val -17994"/>
              <a:gd name="adj5" fmla="val 18477"/>
              <a:gd name="adj6" fmla="val -3457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(Do use!)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CFFEFE53-A0CD-F6ED-CA2E-D1E58D901DBC}"/>
              </a:ext>
            </a:extLst>
          </p:cNvPr>
          <p:cNvSpPr/>
          <p:nvPr/>
        </p:nvSpPr>
        <p:spPr>
          <a:xfrm>
            <a:off x="3212674" y="2997679"/>
            <a:ext cx="1121482" cy="862642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90962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55167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677912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774891" y="3044279"/>
            <a:ext cx="46422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effectLst/>
                <a:latin typeface="Consolas" panose="020B0609020204030204" pitchFamily="49" charset="0"/>
              </a:rPr>
              <a:t>[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Say What You See!</a:t>
            </a:r>
          </a:p>
        </p:txBody>
      </p:sp>
    </p:spTree>
    <p:extLst>
      <p:ext uri="{BB962C8B-B14F-4D97-AF65-F5344CB8AC3E}">
        <p14:creationId xmlns:p14="http://schemas.microsoft.com/office/powerpoint/2010/main" val="322703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92835035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10786673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786673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10786673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4177225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Array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Elements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20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5015752" y="5911406"/>
            <a:ext cx="198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7683160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3155A0-5160-2403-DBE4-C72ADD08DB9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elements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F3977A21-6ECB-4351-B02F-31195B657B3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2BFF8066-BD52-43B2-BD49-D7B924325A8B}"/>
              </a:ext>
            </a:extLst>
          </p:cNvPr>
          <p:cNvSpPr/>
          <p:nvPr/>
        </p:nvSpPr>
        <p:spPr>
          <a:xfrm>
            <a:off x="8743115" y="424322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78009A-1B83-4A4C-98C8-4B3C1EDA1ADF}"/>
              </a:ext>
            </a:extLst>
          </p:cNvPr>
          <p:cNvCxnSpPr>
            <a:cxnSpLocks/>
          </p:cNvCxnSpPr>
          <p:nvPr/>
        </p:nvCxnSpPr>
        <p:spPr>
          <a:xfrm>
            <a:off x="7156174" y="3793622"/>
            <a:ext cx="216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51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  <p:bldP spid="12" grpId="0"/>
      <p:bldP spid="11" grpId="0" animBg="1"/>
      <p:bldP spid="16" grpId="0" animBg="1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6C300D-1659-B9D9-1E6B-F402C12B838A}"/>
              </a:ext>
            </a:extLst>
          </p:cNvPr>
          <p:cNvSpPr/>
          <p:nvPr/>
        </p:nvSpPr>
        <p:spPr>
          <a:xfrm>
            <a:off x="2598603" y="5545153"/>
            <a:ext cx="699480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61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traversing a 1-D array</a:t>
            </a:r>
          </a:p>
        </p:txBody>
      </p:sp>
    </p:spTree>
    <p:extLst>
      <p:ext uri="{BB962C8B-B14F-4D97-AF65-F5344CB8AC3E}">
        <p14:creationId xmlns:p14="http://schemas.microsoft.com/office/powerpoint/2010/main" val="3516298165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30F97B8D-F869-D1A2-C733-7A1876514411}"/>
              </a:ext>
            </a:extLst>
          </p:cNvPr>
          <p:cNvSpPr/>
          <p:nvPr/>
        </p:nvSpPr>
        <p:spPr>
          <a:xfrm>
            <a:off x="3299252" y="5880579"/>
            <a:ext cx="2581793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10584"/>
              <a:gd name="adj6" fmla="val 1273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 to array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B8CB9EC-9F6A-AAC5-5A79-96AB7446D536}"/>
              </a:ext>
            </a:extLst>
          </p:cNvPr>
          <p:cNvSpPr/>
          <p:nvPr/>
        </p:nvSpPr>
        <p:spPr>
          <a:xfrm>
            <a:off x="9429414" y="3107526"/>
            <a:ext cx="167247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9803"/>
              <a:gd name="adj6" fmla="val -398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value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24A68956-7E2A-3348-17D4-4BC45E17DCEC}"/>
              </a:ext>
            </a:extLst>
          </p:cNvPr>
          <p:cNvSpPr/>
          <p:nvPr/>
        </p:nvSpPr>
        <p:spPr>
          <a:xfrm>
            <a:off x="8446127" y="2244884"/>
            <a:ext cx="277380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8897"/>
              <a:gd name="adj6" fmla="val -314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for 5 values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F5E7D1E4-DEC6-4D33-9D32-66CD086D0E72}"/>
              </a:ext>
            </a:extLst>
          </p:cNvPr>
          <p:cNvSpPr/>
          <p:nvPr/>
        </p:nvSpPr>
        <p:spPr>
          <a:xfrm>
            <a:off x="4421943" y="2675164"/>
            <a:ext cx="2466506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05924"/>
              <a:gd name="adj6" fmla="val -278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336343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Decimal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78D5C-2F95-46A2-9E5B-EA5D89BE250B}"/>
              </a:ext>
            </a:extLst>
          </p:cNvPr>
          <p:cNvSpPr txBox="1"/>
          <p:nvPr/>
        </p:nvSpPr>
        <p:spPr>
          <a:xfrm>
            <a:off x="3197995" y="5665569"/>
            <a:ext cx="5796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3600" dirty="0">
                <a:solidFill>
                  <a:srgbClr val="7030A0"/>
                </a:solidFill>
              </a:rPr>
              <a:t>Also known as ‘Floating point’</a:t>
            </a:r>
          </a:p>
        </p:txBody>
      </p:sp>
    </p:spTree>
    <p:extLst>
      <p:ext uri="{BB962C8B-B14F-4D97-AF65-F5344CB8AC3E}">
        <p14:creationId xmlns:p14="http://schemas.microsoft.com/office/powerpoint/2010/main" val="219421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</p:spTree>
    <p:extLst>
      <p:ext uri="{BB962C8B-B14F-4D97-AF65-F5344CB8AC3E}">
        <p14:creationId xmlns:p14="http://schemas.microsoft.com/office/powerpoint/2010/main" val="1774096843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26B05B-3283-457C-8B75-0E9D2B04137C}"/>
              </a:ext>
            </a:extLst>
          </p:cNvPr>
          <p:cNvSpPr/>
          <p:nvPr/>
        </p:nvSpPr>
        <p:spPr>
          <a:xfrm>
            <a:off x="1353739" y="6066411"/>
            <a:ext cx="9484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</p:txBody>
      </p:sp>
    </p:spTree>
    <p:extLst>
      <p:ext uri="{BB962C8B-B14F-4D97-AF65-F5344CB8AC3E}">
        <p14:creationId xmlns:p14="http://schemas.microsoft.com/office/powerpoint/2010/main" val="200149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95151F-5273-4918-80CB-8C12AC5D0639}"/>
              </a:ext>
            </a:extLst>
          </p:cNvPr>
          <p:cNvSpPr/>
          <p:nvPr/>
        </p:nvSpPr>
        <p:spPr>
          <a:xfrm>
            <a:off x="1353739" y="6066411"/>
            <a:ext cx="58321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Loops for each element in array – </a:t>
            </a:r>
          </a:p>
        </p:txBody>
      </p:sp>
    </p:spTree>
    <p:extLst>
      <p:ext uri="{BB962C8B-B14F-4D97-AF65-F5344CB8AC3E}">
        <p14:creationId xmlns:p14="http://schemas.microsoft.com/office/powerpoint/2010/main" val="369632287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257242-E1C1-4C44-AC32-A3EA4CD1B178}"/>
              </a:ext>
            </a:extLst>
          </p:cNvPr>
          <p:cNvSpPr/>
          <p:nvPr/>
        </p:nvSpPr>
        <p:spPr>
          <a:xfrm>
            <a:off x="1122876" y="5592188"/>
            <a:ext cx="994624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Known as </a:t>
            </a:r>
            <a:r>
              <a:rPr lang="en-GB" sz="3200" b="1" i="1" dirty="0">
                <a:solidFill>
                  <a:srgbClr val="7030A0"/>
                </a:solidFill>
              </a:rPr>
              <a:t>For Each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25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166E1B-6669-4F50-B0F6-F8E1F192CBB9}"/>
              </a:ext>
            </a:extLst>
          </p:cNvPr>
          <p:cNvSpPr/>
          <p:nvPr/>
        </p:nvSpPr>
        <p:spPr>
          <a:xfrm>
            <a:off x="1122875" y="5592188"/>
            <a:ext cx="68843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533146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array concatenation</a:t>
            </a:r>
          </a:p>
        </p:txBody>
      </p:sp>
    </p:spTree>
    <p:extLst>
      <p:ext uri="{BB962C8B-B14F-4D97-AF65-F5344CB8AC3E}">
        <p14:creationId xmlns:p14="http://schemas.microsoft.com/office/powerpoint/2010/main" val="1142570854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711E2920-5AA5-1352-38E3-6EF38457EB69}"/>
              </a:ext>
            </a:extLst>
          </p:cNvPr>
          <p:cNvSpPr/>
          <p:nvPr/>
        </p:nvSpPr>
        <p:spPr>
          <a:xfrm>
            <a:off x="4816902" y="193627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string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1CFDA728-1EA1-3654-9FAF-22E9D12C2A79}"/>
              </a:ext>
            </a:extLst>
          </p:cNvPr>
          <p:cNvSpPr/>
          <p:nvPr/>
        </p:nvSpPr>
        <p:spPr>
          <a:xfrm>
            <a:off x="3485500" y="47254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553C6CBA-6305-5A16-A259-4D6280D09234}"/>
              </a:ext>
            </a:extLst>
          </p:cNvPr>
          <p:cNvSpPr/>
          <p:nvPr/>
        </p:nvSpPr>
        <p:spPr>
          <a:xfrm>
            <a:off x="8431180" y="4725479"/>
            <a:ext cx="2157445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string</a:t>
            </a:r>
          </a:p>
        </p:txBody>
      </p:sp>
    </p:spTree>
    <p:extLst>
      <p:ext uri="{BB962C8B-B14F-4D97-AF65-F5344CB8AC3E}">
        <p14:creationId xmlns:p14="http://schemas.microsoft.com/office/powerpoint/2010/main" val="19225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</p:spTree>
    <p:extLst>
      <p:ext uri="{BB962C8B-B14F-4D97-AF65-F5344CB8AC3E}">
        <p14:creationId xmlns:p14="http://schemas.microsoft.com/office/powerpoint/2010/main" val="3538730353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D28E4CAB-681F-0501-479E-20CE752CA307}"/>
              </a:ext>
            </a:extLst>
          </p:cNvPr>
          <p:cNvSpPr/>
          <p:nvPr/>
        </p:nvSpPr>
        <p:spPr>
          <a:xfrm>
            <a:off x="4552300" y="46873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D12044C-8BDF-2792-9AB1-684F0871E6E2}"/>
              </a:ext>
            </a:extLst>
          </p:cNvPr>
          <p:cNvSpPr/>
          <p:nvPr/>
        </p:nvSpPr>
        <p:spPr>
          <a:xfrm>
            <a:off x="8682005" y="4687910"/>
            <a:ext cx="2078407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array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64C0758C-D43C-241D-7D63-5B9BAC4CC6B8}"/>
              </a:ext>
            </a:extLst>
          </p:cNvPr>
          <p:cNvSpPr/>
          <p:nvPr/>
        </p:nvSpPr>
        <p:spPr>
          <a:xfrm>
            <a:off x="5264577" y="199342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array</a:t>
            </a:r>
          </a:p>
        </p:txBody>
      </p:sp>
    </p:spTree>
    <p:extLst>
      <p:ext uri="{BB962C8B-B14F-4D97-AF65-F5344CB8AC3E}">
        <p14:creationId xmlns:p14="http://schemas.microsoft.com/office/powerpoint/2010/main" val="338037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</p:spTree>
    <p:extLst>
      <p:ext uri="{BB962C8B-B14F-4D97-AF65-F5344CB8AC3E}">
        <p14:creationId xmlns:p14="http://schemas.microsoft.com/office/powerpoint/2010/main" val="950849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</p:spTree>
    <p:extLst>
      <p:ext uri="{BB962C8B-B14F-4D97-AF65-F5344CB8AC3E}">
        <p14:creationId xmlns:p14="http://schemas.microsoft.com/office/powerpoint/2010/main" val="610443361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random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4279176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022404" y="1840311"/>
            <a:ext cx="6527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729597" y="3196651"/>
            <a:ext cx="20684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022403" y="3165874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Integers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E2AB23E-530F-4D8C-9B78-3898090BE265}"/>
              </a:ext>
            </a:extLst>
          </p:cNvPr>
          <p:cNvSpPr txBox="1"/>
          <p:nvPr/>
        </p:nvSpPr>
        <p:spPr>
          <a:xfrm>
            <a:off x="9022403" y="4497550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29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40" grpId="0"/>
      <p:bldP spid="41" grpId="0"/>
      <p:bldP spid="26" grpId="0"/>
      <p:bldP spid="42" grpId="0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638067" y="3196651"/>
            <a:ext cx="21600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8855649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338478" y="2752116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68589" y="5702276"/>
            <a:ext cx="805887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random module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  <p:sp>
        <p:nvSpPr>
          <p:cNvPr id="19" name="Callout: Bent Line with No Border 8">
            <a:extLst>
              <a:ext uri="{FF2B5EF4-FFF2-40B4-BE49-F238E27FC236}">
                <a16:creationId xmlns:a16="http://schemas.microsoft.com/office/drawing/2014/main" id="{153A0115-5B62-4307-AE68-7D8C10704C5D}"/>
              </a:ext>
            </a:extLst>
          </p:cNvPr>
          <p:cNvSpPr/>
          <p:nvPr/>
        </p:nvSpPr>
        <p:spPr>
          <a:xfrm flipH="1">
            <a:off x="4852658" y="477720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693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9993806" y="4871892"/>
            <a:ext cx="1243341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460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BF7A1A-D0CB-4E5A-8363-747FE5AE7B15}"/>
              </a:ext>
            </a:extLst>
          </p:cNvPr>
          <p:cNvCxnSpPr>
            <a:cxnSpLocks/>
          </p:cNvCxnSpPr>
          <p:nvPr/>
        </p:nvCxnSpPr>
        <p:spPr>
          <a:xfrm>
            <a:off x="9170236" y="4627635"/>
            <a:ext cx="115710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llout: Bent Line with No Border 8">
            <a:extLst>
              <a:ext uri="{FF2B5EF4-FFF2-40B4-BE49-F238E27FC236}">
                <a16:creationId xmlns:a16="http://schemas.microsoft.com/office/drawing/2014/main" id="{908D34ED-1B2C-481D-A47E-DB3794CA03CC}"/>
              </a:ext>
            </a:extLst>
          </p:cNvPr>
          <p:cNvSpPr/>
          <p:nvPr/>
        </p:nvSpPr>
        <p:spPr>
          <a:xfrm>
            <a:off x="10362449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max</a:t>
            </a:r>
          </a:p>
        </p:txBody>
      </p:sp>
      <p:sp>
        <p:nvSpPr>
          <p:cNvPr id="18" name="Callout: Bent Line with No Border 8">
            <a:extLst>
              <a:ext uri="{FF2B5EF4-FFF2-40B4-BE49-F238E27FC236}">
                <a16:creationId xmlns:a16="http://schemas.microsoft.com/office/drawing/2014/main" id="{E0D8F125-BB24-4B26-B738-0AC9E729E997}"/>
              </a:ext>
            </a:extLst>
          </p:cNvPr>
          <p:cNvSpPr/>
          <p:nvPr/>
        </p:nvSpPr>
        <p:spPr>
          <a:xfrm flipH="1">
            <a:off x="8258467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min</a:t>
            </a:r>
          </a:p>
        </p:txBody>
      </p:sp>
      <p:sp>
        <p:nvSpPr>
          <p:cNvPr id="22" name="Callout: Bent Line with No Border 8">
            <a:extLst>
              <a:ext uri="{FF2B5EF4-FFF2-40B4-BE49-F238E27FC236}">
                <a16:creationId xmlns:a16="http://schemas.microsoft.com/office/drawing/2014/main" id="{1382C6EE-2E1A-47AB-B083-8BD0BBC7C9BC}"/>
              </a:ext>
            </a:extLst>
          </p:cNvPr>
          <p:cNvSpPr/>
          <p:nvPr/>
        </p:nvSpPr>
        <p:spPr>
          <a:xfrm>
            <a:off x="4055234" y="1264981"/>
            <a:ext cx="2576186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32538"/>
              <a:gd name="adj6" fmla="val -344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Gets extra code</a:t>
            </a:r>
          </a:p>
        </p:txBody>
      </p:sp>
      <p:sp>
        <p:nvSpPr>
          <p:cNvPr id="23" name="Callout: Bent Line with No Border 8">
            <a:extLst>
              <a:ext uri="{FF2B5EF4-FFF2-40B4-BE49-F238E27FC236}">
                <a16:creationId xmlns:a16="http://schemas.microsoft.com/office/drawing/2014/main" id="{E4F413C9-109B-4D18-85DD-798311F20459}"/>
              </a:ext>
            </a:extLst>
          </p:cNvPr>
          <p:cNvSpPr/>
          <p:nvPr/>
        </p:nvSpPr>
        <p:spPr>
          <a:xfrm>
            <a:off x="6544621" y="1996026"/>
            <a:ext cx="3192503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13585"/>
              <a:gd name="adj5" fmla="val 55213"/>
              <a:gd name="adj6" fmla="val -3174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Name of extra code</a:t>
            </a:r>
          </a:p>
        </p:txBody>
      </p:sp>
    </p:spTree>
    <p:extLst>
      <p:ext uri="{BB962C8B-B14F-4D97-AF65-F5344CB8AC3E}">
        <p14:creationId xmlns:p14="http://schemas.microsoft.com/office/powerpoint/2010/main" val="17701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uiExpand="1" build="p"/>
      <p:bldP spid="7" grpId="0"/>
      <p:bldP spid="19" grpId="0" animBg="1"/>
      <p:bldP spid="20" grpId="0" animBg="1"/>
      <p:bldP spid="17" grpId="0" animBg="1"/>
      <p:bldP spid="18" grpId="0" animBg="1"/>
      <p:bldP spid="22" grpId="0" animBg="1"/>
      <p:bldP spid="23" grpId="0" animBg="1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13097" y="5702276"/>
            <a:ext cx="816986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       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3368003580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5778917" y="4354886"/>
            <a:ext cx="4043470" cy="862642"/>
          </a:xfrm>
          <a:prstGeom prst="callout2">
            <a:avLst>
              <a:gd name="adj1" fmla="val 49740"/>
              <a:gd name="adj2" fmla="val -432"/>
              <a:gd name="adj3" fmla="val 51169"/>
              <a:gd name="adj4" fmla="val -19788"/>
              <a:gd name="adj5" fmla="val 50618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Overwrites random value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22422" y="5702276"/>
            <a:ext cx="655121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not being used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finished with</a:t>
            </a:r>
          </a:p>
        </p:txBody>
      </p:sp>
      <p:sp>
        <p:nvSpPr>
          <p:cNvPr id="25" name="Callout: Bent Line with No Border 8">
            <a:extLst>
              <a:ext uri="{FF2B5EF4-FFF2-40B4-BE49-F238E27FC236}">
                <a16:creationId xmlns:a16="http://schemas.microsoft.com/office/drawing/2014/main" id="{E9FC7320-B7AB-461E-BF12-78ED67DC5AED}"/>
              </a:ext>
            </a:extLst>
          </p:cNvPr>
          <p:cNvSpPr/>
          <p:nvPr/>
        </p:nvSpPr>
        <p:spPr>
          <a:xfrm>
            <a:off x="3369141" y="2996056"/>
            <a:ext cx="159467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92159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endParaRPr lang="en-GB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12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1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0" grpId="0" animBg="1"/>
      <p:bldP spid="24" grpId="0" uiExpand="1" build="p"/>
      <p:bldP spid="25" grpId="0" animBg="1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06393" y="5702276"/>
            <a:ext cx="658327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799948040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58F5-A0F0-4097-9B62-07D5FF84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Dice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1F4B-98D7-4C22-B0E5-953B42181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Simulate a dice game</a:t>
            </a:r>
          </a:p>
          <a:p>
            <a:r>
              <a:rPr lang="en-GB" dirty="0"/>
              <a:t>Computer throws a dice</a:t>
            </a:r>
          </a:p>
          <a:p>
            <a:r>
              <a:rPr lang="en-GB" dirty="0"/>
              <a:t>Human throws a dice (only valid values allowed)</a:t>
            </a:r>
          </a:p>
          <a:p>
            <a:r>
              <a:rPr lang="en-GB" dirty="0"/>
              <a:t>Compare:  Too high, Same, Too low</a:t>
            </a:r>
          </a:p>
          <a:p>
            <a:r>
              <a:rPr lang="en-GB" dirty="0"/>
              <a:t>Show what computer threw – to prove it's not cheating!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3135770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893266"/>
              </p:ext>
            </p:extLst>
          </p:nvPr>
        </p:nvGraphicFramePr>
        <p:xfrm>
          <a:off x="1996440" y="4519691"/>
          <a:ext cx="682752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36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432816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 11, -700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1, 10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GB" sz="2800" dirty="0"/>
                        <a:t>2, 3, 4, 5, 6,</a:t>
                      </a:r>
                      <a:r>
                        <a:rPr lang="en-GB" sz="2800" baseline="0" dirty="0"/>
                        <a:t> 7, 8, 9</a:t>
                      </a:r>
                      <a:r>
                        <a:rPr lang="en-GB" sz="2800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baseline="0" dirty="0">
                          <a:solidFill>
                            <a:srgbClr val="FF0000"/>
                          </a:solidFill>
                        </a:rPr>
                        <a:t> 10</a:t>
                      </a:r>
                      <a:endParaRPr lang="en-GB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19498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 rejected / crash program</a:t>
                      </a:r>
                      <a:endParaRPr lang="en-GB" sz="3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 limit of what is acceptable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 acceptable 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62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169832"/>
              </p:ext>
            </p:extLst>
          </p:nvPr>
        </p:nvGraphicFramePr>
        <p:xfrm>
          <a:off x="1996439" y="4519691"/>
          <a:ext cx="7963107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426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5634681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049336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</a:t>
                      </a:r>
                      <a:endParaRPr lang="en-GB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939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Binary choice</a:t>
            </a:r>
          </a:p>
          <a:p>
            <a:pPr>
              <a:spcBef>
                <a:spcPts val="0"/>
              </a:spcBef>
            </a:pPr>
            <a:r>
              <a:rPr lang="en-GB" b="1" dirty="0"/>
              <a:t>True</a:t>
            </a:r>
            <a:r>
              <a:rPr lang="en-GB" dirty="0"/>
              <a:t> or </a:t>
            </a:r>
            <a:r>
              <a:rPr lang="en-GB" b="1" dirty="0"/>
              <a:t>False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Yes / No</a:t>
            </a:r>
          </a:p>
          <a:p>
            <a:pPr lvl="1">
              <a:spcBef>
                <a:spcPts val="0"/>
              </a:spcBef>
            </a:pPr>
            <a:r>
              <a:rPr lang="en-GB" dirty="0"/>
              <a:t>On / Off</a:t>
            </a:r>
          </a:p>
          <a:p>
            <a:pPr lvl="1">
              <a:spcBef>
                <a:spcPts val="0"/>
              </a:spcBef>
            </a:pPr>
            <a:r>
              <a:rPr lang="en-GB" dirty="0"/>
              <a:t>1 / 0</a:t>
            </a:r>
          </a:p>
        </p:txBody>
      </p:sp>
    </p:spTree>
    <p:extLst>
      <p:ext uri="{BB962C8B-B14F-4D97-AF65-F5344CB8AC3E}">
        <p14:creationId xmlns:p14="http://schemas.microsoft.com/office/powerpoint/2010/main" val="189144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37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668370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73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67%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54%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Comp Sys		13%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441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4 – 8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10 – 14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3682010" y="6200487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85016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061350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implement the phases of an iterative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2360124209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C0AFE5-85A2-FC16-06A5-C72718D0690D}"/>
              </a:ext>
            </a:extLst>
          </p:cNvPr>
          <p:cNvSpPr txBox="1"/>
          <p:nvPr/>
        </p:nvSpPr>
        <p:spPr>
          <a:xfrm>
            <a:off x="684772" y="5538768"/>
            <a:ext cx="42271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Note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r>
              <a:rPr lang="en-GB" sz="2800" dirty="0">
                <a:solidFill>
                  <a:srgbClr val="7030A0"/>
                </a:solidFill>
              </a:rPr>
              <a:t>Phases are different lengths</a:t>
            </a:r>
          </a:p>
        </p:txBody>
      </p:sp>
    </p:spTree>
    <p:extLst>
      <p:ext uri="{BB962C8B-B14F-4D97-AF65-F5344CB8AC3E}">
        <p14:creationId xmlns:p14="http://schemas.microsoft.com/office/powerpoint/2010/main" val="276977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uiExpand="1" build="p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71510851"/>
      </p:ext>
    </p:extLst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Analysis</a:t>
            </a:r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Design</a:t>
              </a:r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b="1" dirty="0"/>
                <a:t>Implementation</a:t>
              </a:r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Evaluation</a:t>
              </a:r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Documentation</a:t>
              </a:r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Testing</a:t>
              </a:r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486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  <a:noFill/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  <a:noFill/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  <a:noFill/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  <a:noFill/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  <a:noFill/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1920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b="1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1486132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What's wanted?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How to do it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Make it happen!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work?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Write manuals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do what was wanted?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84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548900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Create user and technical guides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Make it happen!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How will it be done / look like?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What is wanted?</a:t>
              </a:r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do what was wanted?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work?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976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1530201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7C25703A-BFB2-8460-9352-DAE1D8A970A9}"/>
              </a:ext>
            </a:extLst>
          </p:cNvPr>
          <p:cNvSpPr/>
          <p:nvPr/>
        </p:nvSpPr>
        <p:spPr>
          <a:xfrm rot="16200000">
            <a:off x="1849736" y="2706580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64063C47-0F6A-8AAD-ED8B-ACE391A6A4BF}"/>
              </a:ext>
            </a:extLst>
          </p:cNvPr>
          <p:cNvSpPr/>
          <p:nvPr/>
        </p:nvSpPr>
        <p:spPr>
          <a:xfrm rot="16200000">
            <a:off x="3394523" y="343867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91CEB591-734E-7998-1DAA-70003A8F3BE2}"/>
              </a:ext>
            </a:extLst>
          </p:cNvPr>
          <p:cNvSpPr/>
          <p:nvPr/>
        </p:nvSpPr>
        <p:spPr>
          <a:xfrm rot="16200000">
            <a:off x="4946021" y="4171302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D61F004A-D666-F6E6-53CE-98554F2885D9}"/>
              </a:ext>
            </a:extLst>
          </p:cNvPr>
          <p:cNvSpPr/>
          <p:nvPr/>
        </p:nvSpPr>
        <p:spPr>
          <a:xfrm rot="16200000">
            <a:off x="6498223" y="4907638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91618D2B-26C2-BE4D-276C-EB766B83E5D6}"/>
              </a:ext>
            </a:extLst>
          </p:cNvPr>
          <p:cNvSpPr/>
          <p:nvPr/>
        </p:nvSpPr>
        <p:spPr>
          <a:xfrm rot="16200000">
            <a:off x="8051427" y="563966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D651EF9C-05BC-D2BC-5129-FF85D96C789C}"/>
              </a:ext>
            </a:extLst>
          </p:cNvPr>
          <p:cNvSpPr/>
          <p:nvPr/>
        </p:nvSpPr>
        <p:spPr>
          <a:xfrm rot="16200000">
            <a:off x="3481392" y="2890266"/>
            <a:ext cx="1311169" cy="2372975"/>
          </a:xfrm>
          <a:prstGeom prst="bentArrow">
            <a:avLst>
              <a:gd name="adj1" fmla="val 7546"/>
              <a:gd name="adj2" fmla="val 7275"/>
              <a:gd name="adj3" fmla="val 7133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5655101A-C758-C7A4-1EAE-9F1DAB73918A}"/>
              </a:ext>
            </a:extLst>
          </p:cNvPr>
          <p:cNvSpPr/>
          <p:nvPr/>
        </p:nvSpPr>
        <p:spPr>
          <a:xfrm rot="16200000">
            <a:off x="2991219" y="746684"/>
            <a:ext cx="3494401" cy="7386781"/>
          </a:xfrm>
          <a:prstGeom prst="bentArrow">
            <a:avLst>
              <a:gd name="adj1" fmla="val 3048"/>
              <a:gd name="adj2" fmla="val 2642"/>
              <a:gd name="adj3" fmla="val 2294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32034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Do it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Improve each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4DB392-22B1-BBDA-CF18-5AB8A022B844}"/>
              </a:ext>
            </a:extLst>
          </p:cNvPr>
          <p:cNvSpPr txBox="1"/>
          <p:nvPr/>
        </p:nvSpPr>
        <p:spPr>
          <a:xfrm>
            <a:off x="2044235" y="5144625"/>
            <a:ext cx="3837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7030A0"/>
                </a:solidFill>
              </a:rPr>
              <a:t>Go back to an early stage</a:t>
            </a:r>
          </a:p>
        </p:txBody>
      </p:sp>
    </p:spTree>
    <p:extLst>
      <p:ext uri="{BB962C8B-B14F-4D97-AF65-F5344CB8AC3E}">
        <p14:creationId xmlns:p14="http://schemas.microsoft.com/office/powerpoint/2010/main" val="213733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" grpId="0" animBg="1"/>
      <p:bldP spid="4" grpId="0" animBg="1"/>
      <p:bldP spid="5" grpId="0" animBg="1"/>
      <p:bldP spid="6" grpId="0" animBg="1"/>
      <p:bldP spid="19" grpId="0" animBg="1"/>
      <p:bldP spid="20" grpId="0" animBg="1"/>
      <p:bldP spid="21" grpId="0" animBg="1"/>
      <p:bldP spid="22" grpId="0" uiExpand="1" build="p"/>
      <p:bldP spid="23" grpId="0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15347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7241627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Iterative: Do it again –  Improve each time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F7698B-8BC9-4856-AA97-75E91F907C64}"/>
              </a:ext>
            </a:extLst>
          </p:cNvPr>
          <p:cNvGrpSpPr/>
          <p:nvPr/>
        </p:nvGrpSpPr>
        <p:grpSpPr>
          <a:xfrm>
            <a:off x="1051165" y="1988593"/>
            <a:ext cx="10089670" cy="4314312"/>
            <a:chOff x="1051165" y="1988593"/>
            <a:chExt cx="10089670" cy="43143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Analysis</a:t>
              </a:r>
              <a:endParaRPr lang="en-GB" sz="2800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1988593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Design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1988593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Implementation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862905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Evaluation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862905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Documentation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428593"/>
              <a:ext cx="2880000" cy="2874312"/>
              <a:chOff x="8260835" y="3428593"/>
              <a:chExt cx="2880000" cy="287431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Testing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3428593"/>
                <a:ext cx="0" cy="14343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7AE00F-DC82-B94E-B2D9-6D7DD269D27C}"/>
              </a:ext>
            </a:extLst>
          </p:cNvPr>
          <p:cNvSpPr/>
          <p:nvPr/>
        </p:nvSpPr>
        <p:spPr>
          <a:xfrm>
            <a:off x="3447738" y="341632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C71B93D-5264-25D9-31CF-FB4378EE62B6}"/>
              </a:ext>
            </a:extLst>
          </p:cNvPr>
          <p:cNvSpPr/>
          <p:nvPr/>
        </p:nvSpPr>
        <p:spPr>
          <a:xfrm>
            <a:off x="7120327" y="341950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A3426CF-D450-2A96-8BC9-9251A879B8F9}"/>
              </a:ext>
            </a:extLst>
          </p:cNvPr>
          <p:cNvSpPr/>
          <p:nvPr/>
        </p:nvSpPr>
        <p:spPr>
          <a:xfrm>
            <a:off x="11130197" y="3200400"/>
            <a:ext cx="727026" cy="1851286"/>
          </a:xfrm>
          <a:custGeom>
            <a:avLst/>
            <a:gdLst>
              <a:gd name="connsiteX0" fmla="*/ 7495 w 727026"/>
              <a:gd name="connsiteY0" fmla="*/ 2908092 h 2908092"/>
              <a:gd name="connsiteX1" fmla="*/ 727023 w 727026"/>
              <a:gd name="connsiteY1" fmla="*/ 1454046 h 2908092"/>
              <a:gd name="connsiteX2" fmla="*/ 0 w 727026"/>
              <a:gd name="connsiteY2" fmla="*/ 0 h 2908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7026" h="2908092">
                <a:moveTo>
                  <a:pt x="7495" y="2908092"/>
                </a:moveTo>
                <a:cubicBezTo>
                  <a:pt x="367883" y="2423410"/>
                  <a:pt x="728272" y="1938728"/>
                  <a:pt x="727023" y="1454046"/>
                </a:cubicBezTo>
                <a:cubicBezTo>
                  <a:pt x="725774" y="969364"/>
                  <a:pt x="362887" y="484682"/>
                  <a:pt x="0" y="0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B797A0-34E2-2949-00B8-81C202484AAF}"/>
              </a:ext>
            </a:extLst>
          </p:cNvPr>
          <p:cNvSpPr/>
          <p:nvPr/>
        </p:nvSpPr>
        <p:spPr>
          <a:xfrm>
            <a:off x="359764" y="3200399"/>
            <a:ext cx="689547" cy="1851287"/>
          </a:xfrm>
          <a:custGeom>
            <a:avLst/>
            <a:gdLst>
              <a:gd name="connsiteX0" fmla="*/ 689547 w 689547"/>
              <a:gd name="connsiteY0" fmla="*/ 2870616 h 2870616"/>
              <a:gd name="connsiteX1" fmla="*/ 0 w 689547"/>
              <a:gd name="connsiteY1" fmla="*/ 1431560 h 2870616"/>
              <a:gd name="connsiteX2" fmla="*/ 689547 w 689547"/>
              <a:gd name="connsiteY2" fmla="*/ 0 h 2870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9547" h="2870616">
                <a:moveTo>
                  <a:pt x="689547" y="2870616"/>
                </a:moveTo>
                <a:cubicBezTo>
                  <a:pt x="344773" y="2390306"/>
                  <a:pt x="0" y="1909996"/>
                  <a:pt x="0" y="1431560"/>
                </a:cubicBezTo>
                <a:cubicBezTo>
                  <a:pt x="0" y="953124"/>
                  <a:pt x="96186" y="1020580"/>
                  <a:pt x="689547" y="0"/>
                </a:cubicBezTo>
              </a:path>
            </a:pathLst>
          </a:custGeom>
          <a:noFill/>
          <a:ln w="38100">
            <a:solidFill>
              <a:srgbClr val="7030A0"/>
            </a:solidFill>
            <a:prstDash val="sys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B204FE0-0CBD-448C-B854-7D831E4CD6E2}"/>
              </a:ext>
            </a:extLst>
          </p:cNvPr>
          <p:cNvSpPr/>
          <p:nvPr/>
        </p:nvSpPr>
        <p:spPr>
          <a:xfrm rot="10800000">
            <a:off x="7114705" y="433168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A6674B8-54D8-4698-A3A8-1D4171EB66D2}"/>
              </a:ext>
            </a:extLst>
          </p:cNvPr>
          <p:cNvSpPr/>
          <p:nvPr/>
        </p:nvSpPr>
        <p:spPr>
          <a:xfrm rot="10800000">
            <a:off x="3447738" y="433486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13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9" grpId="0" animBg="1"/>
      <p:bldP spid="30" grpId="0" animBg="1"/>
      <p:bldP spid="31" grpId="0" animBg="1"/>
    </p:bld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Iterative: Do it again –  Improve each time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F7698B-8BC9-4856-AA97-75E91F907C64}"/>
              </a:ext>
            </a:extLst>
          </p:cNvPr>
          <p:cNvGrpSpPr/>
          <p:nvPr/>
        </p:nvGrpSpPr>
        <p:grpSpPr>
          <a:xfrm>
            <a:off x="1051165" y="1988593"/>
            <a:ext cx="10089670" cy="4314312"/>
            <a:chOff x="1051165" y="1988593"/>
            <a:chExt cx="10089670" cy="43143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Analysis</a:t>
              </a:r>
              <a:endParaRPr lang="en-GB" sz="2800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1988593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Design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1988593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Implementation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862905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Evaluation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862905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Documentation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428593"/>
              <a:ext cx="2880000" cy="2874312"/>
              <a:chOff x="8260835" y="3428593"/>
              <a:chExt cx="2880000" cy="287431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Testing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3428593"/>
                <a:ext cx="0" cy="14343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7462943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212908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purpose and functional requirements of a problem that relates to the design and implementation, in terms of:</a:t>
            </a:r>
          </a:p>
          <a:p>
            <a:pPr lvl="1"/>
            <a:r>
              <a:rPr lang="en-GB" sz="3200" dirty="0"/>
              <a:t>inputs</a:t>
            </a:r>
          </a:p>
          <a:p>
            <a:pPr lvl="1"/>
            <a:r>
              <a:rPr lang="en-GB" sz="3200" dirty="0"/>
              <a:t>processes</a:t>
            </a:r>
          </a:p>
          <a:p>
            <a:pPr lvl="1"/>
            <a:r>
              <a:rPr lang="en-GB" sz="3200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8782983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157004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764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4563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single 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string of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Whole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Decimal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statement of what the program is supposed to do: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316264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562494661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that are required to achieve the purpose of the program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7F79A-ABA2-38B2-7BA2-098B5812CED3}"/>
              </a:ext>
            </a:extLst>
          </p:cNvPr>
          <p:cNvSpPr txBox="1"/>
          <p:nvPr/>
        </p:nvSpPr>
        <p:spPr>
          <a:xfrm>
            <a:off x="1800686" y="4015184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First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AF935-9085-B1BD-F9A3-E97ECD77714F}"/>
              </a:ext>
            </a:extLst>
          </p:cNvPr>
          <p:cNvSpPr txBox="1"/>
          <p:nvPr/>
        </p:nvSpPr>
        <p:spPr>
          <a:xfrm>
            <a:off x="1800686" y="5004719"/>
            <a:ext cx="284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Second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92B47-14D1-EB46-397D-7F3117C2778B}"/>
              </a:ext>
            </a:extLst>
          </p:cNvPr>
          <p:cNvSpPr txBox="1"/>
          <p:nvPr/>
        </p:nvSpPr>
        <p:spPr>
          <a:xfrm>
            <a:off x="4654257" y="4015183"/>
            <a:ext cx="2883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Add first value and second value together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627E2-7165-8765-4FFB-9B56B5C247FC}"/>
              </a:ext>
            </a:extLst>
          </p:cNvPr>
          <p:cNvSpPr txBox="1"/>
          <p:nvPr/>
        </p:nvSpPr>
        <p:spPr>
          <a:xfrm>
            <a:off x="7599817" y="4015183"/>
            <a:ext cx="27734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Result of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336415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</p:spTree>
    <p:extLst>
      <p:ext uri="{BB962C8B-B14F-4D97-AF65-F5344CB8AC3E}">
        <p14:creationId xmlns:p14="http://schemas.microsoft.com/office/powerpoint/2010/main" val="2200453781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5678143"/>
      </p:ext>
    </p:extLst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data types and structures required for a problem that relates to the implementation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977772895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b="1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3194918004"/>
      </p:ext>
    </p:extLst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 to solve a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146F41F-DF58-4815-A8EE-C303DC0D3272}"/>
              </a:ext>
            </a:extLst>
          </p:cNvPr>
          <p:cNvSpPr/>
          <p:nvPr/>
        </p:nvSpPr>
        <p:spPr>
          <a:xfrm>
            <a:off x="3678077" y="3456306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5C42C-90A5-4617-A92A-BFE617B2F0A5}"/>
              </a:ext>
            </a:extLst>
          </p:cNvPr>
          <p:cNvSpPr/>
          <p:nvPr/>
        </p:nvSpPr>
        <p:spPr>
          <a:xfrm>
            <a:off x="3555672" y="5386334"/>
            <a:ext cx="1553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Selection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FE676F-FA69-46E0-9CB8-B5E5FACA38CC}"/>
              </a:ext>
            </a:extLst>
          </p:cNvPr>
          <p:cNvSpPr/>
          <p:nvPr/>
        </p:nvSpPr>
        <p:spPr>
          <a:xfrm>
            <a:off x="7402500" y="3457538"/>
            <a:ext cx="914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Loop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B85371-BA95-4B24-9AF0-4E4EB1962580}"/>
              </a:ext>
            </a:extLst>
          </p:cNvPr>
          <p:cNvSpPr/>
          <p:nvPr/>
        </p:nvSpPr>
        <p:spPr>
          <a:xfrm>
            <a:off x="6894476" y="5170890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6806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7" grpId="0" animBg="1"/>
      <p:bldP spid="8" grpId="0" animBg="1"/>
      <p:bldP spid="17" grpId="0"/>
      <p:bldP spid="18" grpId="0"/>
      <p:bldP spid="19" grpId="0"/>
      <p:bldP spid="20" grpId="0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852391780"/>
      </p:ext>
    </p:extLst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 top down from left to right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two values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24365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2024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9947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27560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55529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  <p:sp>
        <p:nvSpPr>
          <p:cNvPr id="30" name="Callout: Bent Line with No Border 7">
            <a:extLst>
              <a:ext uri="{FF2B5EF4-FFF2-40B4-BE49-F238E27FC236}">
                <a16:creationId xmlns:a16="http://schemas.microsoft.com/office/drawing/2014/main" id="{EE6D944F-368C-49C4-BF8E-54FB76C2AC02}"/>
              </a:ext>
            </a:extLst>
          </p:cNvPr>
          <p:cNvSpPr/>
          <p:nvPr/>
        </p:nvSpPr>
        <p:spPr>
          <a:xfrm>
            <a:off x="7571531" y="1868522"/>
            <a:ext cx="2852629" cy="862642"/>
          </a:xfrm>
          <a:prstGeom prst="callout2">
            <a:avLst>
              <a:gd name="adj1" fmla="val 50321"/>
              <a:gd name="adj2" fmla="val -260"/>
              <a:gd name="adj3" fmla="val 50615"/>
              <a:gd name="adj4" fmla="val -16608"/>
              <a:gd name="adj5" fmla="val 96393"/>
              <a:gd name="adj6" fmla="val -232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Title / Description</a:t>
            </a:r>
          </a:p>
        </p:txBody>
      </p:sp>
    </p:spTree>
    <p:extLst>
      <p:ext uri="{BB962C8B-B14F-4D97-AF65-F5344CB8AC3E}">
        <p14:creationId xmlns:p14="http://schemas.microsoft.com/office/powerpoint/2010/main" val="9009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25" grpId="0"/>
      <p:bldP spid="27" grpId="0"/>
      <p:bldP spid="28" grpId="0"/>
      <p:bldP spid="29" grpId="0"/>
      <p:bldP spid="3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96621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474992"/>
      </p:ext>
    </p:extLst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</p:spTree>
    <p:extLst>
      <p:ext uri="{BB962C8B-B14F-4D97-AF65-F5344CB8AC3E}">
        <p14:creationId xmlns:p14="http://schemas.microsoft.com/office/powerpoint/2010/main" val="553773557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Loop 4 times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Round to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1 </a:t>
              </a:r>
              <a:r>
                <a:rPr lang="en-GB" sz="2400" dirty="0" err="1">
                  <a:solidFill>
                    <a:schemeClr val="tx1"/>
                  </a:solidFill>
                </a:rPr>
                <a:t>dp</a:t>
              </a:r>
              <a:r>
                <a:rPr lang="en-GB" sz="2400" dirty="0">
                  <a:solidFill>
                    <a:schemeClr val="tx1"/>
                  </a:solidFill>
                </a:rPr>
                <a:t> 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29FA0E2-A8D0-4BCF-9F8F-1B7F11F9BC42}"/>
              </a:ext>
            </a:extLst>
          </p:cNvPr>
          <p:cNvSpPr txBox="1"/>
          <p:nvPr/>
        </p:nvSpPr>
        <p:spPr>
          <a:xfrm>
            <a:off x="311415" y="316911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E0C4BF-EA74-426C-8B6C-61EB980A55A3}"/>
              </a:ext>
            </a:extLst>
          </p:cNvPr>
          <p:cNvSpPr txBox="1"/>
          <p:nvPr/>
        </p:nvSpPr>
        <p:spPr>
          <a:xfrm>
            <a:off x="3280525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2845B0-9C90-4D73-AA2F-C515335F3EFC}"/>
              </a:ext>
            </a:extLst>
          </p:cNvPr>
          <p:cNvSpPr txBox="1"/>
          <p:nvPr/>
        </p:nvSpPr>
        <p:spPr>
          <a:xfrm>
            <a:off x="365619" y="486479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36A9CC-8F8A-43EF-A69B-D24E77D11705}"/>
              </a:ext>
            </a:extLst>
          </p:cNvPr>
          <p:cNvSpPr txBox="1"/>
          <p:nvPr/>
        </p:nvSpPr>
        <p:spPr>
          <a:xfrm>
            <a:off x="3225415" y="492991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ACEE0F-C65D-48B7-9B4F-1E52AF3B9A26}"/>
              </a:ext>
            </a:extLst>
          </p:cNvPr>
          <p:cNvSpPr txBox="1"/>
          <p:nvPr/>
        </p:nvSpPr>
        <p:spPr>
          <a:xfrm>
            <a:off x="6083248" y="316911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D11D1F-5ED0-4A4C-BA74-C8CAAEECC6B3}"/>
              </a:ext>
            </a:extLst>
          </p:cNvPr>
          <p:cNvSpPr txBox="1"/>
          <p:nvPr/>
        </p:nvSpPr>
        <p:spPr>
          <a:xfrm>
            <a:off x="6062933" y="498175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7628E1-9772-4394-9D55-D0AE63DB8E93}"/>
              </a:ext>
            </a:extLst>
          </p:cNvPr>
          <p:cNvSpPr txBox="1"/>
          <p:nvPr/>
        </p:nvSpPr>
        <p:spPr>
          <a:xfrm>
            <a:off x="8850650" y="317307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8679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33" grpId="0"/>
      <p:bldP spid="41" grpId="0"/>
      <p:bldP spid="42" grpId="0"/>
      <p:bldP spid="43" grpId="0"/>
      <p:bldP spid="44" grpId="0"/>
      <p:bldP spid="45" grpId="0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1749385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5763152" y="4544089"/>
            <a:ext cx="3514089" cy="640828"/>
            <a:chOff x="5763152" y="4544089"/>
            <a:chExt cx="3514089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036248-8898-44CE-AC06-35D748528461}"/>
                </a:ext>
              </a:extLst>
            </p:cNvPr>
            <p:cNvSpPr txBox="1"/>
            <p:nvPr/>
          </p:nvSpPr>
          <p:spPr>
            <a:xfrm>
              <a:off x="5763152" y="4599993"/>
              <a:ext cx="6656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Yes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9B0E230-F4FB-45F8-AAE4-7EB39C58E853}"/>
                </a:ext>
              </a:extLst>
            </p:cNvPr>
            <p:cNvSpPr txBox="1"/>
            <p:nvPr/>
          </p:nvSpPr>
          <p:spPr>
            <a:xfrm>
              <a:off x="8662969" y="4602893"/>
              <a:ext cx="6142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No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Is mark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&gt; 50?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DE6F0F-4438-4504-875E-04AAF0696B9E}"/>
              </a:ext>
            </a:extLst>
          </p:cNvPr>
          <p:cNvSpPr txBox="1"/>
          <p:nvPr/>
        </p:nvSpPr>
        <p:spPr>
          <a:xfrm>
            <a:off x="323296" y="318126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DB5EC5-8A2E-413E-A2F4-8D67CC9B8875}"/>
              </a:ext>
            </a:extLst>
          </p:cNvPr>
          <p:cNvSpPr txBox="1"/>
          <p:nvPr/>
        </p:nvSpPr>
        <p:spPr>
          <a:xfrm>
            <a:off x="3188054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474DBE-6DD8-471F-B894-0E1BBFCB7037}"/>
              </a:ext>
            </a:extLst>
          </p:cNvPr>
          <p:cNvSpPr txBox="1"/>
          <p:nvPr/>
        </p:nvSpPr>
        <p:spPr>
          <a:xfrm>
            <a:off x="6244922" y="318153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945E49-340A-40C2-BFC6-3EADB7A613F5}"/>
              </a:ext>
            </a:extLst>
          </p:cNvPr>
          <p:cNvSpPr txBox="1"/>
          <p:nvPr/>
        </p:nvSpPr>
        <p:spPr>
          <a:xfrm>
            <a:off x="4420965" y="590810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6C8FAD-D2E7-47BF-922C-E8665CF344D6}"/>
              </a:ext>
            </a:extLst>
          </p:cNvPr>
          <p:cNvSpPr txBox="1"/>
          <p:nvPr/>
        </p:nvSpPr>
        <p:spPr>
          <a:xfrm>
            <a:off x="8869104" y="31812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06B98D-5A07-40AF-987F-406563A07C48}"/>
              </a:ext>
            </a:extLst>
          </p:cNvPr>
          <p:cNvSpPr txBox="1"/>
          <p:nvPr/>
        </p:nvSpPr>
        <p:spPr>
          <a:xfrm>
            <a:off x="10105730" y="5908100"/>
            <a:ext cx="609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4b</a:t>
            </a:r>
          </a:p>
        </p:txBody>
      </p:sp>
    </p:spTree>
    <p:extLst>
      <p:ext uri="{BB962C8B-B14F-4D97-AF65-F5344CB8AC3E}">
        <p14:creationId xmlns:p14="http://schemas.microsoft.com/office/powerpoint/2010/main" val="87581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22" grpId="0" animBg="1"/>
      <p:bldP spid="45" grpId="0"/>
      <p:bldP spid="47" grpId="0"/>
      <p:bldP spid="48" grpId="0"/>
      <p:bldP spid="49" grpId="0"/>
      <p:bldP spid="50" grpId="0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6129378" y="4544089"/>
            <a:ext cx="2840727" cy="640828"/>
            <a:chOff x="6129378" y="4544089"/>
            <a:chExt cx="2840727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41101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b="1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1160263806"/>
      </p:ext>
    </p:extLst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 start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 arrows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D22231A-0AC7-856C-6189-14E0EE787E28}"/>
              </a:ext>
            </a:extLst>
          </p:cNvPr>
          <p:cNvSpPr/>
          <p:nvPr/>
        </p:nvSpPr>
        <p:spPr>
          <a:xfrm>
            <a:off x="4021930" y="5325593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9E1FC2-8847-E419-81EE-A4E64D7849AA}"/>
              </a:ext>
            </a:extLst>
          </p:cNvPr>
          <p:cNvSpPr/>
          <p:nvPr/>
        </p:nvSpPr>
        <p:spPr>
          <a:xfrm>
            <a:off x="3620382" y="3574218"/>
            <a:ext cx="897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Flow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A82F0E-862C-023D-13E6-DEF23788E7FD}"/>
              </a:ext>
            </a:extLst>
          </p:cNvPr>
          <p:cNvSpPr/>
          <p:nvPr/>
        </p:nvSpPr>
        <p:spPr>
          <a:xfrm>
            <a:off x="1090435" y="3766186"/>
            <a:ext cx="1479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Terminal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EACEEA-67C5-FC3E-C755-92BE55C51624}"/>
              </a:ext>
            </a:extLst>
          </p:cNvPr>
          <p:cNvSpPr/>
          <p:nvPr/>
        </p:nvSpPr>
        <p:spPr>
          <a:xfrm>
            <a:off x="6978173" y="5105755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740E34-E7CE-2A75-C144-725C378706FB}"/>
              </a:ext>
            </a:extLst>
          </p:cNvPr>
          <p:cNvSpPr/>
          <p:nvPr/>
        </p:nvSpPr>
        <p:spPr>
          <a:xfrm>
            <a:off x="5474793" y="3355280"/>
            <a:ext cx="2044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Initialisation</a:t>
            </a:r>
            <a:endParaRPr lang="en-GB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211EFB-BA1B-A2F2-43AC-50C2B6BE2285}"/>
              </a:ext>
            </a:extLst>
          </p:cNvPr>
          <p:cNvSpPr/>
          <p:nvPr/>
        </p:nvSpPr>
        <p:spPr>
          <a:xfrm>
            <a:off x="8932493" y="3188149"/>
            <a:ext cx="125386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Input /</a:t>
            </a:r>
          </a:p>
          <a:p>
            <a:pPr algn="ctr"/>
            <a:r>
              <a:rPr lang="en-GB" sz="2800" b="1" dirty="0"/>
              <a:t>Output</a:t>
            </a:r>
            <a:endParaRPr lang="en-GB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00DF69-E059-013C-28D9-35F145BAD9FF}"/>
              </a:ext>
            </a:extLst>
          </p:cNvPr>
          <p:cNvSpPr/>
          <p:nvPr/>
        </p:nvSpPr>
        <p:spPr>
          <a:xfrm>
            <a:off x="9489775" y="4797755"/>
            <a:ext cx="17264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Connector</a:t>
            </a:r>
            <a:endParaRPr lang="en-GB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AC73A6-2ECD-B818-B4D6-60C99EE82704}"/>
              </a:ext>
            </a:extLst>
          </p:cNvPr>
          <p:cNvSpPr/>
          <p:nvPr/>
        </p:nvSpPr>
        <p:spPr>
          <a:xfrm>
            <a:off x="1090435" y="5317204"/>
            <a:ext cx="13580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600" b="1" dirty="0"/>
              <a:t>Decision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64713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26422631"/>
      </p:ext>
    </p:extLst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Declare variables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result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240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1417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397506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Assign values in a program</a:t>
            </a:r>
          </a:p>
        </p:txBody>
      </p:sp>
    </p:spTree>
    <p:extLst>
      <p:ext uri="{BB962C8B-B14F-4D97-AF65-F5344CB8AC3E}">
        <p14:creationId xmlns:p14="http://schemas.microsoft.com/office/powerpoint/2010/main" val="3425379385"/>
      </p:ext>
    </p:extLst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= 4?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F7B893-4B46-4405-BBC1-D321DB8854B8}"/>
              </a:ext>
            </a:extLst>
          </p:cNvPr>
          <p:cNvGrpSpPr/>
          <p:nvPr/>
        </p:nvGrpSpPr>
        <p:grpSpPr>
          <a:xfrm>
            <a:off x="5413121" y="3130620"/>
            <a:ext cx="2530155" cy="2455733"/>
            <a:chOff x="5413121" y="3130620"/>
            <a:chExt cx="2530155" cy="2455733"/>
          </a:xfrm>
        </p:grpSpPr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F80EE6B2-2E8B-4A70-BEC4-1A59869CF745}"/>
                </a:ext>
              </a:extLst>
            </p:cNvPr>
            <p:cNvCxnSpPr>
              <a:stCxn id="13" idx="1"/>
              <a:endCxn id="25" idx="2"/>
            </p:cNvCxnSpPr>
            <p:nvPr/>
          </p:nvCxnSpPr>
          <p:spPr>
            <a:xfrm rot="10800000">
              <a:off x="5413121" y="3130620"/>
              <a:ext cx="861147" cy="1458946"/>
            </a:xfrm>
            <a:prstGeom prst="bentConnector3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039D7D7-6C42-4338-9281-0F4F0D13D4FF}"/>
                </a:ext>
              </a:extLst>
            </p:cNvPr>
            <p:cNvGrpSpPr/>
            <p:nvPr/>
          </p:nvGrpSpPr>
          <p:grpSpPr>
            <a:xfrm>
              <a:off x="5799427" y="4084398"/>
              <a:ext cx="2143849" cy="1501955"/>
              <a:chOff x="5799427" y="4084398"/>
              <a:chExt cx="2143849" cy="1501955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7EFB87-9B43-4920-B17B-EBA7F65B30A6}"/>
                  </a:ext>
                </a:extLst>
              </p:cNvPr>
              <p:cNvSpPr txBox="1"/>
              <p:nvPr/>
            </p:nvSpPr>
            <p:spPr>
              <a:xfrm>
                <a:off x="7277581" y="5063133"/>
                <a:ext cx="6656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Yes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3166625-9F8A-43A5-B3D5-F968B7F2DBFD}"/>
                  </a:ext>
                </a:extLst>
              </p:cNvPr>
              <p:cNvSpPr txBox="1"/>
              <p:nvPr/>
            </p:nvSpPr>
            <p:spPr>
              <a:xfrm>
                <a:off x="5799427" y="4084398"/>
                <a:ext cx="6142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No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625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r>
                <a:rPr lang="en-GB" sz="2000" dirty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80EE6B2-2E8B-4A70-BEC4-1A59869CF745}"/>
              </a:ext>
            </a:extLst>
          </p:cNvPr>
          <p:cNvCxnSpPr>
            <a:stCxn id="13" idx="1"/>
            <a:endCxn id="25" idx="2"/>
          </p:cNvCxnSpPr>
          <p:nvPr/>
        </p:nvCxnSpPr>
        <p:spPr>
          <a:xfrm rot="10800000">
            <a:off x="5413121" y="3130620"/>
            <a:ext cx="861147" cy="1458946"/>
          </a:xfrm>
          <a:prstGeom prst="bent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177526"/>
      </p:ext>
    </p:extLst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75E1B3B-E80F-DF7F-4C09-3A56DC0668C3}"/>
              </a:ext>
            </a:extLst>
          </p:cNvPr>
          <p:cNvGrpSpPr/>
          <p:nvPr/>
        </p:nvGrpSpPr>
        <p:grpSpPr>
          <a:xfrm>
            <a:off x="4318000" y="2732183"/>
            <a:ext cx="4242106" cy="1987610"/>
            <a:chOff x="5512872" y="1284400"/>
            <a:chExt cx="4242106" cy="198761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3BF4846-E70C-EEF2-1359-7C5A6B77A880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5A8FD28-5913-617B-C987-0655F92FD4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DC67B6-5FB5-665B-3F07-06565D1F3D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697" y="552875"/>
            <a:ext cx="2122604" cy="5940000"/>
          </a:xfrm>
        </p:spPr>
      </p:pic>
    </p:spTree>
    <p:extLst>
      <p:ext uri="{BB962C8B-B14F-4D97-AF65-F5344CB8AC3E}">
        <p14:creationId xmlns:p14="http://schemas.microsoft.com/office/powerpoint/2010/main" val="90123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A99F02D9-CA56-4EAD-A64C-CCF0CE9A904C}"/>
                  </a:ext>
                </a:extLst>
              </p14:cNvPr>
              <p14:cNvContentPartPr/>
              <p14:nvPr/>
            </p14:nvContentPartPr>
            <p14:xfrm>
              <a:off x="5210704" y="1694944"/>
              <a:ext cx="3638880" cy="477612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A99F02D9-CA56-4EAD-A64C-CCF0CE9A90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02064" y="1686303"/>
                <a:ext cx="3656520" cy="47937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3BA312AB-F453-4C6A-BCBA-439FD11DFF9A}"/>
                  </a:ext>
                </a:extLst>
              </p14:cNvPr>
              <p14:cNvContentPartPr/>
              <p14:nvPr/>
            </p14:nvContentPartPr>
            <p14:xfrm>
              <a:off x="1683784" y="1899064"/>
              <a:ext cx="2456640" cy="394452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3BA312AB-F453-4C6A-BCBA-439FD11DFF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75144" y="1890064"/>
                <a:ext cx="2474280" cy="39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869CBA3C-CF99-4AEE-8095-CE0D8852CBD2}"/>
                  </a:ext>
                </a:extLst>
              </p14:cNvPr>
              <p14:cNvContentPartPr/>
              <p14:nvPr/>
            </p14:nvContentPartPr>
            <p14:xfrm>
              <a:off x="6801904" y="3293704"/>
              <a:ext cx="125640" cy="939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869CBA3C-CF99-4AEE-8095-CE0D8852CBD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93264" y="3285064"/>
                <a:ext cx="143280" cy="11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277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506" cy="4351338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"Get out!")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6FD9B4-1AB9-93D9-CF8D-0377828C2B5B}"/>
              </a:ext>
            </a:extLst>
          </p:cNvPr>
          <p:cNvGrpSpPr/>
          <p:nvPr/>
        </p:nvGrpSpPr>
        <p:grpSpPr>
          <a:xfrm>
            <a:off x="4151523" y="2737691"/>
            <a:ext cx="3813672" cy="1382618"/>
            <a:chOff x="5442333" y="1889392"/>
            <a:chExt cx="3813672" cy="138261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0492247-207A-5B8E-7F23-E632EFC6530E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2700127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B015F7E-58CB-C87D-FB90-1EB63029F3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2245" y="1889392"/>
              <a:ext cx="1133760" cy="138261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EDCCE4-6EA2-13AA-0715-08118C380D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06" y="552875"/>
            <a:ext cx="3307312" cy="5940000"/>
          </a:xfrm>
        </p:spPr>
      </p:pic>
    </p:spTree>
    <p:extLst>
      <p:ext uri="{BB962C8B-B14F-4D97-AF65-F5344CB8AC3E}">
        <p14:creationId xmlns:p14="http://schemas.microsoft.com/office/powerpoint/2010/main" val="97883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92F9BE1-D98C-42DB-B87C-D795841049BD}"/>
                  </a:ext>
                </a:extLst>
              </p14:cNvPr>
              <p14:cNvContentPartPr/>
              <p14:nvPr/>
            </p14:nvContentPartPr>
            <p14:xfrm>
              <a:off x="642664" y="520264"/>
              <a:ext cx="2525400" cy="45543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92F9BE1-D98C-42DB-B87C-D795841049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4024" y="511264"/>
                <a:ext cx="2543040" cy="45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F67431AF-460E-4DE1-826A-3E009AA276C2}"/>
                  </a:ext>
                </a:extLst>
              </p14:cNvPr>
              <p14:cNvContentPartPr/>
              <p14:nvPr/>
            </p14:nvContentPartPr>
            <p14:xfrm>
              <a:off x="4495384" y="513064"/>
              <a:ext cx="6091560" cy="600480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F67431AF-460E-4DE1-826A-3E009AA276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86384" y="504424"/>
                <a:ext cx="6109200" cy="602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1938832"/>
      </p:ext>
    </p:extLst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95759725-C505-419B-BE35-3F28C546A3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34" y="552875"/>
            <a:ext cx="3789774" cy="5940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8495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"Mark?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85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"Distinction"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 err="1">
                <a:solidFill>
                  <a:srgbClr val="A71D5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4A072D-34B1-2E6B-63DB-69C37DBB4868}"/>
              </a:ext>
            </a:extLst>
          </p:cNvPr>
          <p:cNvGrpSpPr/>
          <p:nvPr/>
        </p:nvGrpSpPr>
        <p:grpSpPr>
          <a:xfrm>
            <a:off x="4515080" y="2334974"/>
            <a:ext cx="3813580" cy="937036"/>
            <a:chOff x="5442333" y="2334974"/>
            <a:chExt cx="3813580" cy="93703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09314B4-2944-C2BA-6BFD-18012FF94BC1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2882670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1B9995E-B03E-1943-AF72-DFD3A4D664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9603" y="2334974"/>
              <a:ext cx="956310" cy="937036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828B97-4767-BC7D-C177-592C6516DB0F}"/>
              </a:ext>
            </a:extLst>
          </p:cNvPr>
          <p:cNvGrpSpPr/>
          <p:nvPr/>
        </p:nvGrpSpPr>
        <p:grpSpPr>
          <a:xfrm>
            <a:off x="4957590" y="3522875"/>
            <a:ext cx="4811250" cy="891049"/>
            <a:chOff x="4303923" y="2469097"/>
            <a:chExt cx="4811250" cy="89104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6FC4F5-3B34-D533-BB5B-13BBE46C12C6}"/>
                </a:ext>
              </a:extLst>
            </p:cNvPr>
            <p:cNvCxnSpPr>
              <a:cxnSpLocks/>
            </p:cNvCxnSpPr>
            <p:nvPr/>
          </p:nvCxnSpPr>
          <p:spPr>
            <a:xfrm>
              <a:off x="4303923" y="3360146"/>
              <a:ext cx="404353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CA352A9-F289-E0C0-22F9-4C82370284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8408" y="2469097"/>
              <a:ext cx="786765" cy="891049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466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While (Repeat … Until)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total, 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B748266-0450-C23C-18A6-9C04F90EF5F9}"/>
              </a:ext>
            </a:extLst>
          </p:cNvPr>
          <p:cNvGrpSpPr/>
          <p:nvPr/>
        </p:nvGrpSpPr>
        <p:grpSpPr>
          <a:xfrm>
            <a:off x="5442333" y="3272010"/>
            <a:ext cx="4144580" cy="628478"/>
            <a:chOff x="5442333" y="3272010"/>
            <a:chExt cx="4144580" cy="62847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0EF9AC8-BB3C-CD17-5BF3-F1E368518477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3406392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4F6FD44-B815-C632-19B8-A25812463291}"/>
                </a:ext>
              </a:extLst>
            </p:cNvPr>
            <p:cNvCxnSpPr>
              <a:cxnSpLocks/>
            </p:cNvCxnSpPr>
            <p:nvPr/>
          </p:nvCxnSpPr>
          <p:spPr>
            <a:xfrm>
              <a:off x="8829675" y="3272010"/>
              <a:ext cx="757238" cy="62847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7217F0-5601-FBCF-F022-D186017237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287" y="552875"/>
            <a:ext cx="2387090" cy="5940000"/>
          </a:xfrm>
        </p:spPr>
      </p:pic>
    </p:spTree>
    <p:extLst>
      <p:ext uri="{BB962C8B-B14F-4D97-AF65-F5344CB8AC3E}">
        <p14:creationId xmlns:p14="http://schemas.microsoft.com/office/powerpoint/2010/main" val="262520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741CB-BCEA-E792-88F2-D3552AB22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F165-FF6E-AA14-B914-9824BB4B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8CC5C-4B33-7461-B353-980538B6D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total, 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EDE1BA0-7782-AE3F-7D55-196E0B2E138C}"/>
              </a:ext>
            </a:extLst>
          </p:cNvPr>
          <p:cNvGrpSpPr/>
          <p:nvPr/>
        </p:nvGrpSpPr>
        <p:grpSpPr>
          <a:xfrm>
            <a:off x="5442333" y="3272010"/>
            <a:ext cx="4144580" cy="628478"/>
            <a:chOff x="5442333" y="3272010"/>
            <a:chExt cx="4144580" cy="62847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727276-F137-D185-7348-FD6DCD344C76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3406392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19EFFA-E771-48B9-77AB-4E3F3F2FDA14}"/>
                </a:ext>
              </a:extLst>
            </p:cNvPr>
            <p:cNvCxnSpPr>
              <a:cxnSpLocks/>
            </p:cNvCxnSpPr>
            <p:nvPr/>
          </p:nvCxnSpPr>
          <p:spPr>
            <a:xfrm>
              <a:off x="8829675" y="3272010"/>
              <a:ext cx="757238" cy="62847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6D42641-3427-8E15-9A14-711271E630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287" y="552875"/>
            <a:ext cx="2387090" cy="5940000"/>
          </a:xfrm>
        </p:spPr>
      </p:pic>
    </p:spTree>
    <p:extLst>
      <p:ext uri="{BB962C8B-B14F-4D97-AF65-F5344CB8AC3E}">
        <p14:creationId xmlns:p14="http://schemas.microsoft.com/office/powerpoint/2010/main" val="74414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b="1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21124198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variable?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Somewhere to store information</a:t>
            </a:r>
          </a:p>
          <a:p>
            <a:r>
              <a:rPr lang="en-GB" dirty="0"/>
              <a:t>Has a name</a:t>
            </a:r>
          </a:p>
          <a:p>
            <a:r>
              <a:rPr lang="en-GB" dirty="0"/>
              <a:t>Can be thought of as a box</a:t>
            </a:r>
          </a:p>
          <a:p>
            <a:r>
              <a:rPr lang="en-GB" i="1" dirty="0"/>
              <a:t>Can only store </a:t>
            </a:r>
            <a:r>
              <a:rPr lang="en-GB" b="1" i="1" dirty="0"/>
              <a:t>1</a:t>
            </a:r>
            <a:r>
              <a:rPr lang="en-GB" i="1" dirty="0"/>
              <a:t> piece of info</a:t>
            </a:r>
          </a:p>
          <a:p>
            <a:endParaRPr lang="en-GB" dirty="0"/>
          </a:p>
        </p:txBody>
      </p:sp>
      <p:pic>
        <p:nvPicPr>
          <p:cNvPr id="9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7755A727-B888-45BB-B4EA-D166B01732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756" t="10108" r="8890" b="5325"/>
          <a:stretch/>
        </p:blipFill>
        <p:spPr>
          <a:xfrm>
            <a:off x="6172200" y="1922113"/>
            <a:ext cx="5181600" cy="415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6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 structured English</a:t>
            </a:r>
          </a:p>
          <a:p>
            <a:r>
              <a:rPr lang="en-GB" dirty="0"/>
              <a:t>Main steps show algorithm</a:t>
            </a:r>
          </a:p>
          <a:p>
            <a:r>
              <a:rPr lang="en-GB" dirty="0"/>
              <a:t>Refinements show detail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 </a:t>
            </a:r>
            <a:r>
              <a:rPr lang="en-GB" b="1" dirty="0">
                <a:solidFill>
                  <a:srgbClr val="FF0000"/>
                </a:solidFill>
              </a:rPr>
              <a:t>!=</a:t>
            </a:r>
            <a:r>
              <a:rPr lang="en-GB" dirty="0"/>
              <a:t> Pseudocode</a:t>
            </a:r>
          </a:p>
        </p:txBody>
      </p:sp>
    </p:spTree>
    <p:extLst>
      <p:ext uri="{BB962C8B-B14F-4D97-AF65-F5344CB8AC3E}">
        <p14:creationId xmlns:p14="http://schemas.microsoft.com/office/powerpoint/2010/main" val="133884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</a:t>
            </a:r>
          </a:p>
          <a:p>
            <a:r>
              <a:rPr lang="en-GB" dirty="0"/>
              <a:t>Main steps</a:t>
            </a:r>
          </a:p>
          <a:p>
            <a:r>
              <a:rPr lang="en-GB" dirty="0"/>
              <a:t>Refinements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3656443"/>
      </p:ext>
    </p:extLst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1D53E8-EAB2-4BD8-8482-989BD2396773}"/>
              </a:ext>
            </a:extLst>
          </p:cNvPr>
          <p:cNvSpPr txBox="1"/>
          <p:nvPr/>
        </p:nvSpPr>
        <p:spPr>
          <a:xfrm>
            <a:off x="7522434" y="5186362"/>
            <a:ext cx="4552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Not all refinements shown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E5243F4-436F-435A-83AB-A28916CFDC91}"/>
              </a:ext>
            </a:extLst>
          </p:cNvPr>
          <p:cNvSpPr/>
          <p:nvPr/>
        </p:nvSpPr>
        <p:spPr>
          <a:xfrm>
            <a:off x="7775118" y="299767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11654"/>
              <a:gd name="adj6" fmla="val -711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14ADA54-DEA2-4973-91F1-2A5500F29621}"/>
              </a:ext>
            </a:extLst>
          </p:cNvPr>
          <p:cNvSpPr/>
          <p:nvPr/>
        </p:nvSpPr>
        <p:spPr>
          <a:xfrm>
            <a:off x="7775118" y="412974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74959"/>
              <a:gd name="adj6" fmla="val -575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Refinements</a:t>
            </a:r>
          </a:p>
        </p:txBody>
      </p:sp>
    </p:spTree>
    <p:extLst>
      <p:ext uri="{BB962C8B-B14F-4D97-AF65-F5344CB8AC3E}">
        <p14:creationId xmlns:p14="http://schemas.microsoft.com/office/powerpoint/2010/main" val="303138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 animBg="1"/>
      <p:bldP spid="7" grpId="0" animBg="1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</p:spTree>
    <p:extLst>
      <p:ext uri="{BB962C8B-B14F-4D97-AF65-F5344CB8AC3E}">
        <p14:creationId xmlns:p14="http://schemas.microsoft.com/office/powerpoint/2010/main" val="4002745072"/>
      </p:ext>
    </p:extLst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exemplify, and implement user-interface design, in terms of input and output, using a wireframe.</a:t>
            </a:r>
          </a:p>
        </p:txBody>
      </p:sp>
    </p:spTree>
    <p:extLst>
      <p:ext uri="{BB962C8B-B14F-4D97-AF65-F5344CB8AC3E}">
        <p14:creationId xmlns:p14="http://schemas.microsoft.com/office/powerpoint/2010/main" val="1109456355"/>
      </p:ext>
    </p:extLst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 the inputs and outputs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 a sketch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2100713" y="5091477"/>
            <a:ext cx="1267719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05661"/>
              <a:gd name="adj6" fmla="val 19316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9117159" y="5408498"/>
            <a:ext cx="2236641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54293"/>
              <a:gd name="adj6" fmla="val -517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(to processes)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8124040" y="3008842"/>
            <a:ext cx="1704172" cy="1777041"/>
            <a:chOff x="7619999" y="3594339"/>
            <a:chExt cx="1704172" cy="1777041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67256" y="4221249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250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4877"/>
      </p:ext>
    </p:extLst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r>
              <a:rPr lang="en-GB" dirty="0"/>
              <a:t>App Based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r>
              <a:rPr lang="en-GB" dirty="0"/>
              <a:t>Text Based</a:t>
            </a:r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19" name="Text">
            <a:extLst>
              <a:ext uri="{FF2B5EF4-FFF2-40B4-BE49-F238E27FC236}">
                <a16:creationId xmlns:a16="http://schemas.microsoft.com/office/drawing/2014/main" id="{259A6521-5767-43C4-B850-9BDFD790B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296" y="2211388"/>
            <a:ext cx="5468873" cy="3833167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7514014" y="5796282"/>
            <a:ext cx="139893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7592"/>
              <a:gd name="adj6" fmla="val 1408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Outputs</a:t>
            </a:r>
          </a:p>
        </p:txBody>
      </p:sp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  <p:pic>
        <p:nvPicPr>
          <p:cNvPr id="22" name="GUI">
            <a:extLst>
              <a:ext uri="{FF2B5EF4-FFF2-40B4-BE49-F238E27FC236}">
                <a16:creationId xmlns:a16="http://schemas.microsoft.com/office/drawing/2014/main" id="{5FC00170-16F8-4B44-9A4F-396CF3D9FB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54" y="2191840"/>
            <a:ext cx="4252770" cy="3987800"/>
          </a:xfrm>
          <a:prstGeom prst="rect">
            <a:avLst/>
          </a:prstGeom>
        </p:spPr>
      </p:pic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68066" y="4656138"/>
            <a:ext cx="1543443" cy="862642"/>
          </a:xfrm>
          <a:prstGeom prst="callout2">
            <a:avLst>
              <a:gd name="adj1" fmla="val 31"/>
              <a:gd name="adj2" fmla="val 49965"/>
              <a:gd name="adj3" fmla="val -41829"/>
              <a:gd name="adj4" fmla="val 102446"/>
              <a:gd name="adj5" fmla="val -42789"/>
              <a:gd name="adj6" fmla="val 15240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(process)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10445413" y="3058478"/>
            <a:ext cx="1394731" cy="918845"/>
            <a:chOff x="7886057" y="3608681"/>
            <a:chExt cx="1394731" cy="918845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886057" y="3608681"/>
              <a:ext cx="281197" cy="918845"/>
            </a:xfrm>
            <a:prstGeom prst="rightBrace">
              <a:avLst>
                <a:gd name="adj1" fmla="val 2473"/>
                <a:gd name="adj2" fmla="val 51171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23873" y="3806493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A8A4E87C-764A-4485-8DED-F3971A45F538}"/>
              </a:ext>
            </a:extLst>
          </p:cNvPr>
          <p:cNvSpPr/>
          <p:nvPr/>
        </p:nvSpPr>
        <p:spPr>
          <a:xfrm>
            <a:off x="2340291" y="6190110"/>
            <a:ext cx="1005243" cy="474858"/>
          </a:xfrm>
          <a:prstGeom prst="callout2">
            <a:avLst>
              <a:gd name="adj1" fmla="val 50343"/>
              <a:gd name="adj2" fmla="val 219"/>
              <a:gd name="adj3" fmla="val 50572"/>
              <a:gd name="adj4" fmla="val -23751"/>
              <a:gd name="adj5" fmla="val -93390"/>
              <a:gd name="adj6" fmla="val -239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Label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4D08E55-3D43-4932-9ABD-A89CCB2D13BC}"/>
              </a:ext>
            </a:extLst>
          </p:cNvPr>
          <p:cNvSpPr/>
          <p:nvPr/>
        </p:nvSpPr>
        <p:spPr>
          <a:xfrm>
            <a:off x="4672246" y="2276428"/>
            <a:ext cx="1423754" cy="724422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127506"/>
              <a:gd name="adj6" fmla="val -312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(input)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9C9F2111-EFA9-45BB-AD8F-FEB763B40BAD}"/>
              </a:ext>
            </a:extLst>
          </p:cNvPr>
          <p:cNvSpPr/>
          <p:nvPr/>
        </p:nvSpPr>
        <p:spPr>
          <a:xfrm>
            <a:off x="5123898" y="3930691"/>
            <a:ext cx="1274624" cy="474858"/>
          </a:xfrm>
          <a:prstGeom prst="callout2">
            <a:avLst>
              <a:gd name="adj1" fmla="val 50343"/>
              <a:gd name="adj2" fmla="val -302"/>
              <a:gd name="adj3" fmla="val 50171"/>
              <a:gd name="adj4" fmla="val -43858"/>
              <a:gd name="adj5" fmla="val 88274"/>
              <a:gd name="adj6" fmla="val -832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Button</a:t>
            </a:r>
          </a:p>
        </p:txBody>
      </p:sp>
      <p:sp>
        <p:nvSpPr>
          <p:cNvPr id="17" name="Callout: Bent Line with No Border 16">
            <a:extLst>
              <a:ext uri="{FF2B5EF4-FFF2-40B4-BE49-F238E27FC236}">
                <a16:creationId xmlns:a16="http://schemas.microsoft.com/office/drawing/2014/main" id="{824CC895-7CD2-4CBF-864C-B9889CF79289}"/>
              </a:ext>
            </a:extLst>
          </p:cNvPr>
          <p:cNvSpPr/>
          <p:nvPr/>
        </p:nvSpPr>
        <p:spPr>
          <a:xfrm>
            <a:off x="4717923" y="5736827"/>
            <a:ext cx="1423754" cy="724422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-29422"/>
              <a:gd name="adj6" fmla="val -2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(output)</a:t>
            </a:r>
          </a:p>
        </p:txBody>
      </p:sp>
    </p:spTree>
    <p:extLst>
      <p:ext uri="{BB962C8B-B14F-4D97-AF65-F5344CB8AC3E}">
        <p14:creationId xmlns:p14="http://schemas.microsoft.com/office/powerpoint/2010/main" val="237665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25" grpId="0" build="p"/>
      <p:bldP spid="6" grpId="0" animBg="1"/>
      <p:bldP spid="8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40475"/>
      </p:ext>
    </p:extLst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7454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do they work?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/>
              <a:t>Store 11 in variable1</a:t>
            </a:r>
          </a:p>
          <a:p>
            <a:endParaRPr lang="en-GB"/>
          </a:p>
          <a:p>
            <a:r>
              <a:rPr lang="en-GB"/>
              <a:t>Copy variable1 to variable2</a:t>
            </a:r>
          </a:p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8AC3A-2A1E-42A4-BC71-4A7E95E0F1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/>
              <a:t>Variable created, with a name</a:t>
            </a:r>
          </a:p>
          <a:p>
            <a:r>
              <a:rPr lang="en-GB"/>
              <a:t>Value stored in it</a:t>
            </a:r>
          </a:p>
        </p:txBody>
      </p:sp>
      <p:pic>
        <p:nvPicPr>
          <p:cNvPr id="8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A7BCE613-FF9E-4440-9741-AB313D95BF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1170515" y="4236098"/>
            <a:ext cx="2042781" cy="16393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41B0E6-9DF9-4772-999E-16DA5B417DA1}"/>
              </a:ext>
            </a:extLst>
          </p:cNvPr>
          <p:cNvSpPr txBox="1"/>
          <p:nvPr/>
        </p:nvSpPr>
        <p:spPr>
          <a:xfrm>
            <a:off x="1508706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variable1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94A9D-B1C7-42AB-956F-2ECBBD2C6227}"/>
              </a:ext>
            </a:extLst>
          </p:cNvPr>
          <p:cNvSpPr txBox="1"/>
          <p:nvPr/>
        </p:nvSpPr>
        <p:spPr>
          <a:xfrm>
            <a:off x="1944080" y="326566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  <p:pic>
        <p:nvPicPr>
          <p:cNvPr id="11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3A2318D8-8A59-461A-8959-A7C0D25297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823838" y="4236098"/>
            <a:ext cx="2042781" cy="16393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CC5F24-E0D9-4592-8467-65313AA48870}"/>
              </a:ext>
            </a:extLst>
          </p:cNvPr>
          <p:cNvSpPr txBox="1"/>
          <p:nvPr/>
        </p:nvSpPr>
        <p:spPr>
          <a:xfrm>
            <a:off x="4162029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variable2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AB07D6-0C11-455D-9BC4-6E70C2899CC4}"/>
              </a:ext>
            </a:extLst>
          </p:cNvPr>
          <p:cNvSpPr txBox="1"/>
          <p:nvPr/>
        </p:nvSpPr>
        <p:spPr>
          <a:xfrm>
            <a:off x="1920896" y="45140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99614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-2.22222E-6 L -0.0013 0.1877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6" presetClass="entr" presetSubtype="37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69 L 0.05821 -0.06922 C 0.07032 -0.08496 0.08855 -0.09306 0.10782 -0.09306 C 0.12943 -0.09306 0.14675 -0.08496 0.15886 -0.06922 L 0.21693 0.00069 " pathEditMode="relative" rAng="0" ptsTypes="AAAAA">
                                      <p:cBhvr>
                                        <p:cTn id="4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-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" grpId="0" uiExpand="1" build="p"/>
      <p:bldP spid="5" grpId="0"/>
      <p:bldP spid="10" grpId="0"/>
      <p:bldP spid="10" grpId="1"/>
      <p:bldP spid="12" grpId="0"/>
      <p:bldP spid="13" grpId="0"/>
      <p:bldP spid="13" grpId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2800" dirty="0"/>
              <a:t>Describe, identify, and exemplify the evaluation of a solution in terms of: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fitness for purpose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efficient use of coding constructs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robustness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readability: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internal commentary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meaningful identifiers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indentation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white space</a:t>
            </a:r>
          </a:p>
        </p:txBody>
      </p:sp>
    </p:spTree>
    <p:extLst>
      <p:ext uri="{BB962C8B-B14F-4D97-AF65-F5344CB8AC3E}">
        <p14:creationId xmlns:p14="http://schemas.microsoft.com/office/powerpoint/2010/main" val="1306196538"/>
      </p:ext>
    </p:extLst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analysis, not design, and expected output</a:t>
            </a:r>
          </a:p>
          <a:p>
            <a:r>
              <a:rPr lang="en-GB" dirty="0"/>
              <a:t>Does it do the requirements identified during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3F2792-E588-4EC0-AC56-4097D666765C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6282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F0AC7FB-6847-2977-D1AD-9C9995574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24214-E9F2-DBFD-9FA0-CBC8C3AD2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B3186-500F-5CD8-A660-974428BC1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Does it do the requirements</a:t>
            </a:r>
          </a:p>
        </p:txBody>
      </p:sp>
    </p:spTree>
    <p:extLst>
      <p:ext uri="{BB962C8B-B14F-4D97-AF65-F5344CB8AC3E}">
        <p14:creationId xmlns:p14="http://schemas.microsoft.com/office/powerpoint/2010/main" val="2121032001"/>
      </p:ext>
    </p:extLst>
  </p:cSld>
  <p:clrMapOvr>
    <a:masterClrMapping/>
  </p:clrMapOvr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 efficiencies or inefficiencies such as</a:t>
            </a:r>
          </a:p>
          <a:p>
            <a:pPr lvl="1"/>
            <a:r>
              <a:rPr lang="en-GB" sz="3200" dirty="0"/>
              <a:t>Array vs multiple variables</a:t>
            </a:r>
          </a:p>
          <a:p>
            <a:pPr lvl="1"/>
            <a:r>
              <a:rPr lang="en-GB" sz="3200" dirty="0"/>
              <a:t>Nested ifs (else ifs) vs individual ifs</a:t>
            </a:r>
          </a:p>
          <a:p>
            <a:pPr lvl="1"/>
            <a:r>
              <a:rPr lang="en-GB" sz="3200" dirty="0"/>
              <a:t>Use of a loop vs repetition of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3F9E82-16FF-4686-A7C2-B82120A4D2E7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467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665FCD7-4A35-EC62-1017-DE4330910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B7C4-B858-E614-65A6-B8B901B7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B27FF-91EA-AFE4-AF3C-59381AF37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Array 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Nested ifs (else ifs) 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Use of a loop</a:t>
            </a:r>
          </a:p>
        </p:txBody>
      </p:sp>
    </p:spTree>
    <p:extLst>
      <p:ext uri="{BB962C8B-B14F-4D97-AF65-F5344CB8AC3E}">
        <p14:creationId xmlns:p14="http://schemas.microsoft.com/office/powerpoint/2010/main" val="216236020"/>
      </p:ext>
    </p:extLst>
  </p:cSld>
  <p:clrMapOvr>
    <a:masterClrMapping/>
  </p:clrMapOvr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tests), or lack of it</a:t>
            </a:r>
          </a:p>
          <a:p>
            <a:r>
              <a:rPr lang="en-GB" dirty="0"/>
              <a:t>Potential for errors – possible to enter incorrect values?</a:t>
            </a:r>
          </a:p>
          <a:p>
            <a:r>
              <a:rPr lang="en-GB" dirty="0"/>
              <a:t>How it responds to unexpected data: text instead of number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09E046-3336-4A47-81E7-E3AE2D8F44C2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90243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D7FB780-1215-6851-3DD0-BB91F11DC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2B89-DE10-F072-3FA1-EE561CD9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8DDB0-5199-ED29-DA65-386708D00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</a:t>
            </a:r>
          </a:p>
          <a:p>
            <a:r>
              <a:rPr lang="en-GB" dirty="0"/>
              <a:t>Potential for errors </a:t>
            </a:r>
          </a:p>
          <a:p>
            <a:r>
              <a:rPr lang="en-GB" dirty="0"/>
              <a:t>How it responds to unexpected data</a:t>
            </a:r>
          </a:p>
        </p:txBody>
      </p:sp>
    </p:spTree>
    <p:extLst>
      <p:ext uri="{BB962C8B-B14F-4D97-AF65-F5344CB8AC3E}">
        <p14:creationId xmlns:p14="http://schemas.microsoft.com/office/powerpoint/2010/main" val="3367728991"/>
      </p:ext>
    </p:extLst>
  </p:cSld>
  <p:clrMapOvr>
    <a:masterClrMapping/>
  </p:clrMapOvr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the code does</a:t>
            </a:r>
          </a:p>
          <a:p>
            <a:r>
              <a:rPr lang="en-GB" dirty="0"/>
              <a:t>Helps clarify complex code</a:t>
            </a:r>
          </a:p>
          <a:p>
            <a:r>
              <a:rPr lang="en-GB" dirty="0"/>
              <a:t>Helps others / future 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5CA16-C5D1-4245-BD7D-524C5D2A9ACC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0850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031E5A5-AB25-BA62-06B0-AA7C1F61B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DCD3A-1FE7-B355-57EE-1B4AFFBF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6921E-94E1-267D-2F75-E5704AB17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</a:t>
            </a:r>
          </a:p>
          <a:p>
            <a:r>
              <a:rPr lang="en-GB" dirty="0"/>
              <a:t>Helps clarify</a:t>
            </a:r>
          </a:p>
          <a:p>
            <a:r>
              <a:rPr lang="en-GB" dirty="0"/>
              <a:t>Helps others</a:t>
            </a:r>
          </a:p>
        </p:txBody>
      </p:sp>
    </p:spTree>
    <p:extLst>
      <p:ext uri="{BB962C8B-B14F-4D97-AF65-F5344CB8AC3E}">
        <p14:creationId xmlns:p14="http://schemas.microsoft.com/office/powerpoint/2010/main" val="829291701"/>
      </p:ext>
    </p:extLst>
  </p:cSld>
  <p:clrMapOvr>
    <a:masterClrMapping/>
  </p:clrMapOvr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 relate to the data</a:t>
            </a:r>
          </a:p>
          <a:p>
            <a:r>
              <a:rPr lang="en-GB" dirty="0"/>
              <a:t>Names indicate what they do / hold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301CEB-1590-4A54-8BF1-A1707BB47DF2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4413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10037-348E-4337-9A63-56426B0B8E18}"/>
              </a:ext>
            </a:extLst>
          </p:cNvPr>
          <p:cNvSpPr txBox="1"/>
          <p:nvPr/>
        </p:nvSpPr>
        <p:spPr>
          <a:xfrm>
            <a:off x="3917950" y="2089444"/>
            <a:ext cx="3761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/>
              <a:t>Maths: equals 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7E741-9095-4924-A3CE-D56693D38A02}"/>
              </a:ext>
            </a:extLst>
          </p:cNvPr>
          <p:cNvSpPr txBox="1"/>
          <p:nvPr/>
        </p:nvSpPr>
        <p:spPr>
          <a:xfrm>
            <a:off x="3917903" y="4080307"/>
            <a:ext cx="6738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/>
              <a:t>Computing: assignment operator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0BC9D-ACFF-44C2-8712-B5611E1287BF}"/>
              </a:ext>
            </a:extLst>
          </p:cNvPr>
          <p:cNvSpPr txBox="1"/>
          <p:nvPr/>
        </p:nvSpPr>
        <p:spPr>
          <a:xfrm>
            <a:off x="4449347" y="4720367"/>
            <a:ext cx="4522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assigned the value 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4C7FFA-961F-4F11-93A3-97FC5170CF3C}"/>
              </a:ext>
            </a:extLst>
          </p:cNvPr>
          <p:cNvGrpSpPr/>
          <p:nvPr/>
        </p:nvGrpSpPr>
        <p:grpSpPr>
          <a:xfrm>
            <a:off x="3985765" y="2057694"/>
            <a:ext cx="3847815" cy="1260000"/>
            <a:chOff x="3985765" y="2057694"/>
            <a:chExt cx="3847815" cy="1260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1C2BCDB-E4F7-4684-AC6B-AE8E43FD8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3580" y="2057694"/>
              <a:ext cx="3780000" cy="126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C40DF4E-7F5F-41CC-99A1-1515D29FAD4C}"/>
                </a:ext>
              </a:extLst>
            </p:cNvPr>
            <p:cNvCxnSpPr>
              <a:cxnSpLocks/>
            </p:cNvCxnSpPr>
            <p:nvPr/>
          </p:nvCxnSpPr>
          <p:spPr>
            <a:xfrm>
              <a:off x="3985765" y="2057694"/>
              <a:ext cx="3780000" cy="126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B8133A3-A913-4568-9C50-9BB8FE6C7345}"/>
              </a:ext>
            </a:extLst>
          </p:cNvPr>
          <p:cNvSpPr txBox="1"/>
          <p:nvPr/>
        </p:nvSpPr>
        <p:spPr>
          <a:xfrm>
            <a:off x="4365263" y="2729504"/>
            <a:ext cx="3156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the same as)</a:t>
            </a:r>
          </a:p>
        </p:txBody>
      </p:sp>
    </p:spTree>
    <p:extLst>
      <p:ext uri="{BB962C8B-B14F-4D97-AF65-F5344CB8AC3E}">
        <p14:creationId xmlns:p14="http://schemas.microsoft.com/office/powerpoint/2010/main" val="242305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ED48915-1FB6-C9A6-F1AA-919283851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B90B3-B3A3-A9F2-9310-43DDF4969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C2928-E822-9527-042C-044E71272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</a:t>
            </a:r>
          </a:p>
          <a:p>
            <a:r>
              <a:rPr lang="en-GB" dirty="0"/>
              <a:t>Names indicate what</a:t>
            </a:r>
          </a:p>
        </p:txBody>
      </p:sp>
    </p:spTree>
    <p:extLst>
      <p:ext uri="{BB962C8B-B14F-4D97-AF65-F5344CB8AC3E}">
        <p14:creationId xmlns:p14="http://schemas.microsoft.com/office/powerpoint/2010/main" val="3111852903"/>
      </p:ext>
    </p:extLst>
  </p:cSld>
  <p:clrMapOvr>
    <a:masterClrMapping/>
  </p:clrMapOvr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Highlights structures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9A61DA-F188-4A23-91C0-AF1A854DC3D1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300429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5E721AE-69AA-2910-0EB6-66AA5FB6C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97C4-DE53-2774-14F8-A79CACFD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1C04D-998B-1732-0B11-A64334892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3028622"/>
      </p:ext>
    </p:extLst>
  </p:cSld>
  <p:clrMapOvr>
    <a:masterClrMapping/>
  </p:clrMapOvr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 (Blank lines)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 structures in program</a:t>
            </a:r>
          </a:p>
          <a:p>
            <a:r>
              <a:rPr lang="en-GB" dirty="0"/>
              <a:t>Easier to see sections of code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DF5D32-C695-45CB-B9F9-D593F014F47A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1326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7779B06-63D5-6FDC-FA5F-1A3B3383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A94F-3381-C766-B0BF-762866DA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19E1-E6AB-ED1B-27CF-CDF6518FD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</a:t>
            </a:r>
          </a:p>
          <a:p>
            <a:r>
              <a:rPr lang="en-GB" dirty="0"/>
              <a:t>Easier to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29722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8D008A-6628-3F4C-EADB-FC076B316CBD}"/>
              </a:ext>
            </a:extLst>
          </p:cNvPr>
          <p:cNvSpPr txBox="1"/>
          <p:nvPr/>
        </p:nvSpPr>
        <p:spPr>
          <a:xfrm>
            <a:off x="3917950" y="2089444"/>
            <a:ext cx="1531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A42C9-D6BA-4BBB-DF18-161FC00AE411}"/>
              </a:ext>
            </a:extLst>
          </p:cNvPr>
          <p:cNvSpPr txBox="1"/>
          <p:nvPr/>
        </p:nvSpPr>
        <p:spPr>
          <a:xfrm>
            <a:off x="3917903" y="4080307"/>
            <a:ext cx="2417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</a:t>
            </a:r>
          </a:p>
        </p:txBody>
      </p:sp>
    </p:spTree>
    <p:extLst>
      <p:ext uri="{BB962C8B-B14F-4D97-AF65-F5344CB8AC3E}">
        <p14:creationId xmlns:p14="http://schemas.microsoft.com/office/powerpoint/2010/main" val="41812986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1276222" y="2235023"/>
            <a:ext cx="2377416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46825"/>
              <a:gd name="adj6" fmla="val 1512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48526" y="4636219"/>
            <a:ext cx="3312460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8425809" y="2235023"/>
            <a:ext cx="2891765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151167"/>
              <a:gd name="adj6" fmla="val -397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824764" y="1864996"/>
            <a:ext cx="2696379" cy="1708003"/>
            <a:chOff x="4824764" y="1504780"/>
            <a:chExt cx="2696379" cy="1708003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4824764" y="1504780"/>
              <a:ext cx="269637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Value assigned</a:t>
              </a:r>
            </a:p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413387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11689145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Variable?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ED4BF0-E0AD-BDA4-B328-F92C1F902DFC}"/>
              </a:ext>
            </a:extLst>
          </p:cNvPr>
          <p:cNvSpPr txBox="1"/>
          <p:nvPr/>
        </p:nvSpPr>
        <p:spPr>
          <a:xfrm>
            <a:off x="3278947" y="6002565"/>
            <a:ext cx="5634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2622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Variable?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</p:spTree>
    <p:extLst>
      <p:ext uri="{BB962C8B-B14F-4D97-AF65-F5344CB8AC3E}">
        <p14:creationId xmlns:p14="http://schemas.microsoft.com/office/powerpoint/2010/main" val="24640394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Number?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74ACC-C539-1CD1-BC98-E317BC1540EF}"/>
              </a:ext>
            </a:extLst>
          </p:cNvPr>
          <p:cNvSpPr txBox="1"/>
          <p:nvPr/>
        </p:nvSpPr>
        <p:spPr>
          <a:xfrm>
            <a:off x="3278947" y="6002565"/>
            <a:ext cx="5634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162085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40E42-A232-4953-B8AF-3C563D79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Thonny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E8B3F-021B-4471-8E62-D99463A2F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/>
              <a:t>thonny.org</a:t>
            </a:r>
          </a:p>
        </p:txBody>
      </p:sp>
    </p:spTree>
    <p:extLst>
      <p:ext uri="{BB962C8B-B14F-4D97-AF65-F5344CB8AC3E}">
        <p14:creationId xmlns:p14="http://schemas.microsoft.com/office/powerpoint/2010/main" val="35465857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Number?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</p:spTree>
    <p:extLst>
      <p:ext uri="{BB962C8B-B14F-4D97-AF65-F5344CB8AC3E}">
        <p14:creationId xmlns:p14="http://schemas.microsoft.com/office/powerpoint/2010/main" val="22655298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2598015"/>
              </p:ext>
            </p:extLst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35B5FF7-85F2-49F9-B302-A022192365A4}"/>
              </a:ext>
            </a:extLst>
          </p:cNvPr>
          <p:cNvSpPr txBox="1"/>
          <p:nvPr/>
        </p:nvSpPr>
        <p:spPr>
          <a:xfrm>
            <a:off x="6623538" y="2516884"/>
            <a:ext cx="160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0F80A-567C-48A4-99CA-F65D8680829C}"/>
              </a:ext>
            </a:extLst>
          </p:cNvPr>
          <p:cNvSpPr txBox="1"/>
          <p:nvPr/>
        </p:nvSpPr>
        <p:spPr>
          <a:xfrm>
            <a:off x="9099062" y="3208972"/>
            <a:ext cx="1668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"world"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93661-EF0A-4E73-9A02-6D6EC9AF4313}"/>
              </a:ext>
            </a:extLst>
          </p:cNvPr>
          <p:cNvSpPr txBox="1"/>
          <p:nvPr/>
        </p:nvSpPr>
        <p:spPr>
          <a:xfrm>
            <a:off x="6522914" y="3865878"/>
            <a:ext cx="181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"What?"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2ED12-6A72-43AC-9D0B-AAD6C2EC557B}"/>
              </a:ext>
            </a:extLst>
          </p:cNvPr>
          <p:cNvSpPr txBox="1"/>
          <p:nvPr/>
        </p:nvSpPr>
        <p:spPr>
          <a:xfrm>
            <a:off x="6744677" y="4552265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"Bye"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086F98-7FA8-481D-8DFC-58FA7EC7134B}"/>
              </a:ext>
            </a:extLst>
          </p:cNvPr>
          <p:cNvSpPr txBox="1"/>
          <p:nvPr/>
        </p:nvSpPr>
        <p:spPr>
          <a:xfrm>
            <a:off x="9249508" y="5238652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"all!"</a:t>
            </a:r>
          </a:p>
        </p:txBody>
      </p:sp>
    </p:spTree>
    <p:extLst>
      <p:ext uri="{BB962C8B-B14F-4D97-AF65-F5344CB8AC3E}">
        <p14:creationId xmlns:p14="http://schemas.microsoft.com/office/powerpoint/2010/main" val="191961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9" grpId="0"/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0488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FB0881E0-E0ED-4CDC-9D9B-AC556EC99A52}"/>
              </a:ext>
            </a:extLst>
          </p:cNvPr>
          <p:cNvSpPr/>
          <p:nvPr/>
        </p:nvSpPr>
        <p:spPr>
          <a:xfrm>
            <a:off x="5467436" y="3612874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AD532591-0F85-4B1E-A25D-059E9F3FF297}"/>
              </a:ext>
            </a:extLst>
          </p:cNvPr>
          <p:cNvSpPr/>
          <p:nvPr/>
        </p:nvSpPr>
        <p:spPr>
          <a:xfrm>
            <a:off x="5168423" y="6154305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</p:spTree>
    <p:extLst>
      <p:ext uri="{BB962C8B-B14F-4D97-AF65-F5344CB8AC3E}">
        <p14:creationId xmlns:p14="http://schemas.microsoft.com/office/powerpoint/2010/main" val="90108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</p:spTree>
    <p:extLst>
      <p:ext uri="{BB962C8B-B14F-4D97-AF65-F5344CB8AC3E}">
        <p14:creationId xmlns:p14="http://schemas.microsoft.com/office/powerpoint/2010/main" val="40478495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17136159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Start with a letter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Only contain letters, numbers, underscores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No spaces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Unique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/>
              <a:t>height		cost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/>
              <a:t>age		number_2			number1		</a:t>
            </a:r>
          </a:p>
        </p:txBody>
      </p:sp>
    </p:spTree>
    <p:extLst>
      <p:ext uri="{BB962C8B-B14F-4D97-AF65-F5344CB8AC3E}">
        <p14:creationId xmlns:p14="http://schemas.microsoft.com/office/powerpoint/2010/main" val="241334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 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r>
              <a:rPr lang="en-GB" sz="32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9754207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Camel case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Meaningful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Singular (not plural)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/>
              <a:t>pupilAge</a:t>
            </a:r>
            <a:r>
              <a:rPr lang="en-GB" sz="3200" dirty="0"/>
              <a:t>		</a:t>
            </a:r>
            <a:r>
              <a:rPr lang="en-GB" sz="3200" dirty="0" err="1"/>
              <a:t>costPerKilo</a:t>
            </a:r>
            <a:endParaRPr lang="en-GB" sz="3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/>
              <a:t>petName</a:t>
            </a:r>
            <a:r>
              <a:rPr lang="en-GB" sz="3200" dirty="0"/>
              <a:t>		</a:t>
            </a:r>
            <a:r>
              <a:rPr lang="en-GB" sz="3200" dirty="0" err="1"/>
              <a:t>examGrade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41591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822008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50A0-D3A0-4968-A0D6-69B94F7DD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Sharepoint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F4A0D-0A8D-4D52-A96C-E69F5D05E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3690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arithmetic operations</a:t>
            </a:r>
          </a:p>
        </p:txBody>
      </p:sp>
    </p:spTree>
    <p:extLst>
      <p:ext uri="{BB962C8B-B14F-4D97-AF65-F5344CB8AC3E}">
        <p14:creationId xmlns:p14="http://schemas.microsoft.com/office/powerpoint/2010/main" val="14222932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+	Add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– 	Subtract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*	Multiply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/	Divide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**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 + 7		=	10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9 – 4		=	5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2 * 3		=	6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8 / 4		=	2.0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 ** 2	=	9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516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Add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 	Subtract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Multiply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Divide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9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2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8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		=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93418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29824406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"All Good!"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5093714" y="4441519"/>
            <a:ext cx="5146061" cy="429983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13002"/>
              <a:gd name="adj5" fmla="val -23293"/>
              <a:gd name="adj6" fmla="val -167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Division by zero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945768" y="5366910"/>
            <a:ext cx="37657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34616"/>
              <a:gd name="adj5" fmla="val 93157"/>
              <a:gd name="adj6" fmla="val -407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Incompatible data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8181109" y="987540"/>
            <a:ext cx="3172691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run but then stop (crash)</a:t>
            </a:r>
          </a:p>
        </p:txBody>
      </p:sp>
    </p:spTree>
    <p:extLst>
      <p:ext uri="{BB962C8B-B14F-4D97-AF65-F5344CB8AC3E}">
        <p14:creationId xmlns:p14="http://schemas.microsoft.com/office/powerpoint/2010/main" val="42603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uiExpand="1" animBg="1"/>
      <p:bldP spid="5" grpId="0" animBg="1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"All Good!"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13444133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17931-EF2A-3A29-73CD-6027DB72B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B8C47-05A4-AAAE-E860-57B225277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47E6-6CFD-51B2-7F03-5C7F60003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22500221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05C76-4573-F9F1-CF6B-D83DB75CF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6CC80-2259-02DB-6F1A-4275963C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ED33A8-98AC-8AF6-2018-F38A0EC8E6AD}"/>
              </a:ext>
            </a:extLst>
          </p:cNvPr>
          <p:cNvSpPr txBox="1"/>
          <p:nvPr/>
        </p:nvSpPr>
        <p:spPr>
          <a:xfrm>
            <a:off x="2736262" y="3044276"/>
            <a:ext cx="63640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DF0FB8-FC9F-56DF-D376-28BB0E382DAD}"/>
              </a:ext>
            </a:extLst>
          </p:cNvPr>
          <p:cNvSpPr/>
          <p:nvPr/>
        </p:nvSpPr>
        <p:spPr>
          <a:xfrm>
            <a:off x="2297400" y="5586769"/>
            <a:ext cx="759720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name and p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arentheses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required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P</a:t>
            </a:r>
            <a:r>
              <a:rPr kumimoji="0" lang="en-GB" sz="3200" b="0" i="0" u="none" strike="noStrike" kern="1200" cap="none" spc="0" normalizeH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arameters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can be optional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4F7B6E4-60B2-D2E4-1004-906DC3A4F5EC}"/>
              </a:ext>
            </a:extLst>
          </p:cNvPr>
          <p:cNvSpPr/>
          <p:nvPr/>
        </p:nvSpPr>
        <p:spPr>
          <a:xfrm flipH="1">
            <a:off x="701613" y="419692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 name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875D0D12-1B55-8979-6A3E-0DF77FC02865}"/>
              </a:ext>
            </a:extLst>
          </p:cNvPr>
          <p:cNvSpPr/>
          <p:nvPr/>
        </p:nvSpPr>
        <p:spPr>
          <a:xfrm>
            <a:off x="7152286" y="4304663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Parameter(s)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CB88AAB-DE6D-CD20-B0DC-D8F699F0794F}"/>
              </a:ext>
            </a:extLst>
          </p:cNvPr>
          <p:cNvCxnSpPr>
            <a:cxnSpLocks/>
          </p:cNvCxnSpPr>
          <p:nvPr/>
        </p:nvCxnSpPr>
        <p:spPr>
          <a:xfrm>
            <a:off x="4760259" y="3813717"/>
            <a:ext cx="3832412" cy="15073"/>
          </a:xfrm>
          <a:prstGeom prst="line">
            <a:avLst/>
          </a:prstGeom>
          <a:ln w="381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082A42-98DA-8819-3C48-150B1A86C4A4}"/>
              </a:ext>
            </a:extLst>
          </p:cNvPr>
          <p:cNvSpPr txBox="1"/>
          <p:nvPr/>
        </p:nvSpPr>
        <p:spPr>
          <a:xfrm>
            <a:off x="5546910" y="1794128"/>
            <a:ext cx="2077571" cy="523220"/>
          </a:xfrm>
          <a:prstGeom prst="rect">
            <a:avLst/>
          </a:prstGeom>
          <a:noFill/>
          <a:ln w="38100">
            <a:noFill/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GB" dirty="0"/>
              <a:t>Parentheses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1175986-3088-3479-3741-501A6C0BE786}"/>
              </a:ext>
            </a:extLst>
          </p:cNvPr>
          <p:cNvCxnSpPr>
            <a:stCxn id="19" idx="1"/>
          </p:cNvCxnSpPr>
          <p:nvPr/>
        </p:nvCxnSpPr>
        <p:spPr>
          <a:xfrm flipH="1">
            <a:off x="4672853" y="2055738"/>
            <a:ext cx="874057" cy="109087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0DF8A1-EC35-DA2B-A1E3-46C862DF479B}"/>
              </a:ext>
            </a:extLst>
          </p:cNvPr>
          <p:cNvCxnSpPr>
            <a:stCxn id="19" idx="3"/>
          </p:cNvCxnSpPr>
          <p:nvPr/>
        </p:nvCxnSpPr>
        <p:spPr>
          <a:xfrm>
            <a:off x="7624481" y="2055738"/>
            <a:ext cx="1048872" cy="106398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64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uiExpand="1" build="p"/>
      <p:bldP spid="11" grpId="0" animBg="1"/>
      <p:bldP spid="16" grpId="0" animBg="1"/>
      <p:bldP spid="1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8588763-B6D9-8057-FA41-34663FF2B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AEA2-D7B7-16E6-3310-815F3F18C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9A289F-A93A-2713-8BF7-ED70BB2DFE53}"/>
              </a:ext>
            </a:extLst>
          </p:cNvPr>
          <p:cNvSpPr txBox="1"/>
          <p:nvPr/>
        </p:nvSpPr>
        <p:spPr>
          <a:xfrm>
            <a:off x="2736262" y="3044276"/>
            <a:ext cx="63640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09B1D0-1FD1-FAA0-79C0-7EA22393933B}"/>
              </a:ext>
            </a:extLst>
          </p:cNvPr>
          <p:cNvSpPr/>
          <p:nvPr/>
        </p:nvSpPr>
        <p:spPr>
          <a:xfrm>
            <a:off x="2286314" y="5586769"/>
            <a:ext cx="761939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                                 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                                                   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55875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12516" y="2309726"/>
            <a:ext cx="30618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</a:rPr>
              <a:t>Dirty clothes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783019" y="2309725"/>
            <a:ext cx="3289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</a:rPr>
              <a:t>Clean clothes</a:t>
            </a:r>
            <a:endParaRPr lang="en-GB" sz="4400" dirty="0">
              <a:solidFill>
                <a:srgbClr val="7030A0"/>
              </a:solid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030147" y="3635289"/>
            <a:ext cx="23442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58685" y="3485665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Capitalise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783019" y="3635288"/>
            <a:ext cx="23788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27947" y="4960852"/>
            <a:ext cx="1646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7, 2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58685" y="4811228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Add together</a:t>
              </a:r>
              <a:endParaRPr lang="en-GB" sz="3200" b="1" baseline="300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783019" y="4960851"/>
            <a:ext cx="7576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338831" y="1241287"/>
            <a:ext cx="7652101" cy="1998815"/>
            <a:chOff x="2896884" y="882401"/>
            <a:chExt cx="7652101" cy="19988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Wash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70118" y="882401"/>
              <a:ext cx="1533240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</a:p>
            <a:p>
              <a:pPr algn="ctr"/>
              <a:r>
                <a:rPr lang="en-GB" sz="2800" b="1" dirty="0"/>
                <a:t>(Process)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9064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16662173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8BB5CD-2D25-4988-8438-2F046C3CAEDF}"/>
              </a:ext>
            </a:extLst>
          </p:cNvPr>
          <p:cNvSpPr/>
          <p:nvPr/>
        </p:nvSpPr>
        <p:spPr>
          <a:xfrm>
            <a:off x="5044273" y="2279606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5508EC-10CA-444D-9646-590379AECB29}"/>
              </a:ext>
            </a:extLst>
          </p:cNvPr>
          <p:cNvCxnSpPr/>
          <p:nvPr/>
        </p:nvCxnSpPr>
        <p:spPr>
          <a:xfrm>
            <a:off x="36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439D39-54D0-4A73-A61A-412CD2F3A1D8}"/>
              </a:ext>
            </a:extLst>
          </p:cNvPr>
          <p:cNvCxnSpPr/>
          <p:nvPr/>
        </p:nvCxnSpPr>
        <p:spPr>
          <a:xfrm>
            <a:off x="72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604273" y="3605169"/>
            <a:ext cx="5040000" cy="1080000"/>
            <a:chOff x="3001371" y="3310688"/>
            <a:chExt cx="5040000" cy="1080000"/>
          </a:xfrm>
          <a:noFill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604273" y="493073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86903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46DD7-6D8A-4951-0FED-753411817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DAF594-D26E-4C90-2F43-F90D48B03CAC}"/>
              </a:ext>
            </a:extLst>
          </p:cNvPr>
          <p:cNvSpPr txBox="1"/>
          <p:nvPr/>
        </p:nvSpPr>
        <p:spPr>
          <a:xfrm>
            <a:off x="838200" y="1957036"/>
            <a:ext cx="9294159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A18975-3AB8-38F9-DC85-5211A1E4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15AAE337-7E2E-1D3C-32BD-3C23257E92D0}"/>
              </a:ext>
            </a:extLst>
          </p:cNvPr>
          <p:cNvSpPr/>
          <p:nvPr/>
        </p:nvSpPr>
        <p:spPr>
          <a:xfrm>
            <a:off x="7800495" y="2871523"/>
            <a:ext cx="3060000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Literal used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206828A7-A992-FDFF-9AED-7A982A0BAE7F}"/>
              </a:ext>
            </a:extLst>
          </p:cNvPr>
          <p:cNvSpPr/>
          <p:nvPr/>
        </p:nvSpPr>
        <p:spPr>
          <a:xfrm>
            <a:off x="5209604" y="5297282"/>
            <a:ext cx="3060000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used</a:t>
            </a:r>
          </a:p>
        </p:txBody>
      </p:sp>
    </p:spTree>
    <p:extLst>
      <p:ext uri="{BB962C8B-B14F-4D97-AF65-F5344CB8AC3E}">
        <p14:creationId xmlns:p14="http://schemas.microsoft.com/office/powerpoint/2010/main" val="26987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CF75C56-0C46-AC48-0170-F19E7E003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160432-E730-E6AD-8D71-26BE83A4A3A8}"/>
              </a:ext>
            </a:extLst>
          </p:cNvPr>
          <p:cNvSpPr txBox="1"/>
          <p:nvPr/>
        </p:nvSpPr>
        <p:spPr>
          <a:xfrm>
            <a:off x="838200" y="1957036"/>
            <a:ext cx="9294159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2FF30E-AC8E-C09F-647B-30656EBB3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</p:spTree>
    <p:extLst>
      <p:ext uri="{BB962C8B-B14F-4D97-AF65-F5344CB8AC3E}">
        <p14:creationId xmlns:p14="http://schemas.microsoft.com/office/powerpoint/2010/main" val="6589260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round</a:t>
            </a:r>
          </a:p>
        </p:txBody>
      </p:sp>
    </p:spTree>
    <p:extLst>
      <p:ext uri="{BB962C8B-B14F-4D97-AF65-F5344CB8AC3E}">
        <p14:creationId xmlns:p14="http://schemas.microsoft.com/office/powerpoint/2010/main" val="1644968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Real, Integer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Real /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Round (</a:t>
                </a:r>
                <a:r>
                  <a:rPr kumimoji="0" lang="en-GB" sz="32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dp</a:t>
                </a: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66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3883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430716" y="5586769"/>
            <a:ext cx="933056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6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variables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E719D43-6163-49D4-828A-B0B5B83BCCF0}"/>
              </a:ext>
            </a:extLst>
          </p:cNvPr>
          <p:cNvSpPr/>
          <p:nvPr/>
        </p:nvSpPr>
        <p:spPr>
          <a:xfrm flipH="1">
            <a:off x="3491882" y="413711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711F4BC2-CAC9-4564-BA2A-43C8759C80A0}"/>
              </a:ext>
            </a:extLst>
          </p:cNvPr>
          <p:cNvSpPr/>
          <p:nvPr/>
        </p:nvSpPr>
        <p:spPr>
          <a:xfrm>
            <a:off x="9317254" y="423318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F135F-CF4A-4C2A-A66B-246046943CF2}"/>
              </a:ext>
            </a:extLst>
          </p:cNvPr>
          <p:cNvCxnSpPr>
            <a:cxnSpLocks/>
          </p:cNvCxnSpPr>
          <p:nvPr/>
        </p:nvCxnSpPr>
        <p:spPr>
          <a:xfrm>
            <a:off x="7542401" y="3773526"/>
            <a:ext cx="2664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76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11" grpId="0" animBg="1"/>
      <p:bldP spid="1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349059" y="5586769"/>
            <a:ext cx="949388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9252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6C26B92-F91E-40A5-88BF-7DAB633BA5F1}"/>
              </a:ext>
            </a:extLst>
          </p:cNvPr>
          <p:cNvSpPr txBox="1"/>
          <p:nvPr/>
        </p:nvSpPr>
        <p:spPr>
          <a:xfrm>
            <a:off x="735675" y="2348062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71B756-7078-43C7-9059-FD18A00C1590}"/>
              </a:ext>
            </a:extLst>
          </p:cNvPr>
          <p:cNvSpPr txBox="1"/>
          <p:nvPr/>
        </p:nvSpPr>
        <p:spPr>
          <a:xfrm>
            <a:off x="9949695" y="2435413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4B74F1-891F-44A2-8E33-3FFF8D7077B3}"/>
              </a:ext>
            </a:extLst>
          </p:cNvPr>
          <p:cNvSpPr/>
          <p:nvPr/>
        </p:nvSpPr>
        <p:spPr>
          <a:xfrm>
            <a:off x="2753484" y="5908100"/>
            <a:ext cx="668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Tied: rounds to nearest even integer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F48D3D-64A1-473B-8A75-FAFAF7003BE0}"/>
              </a:ext>
            </a:extLst>
          </p:cNvPr>
          <p:cNvSpPr txBox="1"/>
          <p:nvPr/>
        </p:nvSpPr>
        <p:spPr>
          <a:xfrm>
            <a:off x="1824931" y="4994042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298566-28FE-415F-96C1-9E66F22659EC}"/>
              </a:ext>
            </a:extLst>
          </p:cNvPr>
          <p:cNvSpPr txBox="1"/>
          <p:nvPr/>
        </p:nvSpPr>
        <p:spPr>
          <a:xfrm>
            <a:off x="6688089" y="4991425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84CD20B-A0C3-4F7A-AE7A-CE84AEAD8778}"/>
              </a:ext>
            </a:extLst>
          </p:cNvPr>
          <p:cNvGrpSpPr/>
          <p:nvPr/>
        </p:nvGrpSpPr>
        <p:grpSpPr>
          <a:xfrm>
            <a:off x="5442488" y="3573143"/>
            <a:ext cx="936000" cy="1546331"/>
            <a:chOff x="5442488" y="3573143"/>
            <a:chExt cx="936000" cy="154633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9C506D-7BBC-47FC-81EB-DC1B35DABBF8}"/>
                </a:ext>
              </a:extLst>
            </p:cNvPr>
            <p:cNvGrpSpPr/>
            <p:nvPr/>
          </p:nvGrpSpPr>
          <p:grpSpPr>
            <a:xfrm>
              <a:off x="5442488" y="3573143"/>
              <a:ext cx="936000" cy="900000"/>
              <a:chOff x="523102" y="3725543"/>
              <a:chExt cx="936000" cy="90000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9137C440-EAA7-45AB-AEAE-C359B80BA470}"/>
                  </a:ext>
                </a:extLst>
              </p:cNvPr>
              <p:cNvCxnSpPr/>
              <p:nvPr/>
            </p:nvCxnSpPr>
            <p:spPr>
              <a:xfrm>
                <a:off x="991102" y="3725543"/>
                <a:ext cx="0" cy="90000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229CCD2-2E9A-4665-B3BF-737C24DCF2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3102" y="4625543"/>
                <a:ext cx="9360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814893-56ED-4E3A-A466-857CE93500CD}"/>
                </a:ext>
              </a:extLst>
            </p:cNvPr>
            <p:cNvSpPr txBox="1"/>
            <p:nvPr/>
          </p:nvSpPr>
          <p:spPr>
            <a:xfrm>
              <a:off x="5696783" y="4473143"/>
              <a:ext cx="3978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solidFill>
                    <a:srgbClr val="FF0000"/>
                  </a:solidFill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9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  <p:bldP spid="22" grpId="0"/>
      <p:bldP spid="23" grpId="0" build="p"/>
      <p:bldP spid="24" grpId="0"/>
      <p:bldP spid="2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237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in all </a:t>
            </a:r>
            <a:r>
              <a:rPr lang="en-GB" b="1" i="1" dirty="0"/>
              <a:t>programs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My First Program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Name:</a:t>
            </a:r>
            <a:r>
              <a:rPr lang="en-GB" sz="3200" dirty="0">
                <a:latin typeface="Consolas" panose="020B0609020204030204" pitchFamily="49" charset="0"/>
              </a:rPr>
              <a:t> Mr Friend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fld id="{FDF541AA-BC80-4105-92E7-E0AC6EDB3C13}" type="datetime4">
              <a:rPr lang="en-GB" sz="3200" smtClean="0">
                <a:effectLst/>
                <a:latin typeface="Consolas" panose="020B0609020204030204" pitchFamily="49" charset="0"/>
              </a:rPr>
              <a:t>12 June 2025</a:t>
            </a:fld>
            <a:endParaRPr lang="en-GB" sz="32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2169692" y="5990665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87008"/>
              <a:gd name="adj6" fmla="val -16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Line numbers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E2BACD9B-5A07-8F41-709C-9234578D0B3A}"/>
              </a:ext>
            </a:extLst>
          </p:cNvPr>
          <p:cNvSpPr/>
          <p:nvPr/>
        </p:nvSpPr>
        <p:spPr>
          <a:xfrm>
            <a:off x="2631375" y="5394091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67856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Hash symbol (comment)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2DFA6-83BE-D060-BDA8-CF34E45D5A03}"/>
              </a:ext>
            </a:extLst>
          </p:cNvPr>
          <p:cNvGrpSpPr/>
          <p:nvPr/>
        </p:nvGrpSpPr>
        <p:grpSpPr>
          <a:xfrm>
            <a:off x="7512422" y="3280988"/>
            <a:ext cx="3861812" cy="1777041"/>
            <a:chOff x="7619999" y="3594339"/>
            <a:chExt cx="3861812" cy="1777041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F364CEF-EF46-8D6E-A26D-C00C36BEFC0A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9C1467-17BF-2567-FC3A-6C13F40DD77F}"/>
                </a:ext>
              </a:extLst>
            </p:cNvPr>
            <p:cNvSpPr txBox="1"/>
            <p:nvPr/>
          </p:nvSpPr>
          <p:spPr>
            <a:xfrm>
              <a:off x="8167256" y="4221249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891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string concatenation</a:t>
            </a:r>
          </a:p>
        </p:txBody>
      </p:sp>
    </p:spTree>
    <p:extLst>
      <p:ext uri="{BB962C8B-B14F-4D97-AF65-F5344CB8AC3E}">
        <p14:creationId xmlns:p14="http://schemas.microsoft.com/office/powerpoint/2010/main" val="213381687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words together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8053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Hello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72873" y="5365777"/>
            <a:ext cx="19809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196565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0.24583 0.2849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1423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48148E-6 L -0.30169 -0.2532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91" y="-1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strings together - concatenation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24352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"Hello"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42892" y="5455718"/>
            <a:ext cx="261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"world"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24459" y="3604861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3808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18398 0.2854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93" y="1425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44444E-6 L -0.22826 -0.2643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19" y="-1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6122622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"Hello"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"world"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019462"/>
              </p:ext>
            </p:extLst>
          </p:nvPr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019284" y="3748362"/>
            <a:ext cx="277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</a:t>
            </a:r>
            <a:r>
              <a:rPr lang="en-GB" sz="3600" dirty="0" err="1"/>
              <a:t>Helloworld</a:t>
            </a:r>
            <a:r>
              <a:rPr lang="en-GB" sz="3600" dirty="0"/>
              <a:t>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9B9C1A-F8A3-4987-8CD4-2D2CB985B9F7}"/>
              </a:ext>
            </a:extLst>
          </p:cNvPr>
          <p:cNvSpPr txBox="1"/>
          <p:nvPr/>
        </p:nvSpPr>
        <p:spPr>
          <a:xfrm>
            <a:off x="7942051" y="4390005"/>
            <a:ext cx="2897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 world"</a:t>
            </a:r>
          </a:p>
        </p:txBody>
      </p:sp>
    </p:spTree>
    <p:extLst>
      <p:ext uri="{BB962C8B-B14F-4D97-AF65-F5344CB8AC3E}">
        <p14:creationId xmlns:p14="http://schemas.microsoft.com/office/powerpoint/2010/main" val="377706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9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52078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717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Joins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42892" y="5455718"/>
            <a:ext cx="28885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together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14181" y="5822514"/>
            <a:ext cx="696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Not integers, real, or Boolean 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72455" y="2921169"/>
            <a:ext cx="22470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rgbClr val="FF0000"/>
                </a:solidFill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224913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20117 0.179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52" y="895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-0.1293 -0.3694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71" y="-1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10" grpId="0"/>
      <p:bldP spid="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</p:spTree>
    <p:extLst>
      <p:ext uri="{BB962C8B-B14F-4D97-AF65-F5344CB8AC3E}">
        <p14:creationId xmlns:p14="http://schemas.microsoft.com/office/powerpoint/2010/main" val="221501921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5761772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C@t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"17"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Characters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10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195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all programs with internal commentary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endParaRPr lang="en-GB" sz="3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Name: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0709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characters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451713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026500" y="3697794"/>
            <a:ext cx="1836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64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58527" y="5545153"/>
            <a:ext cx="70749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a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23695917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501153" y="2008715"/>
            <a:ext cx="9000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02759" y="3334278"/>
            <a:ext cx="1498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248432" y="4659841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-0.059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"-0.059"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Non-string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string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50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92301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92301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7187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92301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4992DE-6CE7-4192-8BD2-1739D6B0557D}"/>
              </a:ext>
            </a:extLst>
          </p:cNvPr>
          <p:cNvGrpSpPr/>
          <p:nvPr/>
        </p:nvGrpSpPr>
        <p:grpSpPr>
          <a:xfrm>
            <a:off x="2372447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CC03498-E52B-4879-AE2F-6C8D9FA27CA3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CFFA7C-9945-4D85-97DC-ABBE38FBC643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2B0E79E-B616-4CBA-87AE-B30088755BF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A64D53E-459C-465F-A694-218502FC04C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BFCFFD06-7B9B-4C03-97F5-8BF4553627D1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D76964-7EBD-4A1E-AEA5-42294110E243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ADC3FDD-16CE-4DDD-96B4-07B62E953E1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481329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94670" y="5416317"/>
            <a:ext cx="480266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Casts non-string to string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555882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612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22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F26195-16AC-49B6-9DD0-FA8C4EA41025}"/>
              </a:ext>
            </a:extLst>
          </p:cNvPr>
          <p:cNvSpPr/>
          <p:nvPr/>
        </p:nvSpPr>
        <p:spPr>
          <a:xfrm>
            <a:off x="3587942" y="5416317"/>
            <a:ext cx="501611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5069328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6467241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1.56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629917"/>
              </p:ext>
            </p:extLst>
          </p:nvPr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73EE8-87CF-B14C-FC25-DCDD2B78EA0B}"/>
              </a:ext>
            </a:extLst>
          </p:cNvPr>
          <p:cNvSpPr txBox="1"/>
          <p:nvPr/>
        </p:nvSpPr>
        <p:spPr>
          <a:xfrm>
            <a:off x="4596961" y="3748362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" " 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E46508-CFEE-552E-DF28-6D508EC574F4}"/>
              </a:ext>
            </a:extLst>
          </p:cNvPr>
          <p:cNvSpPr txBox="1"/>
          <p:nvPr/>
        </p:nvSpPr>
        <p:spPr>
          <a:xfrm>
            <a:off x="5911745" y="3748362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(num1</a:t>
            </a:r>
            <a:r>
              <a:rPr lang="en-GB" sz="32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639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12" grpId="0"/>
      <p:bldP spid="13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"1.56"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</p:spTree>
    <p:extLst>
      <p:ext uri="{BB962C8B-B14F-4D97-AF65-F5344CB8AC3E}">
        <p14:creationId xmlns:p14="http://schemas.microsoft.com/office/powerpoint/2010/main" val="152789886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>
                <a:ea typeface="Calibri"/>
                <a:cs typeface="Calibri"/>
              </a:rPr>
              <a:t>Python shell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>
                <a:ea typeface="Calibri"/>
                <a:cs typeface="Calibri"/>
              </a:rPr>
              <a:t>print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 i="1"/>
              <a:t>input</a:t>
            </a:r>
            <a:endParaRPr lang="en-GB" sz="3200" i="1" dirty="0"/>
          </a:p>
        </p:txBody>
      </p:sp>
    </p:spTree>
    <p:extLst>
      <p:ext uri="{BB962C8B-B14F-4D97-AF65-F5344CB8AC3E}">
        <p14:creationId xmlns:p14="http://schemas.microsoft.com/office/powerpoint/2010/main" val="94362210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whitespace</a:t>
            </a:r>
          </a:p>
          <a:p>
            <a:pPr lvl="1"/>
            <a:r>
              <a:rPr lang="en-GB" sz="3200" i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2197832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FFC51-96F0-8BDE-85D6-414856733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D885-7E8B-4AF5-4B90-D52BA556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313C3E0-DC20-0524-841F-75DDDAB8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13C3B-2EA7-366D-D774-34F8C40994A5}"/>
              </a:ext>
            </a:extLst>
          </p:cNvPr>
          <p:cNvSpPr txBox="1"/>
          <p:nvPr/>
        </p:nvSpPr>
        <p:spPr>
          <a:xfrm>
            <a:off x="2558396" y="6009894"/>
            <a:ext cx="707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Reminders of what needs to be done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52E24412-F286-4EF7-947F-62CCB89D4867}"/>
              </a:ext>
            </a:extLst>
          </p:cNvPr>
          <p:cNvSpPr/>
          <p:nvPr/>
        </p:nvSpPr>
        <p:spPr>
          <a:xfrm>
            <a:off x="3836636" y="434486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A problem to be sorted</a:t>
            </a:r>
          </a:p>
        </p:txBody>
      </p:sp>
      <p:sp>
        <p:nvSpPr>
          <p:cNvPr id="3" name="Callout: Bent Line with No Border 8">
            <a:extLst>
              <a:ext uri="{FF2B5EF4-FFF2-40B4-BE49-F238E27FC236}">
                <a16:creationId xmlns:a16="http://schemas.microsoft.com/office/drawing/2014/main" id="{5CBC8594-D321-9C73-F94D-F271979C9D94}"/>
              </a:ext>
            </a:extLst>
          </p:cNvPr>
          <p:cNvSpPr/>
          <p:nvPr/>
        </p:nvSpPr>
        <p:spPr>
          <a:xfrm>
            <a:off x="3989164" y="243221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Something to be done</a:t>
            </a:r>
          </a:p>
        </p:txBody>
      </p:sp>
    </p:spTree>
    <p:extLst>
      <p:ext uri="{BB962C8B-B14F-4D97-AF65-F5344CB8AC3E}">
        <p14:creationId xmlns:p14="http://schemas.microsoft.com/office/powerpoint/2010/main" val="424715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3" grpId="0"/>
      <p:bldP spid="8" grpId="0" animBg="1"/>
      <p:bldP spid="3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285373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total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2557903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3800" y="4001294"/>
            <a:ext cx="5321137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3. Whitespace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4. Indentation (not shown)</a:t>
            </a:r>
          </a:p>
        </p:txBody>
      </p:sp>
    </p:spTree>
    <p:extLst>
      <p:ext uri="{BB962C8B-B14F-4D97-AF65-F5344CB8AC3E}">
        <p14:creationId xmlns:p14="http://schemas.microsoft.com/office/powerpoint/2010/main" val="346993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6" grpId="0" uiExpand="1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7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keyboard input</a:t>
            </a:r>
          </a:p>
          <a:p>
            <a:r>
              <a:rPr lang="en-GB"/>
              <a:t>Describe and use casting</a:t>
            </a:r>
          </a:p>
        </p:txBody>
      </p:sp>
    </p:spTree>
    <p:extLst>
      <p:ext uri="{BB962C8B-B14F-4D97-AF65-F5344CB8AC3E}">
        <p14:creationId xmlns:p14="http://schemas.microsoft.com/office/powerpoint/2010/main" val="427805318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20" y="1950840"/>
            <a:ext cx="3932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name"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607291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"Tom"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60729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573521" y="4601966"/>
            <a:ext cx="36251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"Enter age"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607292" y="4601965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Get user input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2B1725C-FDAD-8E32-26CF-A25787BAC84D}"/>
              </a:ext>
            </a:extLst>
          </p:cNvPr>
          <p:cNvSpPr txBox="1"/>
          <p:nvPr/>
        </p:nvSpPr>
        <p:spPr>
          <a:xfrm>
            <a:off x="914400" y="3211912"/>
            <a:ext cx="32842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pi"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1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7" grpId="0"/>
      <p:bldP spid="28" grpId="0"/>
      <p:bldP spid="36" grpId="0"/>
      <p:bldP spid="40" grpId="0"/>
      <p:bldP spid="41" grpId="0"/>
      <p:bldP spid="4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708550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204506" y="4866978"/>
            <a:ext cx="2726823" cy="862642"/>
          </a:xfrm>
          <a:prstGeom prst="callout2">
            <a:avLst>
              <a:gd name="adj1" fmla="val 51327"/>
              <a:gd name="adj2" fmla="val -4474"/>
              <a:gd name="adj3" fmla="val 51580"/>
              <a:gd name="adj4" fmla="val -19869"/>
              <a:gd name="adj5" fmla="val -62274"/>
              <a:gd name="adj6" fmla="val -197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chemeClr val="tx1"/>
                </a:solidFill>
              </a:rPr>
              <a:t>Displayed on the screen (optional)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3860002" y="2319867"/>
            <a:ext cx="2728236" cy="862642"/>
          </a:xfrm>
          <a:prstGeom prst="callout2">
            <a:avLst>
              <a:gd name="adj1" fmla="val 50169"/>
              <a:gd name="adj2" fmla="val -432"/>
              <a:gd name="adj3" fmla="val 50714"/>
              <a:gd name="adj4" fmla="val -13748"/>
              <a:gd name="adj5" fmla="val 164190"/>
              <a:gd name="adj6" fmla="val -1373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>
                <a:solidFill>
                  <a:schemeClr val="tx1"/>
                </a:solidFill>
              </a:rPr>
              <a:t>input</a:t>
            </a:r>
            <a:r>
              <a:rPr lang="en-GB" sz="2800">
                <a:solidFill>
                  <a:schemeClr val="tx1"/>
                </a:solidFill>
              </a:rPr>
              <a:t>( )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29BF46-84AE-42C7-A90E-9C70AB8384FA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Everything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2AA1A5-DE93-4C83-A1A1-16F8C77F7EA1}"/>
              </a:ext>
            </a:extLst>
          </p:cNvPr>
          <p:cNvGrpSpPr/>
          <p:nvPr/>
        </p:nvGrpSpPr>
        <p:grpSpPr>
          <a:xfrm>
            <a:off x="1463571" y="2486017"/>
            <a:ext cx="1433512" cy="1154006"/>
            <a:chOff x="5456197" y="2058777"/>
            <a:chExt cx="1433512" cy="1154006"/>
          </a:xfrm>
        </p:grpSpPr>
        <p:sp>
          <p:nvSpPr>
            <p:cNvPr id="12" name="Arrow: Curved Down 11">
              <a:extLst>
                <a:ext uri="{FF2B5EF4-FFF2-40B4-BE49-F238E27FC236}">
                  <a16:creationId xmlns:a16="http://schemas.microsoft.com/office/drawing/2014/main" id="{74CD36F8-C7A2-46BF-8A0A-5AE363F7C1BC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D5F880-BDAD-4CF9-B88B-2EE894125808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8032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4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</p:spTree>
    <p:extLst>
      <p:ext uri="{BB962C8B-B14F-4D97-AF65-F5344CB8AC3E}">
        <p14:creationId xmlns:p14="http://schemas.microsoft.com/office/powerpoint/2010/main" val="183716077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8111408"/>
              </p:ext>
            </p:extLst>
          </p:nvPr>
        </p:nvGraphicFramePr>
        <p:xfrm>
          <a:off x="6888848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675687"/>
              </p:ext>
            </p:extLst>
          </p:nvPr>
        </p:nvGraphicFramePr>
        <p:xfrm>
          <a:off x="7582450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C09C1D1-7764-47BE-89EB-824870F98D61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Everything</a:t>
            </a:r>
            <a:r>
              <a:rPr lang="en-GB" sz="3200" dirty="0">
                <a:solidFill>
                  <a:srgbClr val="7030A0"/>
                </a:solidFill>
              </a:rPr>
              <a:t>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79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11969</Words>
  <Application>Microsoft Office PowerPoint</Application>
  <PresentationFormat>Widescreen</PresentationFormat>
  <Paragraphs>3079</Paragraphs>
  <Slides>334</Slides>
  <Notes>247</Notes>
  <HiddenSlides>140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334</vt:i4>
      </vt:variant>
    </vt:vector>
  </HeadingPairs>
  <TitlesOfParts>
    <vt:vector size="339" baseType="lpstr">
      <vt:lpstr>Arial</vt:lpstr>
      <vt:lpstr>Calibri</vt:lpstr>
      <vt:lpstr>Calibri Light</vt:lpstr>
      <vt:lpstr>Consolas</vt:lpstr>
      <vt:lpstr>Office Theme</vt:lpstr>
      <vt:lpstr>N5 Computing Science</vt:lpstr>
      <vt:lpstr>Plan – N5 Year 1</vt:lpstr>
      <vt:lpstr>Implementation</vt:lpstr>
      <vt:lpstr>Thonny</vt:lpstr>
      <vt:lpstr>Sharepoint</vt:lpstr>
      <vt:lpstr>Learning Intentions</vt:lpstr>
      <vt:lpstr>Internal Commentary</vt:lpstr>
      <vt:lpstr>Internal Commentary</vt:lpstr>
      <vt:lpstr>Special Comments</vt:lpstr>
      <vt:lpstr>Special Comments</vt:lpstr>
      <vt:lpstr>Learning Intentions</vt:lpstr>
      <vt:lpstr>Display information</vt:lpstr>
      <vt:lpstr>Display information</vt:lpstr>
      <vt:lpstr>Learning Intentions</vt:lpstr>
      <vt:lpstr>Syntax Errors</vt:lpstr>
      <vt:lpstr>Syntax Errors</vt:lpstr>
      <vt:lpstr>Learning Intentions</vt:lpstr>
      <vt:lpstr>Data type – Character</vt:lpstr>
      <vt:lpstr>Data type – Character</vt:lpstr>
      <vt:lpstr>Data type – String</vt:lpstr>
      <vt:lpstr>Data type – String</vt:lpstr>
      <vt:lpstr>Data type – Integer</vt:lpstr>
      <vt:lpstr>Data type – Integer</vt:lpstr>
      <vt:lpstr>Data type – Real</vt:lpstr>
      <vt:lpstr>Data type – Real</vt:lpstr>
      <vt:lpstr>Data type – Boolean</vt:lpstr>
      <vt:lpstr>Data type – Boolean</vt:lpstr>
      <vt:lpstr>Data types</vt:lpstr>
      <vt:lpstr>Data types</vt:lpstr>
      <vt:lpstr>Learning Intentions</vt:lpstr>
      <vt:lpstr>What is a variable?</vt:lpstr>
      <vt:lpstr>How do they work?</vt:lpstr>
      <vt:lpstr>What is it?</vt:lpstr>
      <vt:lpstr>What is it?</vt:lpstr>
      <vt:lpstr>Assignment – variable</vt:lpstr>
      <vt:lpstr>Assignment – variable</vt:lpstr>
      <vt:lpstr>String or Variable?</vt:lpstr>
      <vt:lpstr>String or Variable?</vt:lpstr>
      <vt:lpstr>String or Number?</vt:lpstr>
      <vt:lpstr>String or Number?</vt:lpstr>
      <vt:lpstr>Trace table</vt:lpstr>
      <vt:lpstr>Trace Table</vt:lpstr>
      <vt:lpstr>Display Variables</vt:lpstr>
      <vt:lpstr>Display Variables</vt:lpstr>
      <vt:lpstr>Learning Intentions</vt:lpstr>
      <vt:lpstr>Variable names – Rules</vt:lpstr>
      <vt:lpstr>Variable names – Rules</vt:lpstr>
      <vt:lpstr>Variable names – Conventions</vt:lpstr>
      <vt:lpstr>Variable names – Conventions</vt:lpstr>
      <vt:lpstr>Learning Intentions</vt:lpstr>
      <vt:lpstr>Arithmetic Operators</vt:lpstr>
      <vt:lpstr>Arithmetic Operators</vt:lpstr>
      <vt:lpstr>Learning Intentions</vt:lpstr>
      <vt:lpstr>Execution Errors</vt:lpstr>
      <vt:lpstr>Execution Errors</vt:lpstr>
      <vt:lpstr>Learning Intentions</vt:lpstr>
      <vt:lpstr>Function – Example</vt:lpstr>
      <vt:lpstr>Function – Example</vt:lpstr>
      <vt:lpstr>Functions – Overview</vt:lpstr>
      <vt:lpstr>Functions – Overview</vt:lpstr>
      <vt:lpstr>Using Functions</vt:lpstr>
      <vt:lpstr>Using Functions</vt:lpstr>
      <vt:lpstr>Learning Intentions</vt:lpstr>
      <vt:lpstr>Round (Overview)</vt:lpstr>
      <vt:lpstr>Round (Overview)</vt:lpstr>
      <vt:lpstr>round() – Example</vt:lpstr>
      <vt:lpstr>round() – Example</vt:lpstr>
      <vt:lpstr>Rounding to an Integer</vt:lpstr>
      <vt:lpstr>Rounding to an Integer</vt:lpstr>
      <vt:lpstr>Learning Intentions</vt:lpstr>
      <vt:lpstr>Joining words together</vt:lpstr>
      <vt:lpstr>Joining strings together - concatenation</vt:lpstr>
      <vt:lpstr>Concatenation Example</vt:lpstr>
      <vt:lpstr>Concatenation Example</vt:lpstr>
      <vt:lpstr>Concatenation</vt:lpstr>
      <vt:lpstr>Concatenation</vt:lpstr>
      <vt:lpstr>Learning Intentions</vt:lpstr>
      <vt:lpstr>Length – String (Overview)</vt:lpstr>
      <vt:lpstr>Length – String (Overview)</vt:lpstr>
      <vt:lpstr>len() – String – Example</vt:lpstr>
      <vt:lpstr>len() – String – Example</vt:lpstr>
      <vt:lpstr>Cast (convert) to String</vt:lpstr>
      <vt:lpstr>Cast (convert) to String</vt:lpstr>
      <vt:lpstr>str() - Example</vt:lpstr>
      <vt:lpstr>str() - Example</vt:lpstr>
      <vt:lpstr>Python Example</vt:lpstr>
      <vt:lpstr>Python Example</vt:lpstr>
      <vt:lpstr>Learning Intentions</vt:lpstr>
      <vt:lpstr>Learning Intentions</vt:lpstr>
      <vt:lpstr>Readability</vt:lpstr>
      <vt:lpstr>Readability</vt:lpstr>
      <vt:lpstr>Readability</vt:lpstr>
      <vt:lpstr>Readability</vt:lpstr>
      <vt:lpstr>Learning Intentions</vt:lpstr>
      <vt:lpstr>User input</vt:lpstr>
      <vt:lpstr>User input</vt:lpstr>
      <vt:lpstr>input() – Example</vt:lpstr>
      <vt:lpstr>input() – Example</vt:lpstr>
      <vt:lpstr>Python Example</vt:lpstr>
      <vt:lpstr>Python Example</vt:lpstr>
      <vt:lpstr>Cast (convert) to Integer</vt:lpstr>
      <vt:lpstr>Cast (convert) to Integer</vt:lpstr>
      <vt:lpstr>int() - Example</vt:lpstr>
      <vt:lpstr>int() - Example</vt:lpstr>
      <vt:lpstr>Cast (convert) to Real</vt:lpstr>
      <vt:lpstr>Cast (convert) to Real</vt:lpstr>
      <vt:lpstr>float() - Example</vt:lpstr>
      <vt:lpstr>float() - Example</vt:lpstr>
      <vt:lpstr>Using Multiple Functions</vt:lpstr>
      <vt:lpstr>Using Multiple Functions</vt:lpstr>
      <vt:lpstr>input() &amp; int() - Example</vt:lpstr>
      <vt:lpstr>input() &amp; int() - Example</vt:lpstr>
      <vt:lpstr>Python Example</vt:lpstr>
      <vt:lpstr>Python Example</vt:lpstr>
      <vt:lpstr>Learning Intentions</vt:lpstr>
      <vt:lpstr>Error Types</vt:lpstr>
      <vt:lpstr>Error Types</vt:lpstr>
      <vt:lpstr>Normal Test Data</vt:lpstr>
      <vt:lpstr>Normal Test Data</vt:lpstr>
      <vt:lpstr>Test table – Normal</vt:lpstr>
      <vt:lpstr>Test table – Normal</vt:lpstr>
      <vt:lpstr>Test table – Normal - Practise</vt:lpstr>
      <vt:lpstr>Learning Intentions</vt:lpstr>
      <vt:lpstr>Sequences</vt:lpstr>
      <vt:lpstr>Sequences</vt:lpstr>
      <vt:lpstr>Sequences</vt:lpstr>
      <vt:lpstr>Fixed Loop – Example 1</vt:lpstr>
      <vt:lpstr>Fixed Loop – Example 1</vt:lpstr>
      <vt:lpstr>Fixed Loop – Example 2</vt:lpstr>
      <vt:lpstr>Fixed Loop – Example 2</vt:lpstr>
      <vt:lpstr>Learning Intentions</vt:lpstr>
      <vt:lpstr>Indentation</vt:lpstr>
      <vt:lpstr>Indentation</vt:lpstr>
      <vt:lpstr>Learning Intentions</vt:lpstr>
      <vt:lpstr>Running total (Fixed Loop)</vt:lpstr>
      <vt:lpstr>Running total (Fixed Loop)</vt:lpstr>
      <vt:lpstr>Learning Intentions</vt:lpstr>
      <vt:lpstr>Boolean</vt:lpstr>
      <vt:lpstr>Boolean</vt:lpstr>
      <vt:lpstr>Comparison Operators</vt:lpstr>
      <vt:lpstr>Comparison Operators</vt:lpstr>
      <vt:lpstr>True or False?</vt:lpstr>
      <vt:lpstr>True or False?</vt:lpstr>
      <vt:lpstr>Learning Intentions</vt:lpstr>
      <vt:lpstr>Decisions</vt:lpstr>
      <vt:lpstr>if – Single Selection</vt:lpstr>
      <vt:lpstr>if – Single Selection</vt:lpstr>
      <vt:lpstr>if</vt:lpstr>
      <vt:lpstr>Decisions</vt:lpstr>
      <vt:lpstr>if, else – Double Selection</vt:lpstr>
      <vt:lpstr>if, else – Double Selection</vt:lpstr>
      <vt:lpstr>if, else</vt:lpstr>
      <vt:lpstr>if, else if, else – Multiple Selection</vt:lpstr>
      <vt:lpstr>if, else if, else – Multiple Selection</vt:lpstr>
      <vt:lpstr>PowerPoint Presentation</vt:lpstr>
      <vt:lpstr>PowerPoint Presentation</vt:lpstr>
      <vt:lpstr>Learning Intentions</vt:lpstr>
      <vt:lpstr>Extreme Test Data</vt:lpstr>
      <vt:lpstr>Extreme Test Data</vt:lpstr>
      <vt:lpstr>Test table – Extreme</vt:lpstr>
      <vt:lpstr>Test table – Extreme</vt:lpstr>
      <vt:lpstr>Learning Intentions</vt:lpstr>
      <vt:lpstr>AND – Logical Operator</vt:lpstr>
      <vt:lpstr>AND – Logical Operator</vt:lpstr>
      <vt:lpstr>AND – True or False?</vt:lpstr>
      <vt:lpstr>AND – True or False?</vt:lpstr>
      <vt:lpstr>OR – Logical Operator</vt:lpstr>
      <vt:lpstr>OR – Logical Operator</vt:lpstr>
      <vt:lpstr>OR – True or False?</vt:lpstr>
      <vt:lpstr>OR – True or False?</vt:lpstr>
      <vt:lpstr>NOT – Logical Operator</vt:lpstr>
      <vt:lpstr>NOT – Logical Operator</vt:lpstr>
      <vt:lpstr>NOT – True or False?</vt:lpstr>
      <vt:lpstr>NOT – True or False?</vt:lpstr>
      <vt:lpstr>Learning Intentions</vt:lpstr>
      <vt:lpstr>Extreme Test Data</vt:lpstr>
      <vt:lpstr>Extreme Test Data</vt:lpstr>
      <vt:lpstr>Learning Intentions</vt:lpstr>
      <vt:lpstr>Example 1 – Body Temperature</vt:lpstr>
      <vt:lpstr>Example 2 – Theme Park Ride</vt:lpstr>
      <vt:lpstr>Task – Jockeys</vt:lpstr>
      <vt:lpstr>Learning Intentions</vt:lpstr>
      <vt:lpstr>Efficient coding (1)</vt:lpstr>
      <vt:lpstr>Efficient coding (1)</vt:lpstr>
      <vt:lpstr>Selection – if, else if, else (3 or more options)</vt:lpstr>
      <vt:lpstr>Selection – if, else if, else (3 or more options)</vt:lpstr>
      <vt:lpstr>Efficient coding (2)</vt:lpstr>
      <vt:lpstr>Efficient coding (2)</vt:lpstr>
      <vt:lpstr>Task – SQA Grades</vt:lpstr>
      <vt:lpstr>Learning Intentions</vt:lpstr>
      <vt:lpstr>Conditional Loop</vt:lpstr>
      <vt:lpstr>Conditional Loop</vt:lpstr>
      <vt:lpstr>Conditional Loop</vt:lpstr>
      <vt:lpstr>Conditional Loop</vt:lpstr>
      <vt:lpstr>While</vt:lpstr>
      <vt:lpstr>Learning Intentions</vt:lpstr>
      <vt:lpstr>User input</vt:lpstr>
      <vt:lpstr>Input validation – Overview</vt:lpstr>
      <vt:lpstr>Input validation – Overview</vt:lpstr>
      <vt:lpstr>Input validation – Input before loop</vt:lpstr>
      <vt:lpstr>Input validation – Input before loop</vt:lpstr>
      <vt:lpstr>Input validation – Input in loop</vt:lpstr>
      <vt:lpstr>Input validation – Input in loop</vt:lpstr>
      <vt:lpstr>Input validation – complex condition</vt:lpstr>
      <vt:lpstr>Input validation – complex condition</vt:lpstr>
      <vt:lpstr>Input validation – simple string</vt:lpstr>
      <vt:lpstr>Task – Add Input Validation</vt:lpstr>
      <vt:lpstr>Task – University Degree Classifications</vt:lpstr>
      <vt:lpstr>Learning Intentions</vt:lpstr>
      <vt:lpstr>Exceptional Test Data</vt:lpstr>
      <vt:lpstr>Exceptional Test Data</vt:lpstr>
      <vt:lpstr>Test table – Exceptional</vt:lpstr>
      <vt:lpstr>Test table – Exceptional</vt:lpstr>
      <vt:lpstr>Conditional Loop – Testing</vt:lpstr>
      <vt:lpstr>Conditional Loop – Testing</vt:lpstr>
      <vt:lpstr>Learning Intentions</vt:lpstr>
      <vt:lpstr>Running total (Fixed loop)</vt:lpstr>
      <vt:lpstr>Running total (Conditional Loop)</vt:lpstr>
      <vt:lpstr>Running total (Conditional Loop)</vt:lpstr>
      <vt:lpstr>Learning Intentions</vt:lpstr>
      <vt:lpstr>Variables – How many are needed?</vt:lpstr>
      <vt:lpstr>Multiple variables → An array</vt:lpstr>
      <vt:lpstr>Multiple variables → An array</vt:lpstr>
      <vt:lpstr>Assignment – array</vt:lpstr>
      <vt:lpstr>Assignment – array</vt:lpstr>
      <vt:lpstr>Array elements / index</vt:lpstr>
      <vt:lpstr>Array elements / index</vt:lpstr>
      <vt:lpstr>Python Example – Access Elements</vt:lpstr>
      <vt:lpstr>Python Example – Access Elements</vt:lpstr>
      <vt:lpstr>Python Example – Replace Elements</vt:lpstr>
      <vt:lpstr>Python Example – Replace Elements</vt:lpstr>
      <vt:lpstr>Say What You See!</vt:lpstr>
      <vt:lpstr>Learning Intentions</vt:lpstr>
      <vt:lpstr>Length – Array (Overview)</vt:lpstr>
      <vt:lpstr>Length – Array (Overview)</vt:lpstr>
      <vt:lpstr>len() – Array – Example</vt:lpstr>
      <vt:lpstr>len() – Array – Example</vt:lpstr>
      <vt:lpstr>Learning Intentions</vt:lpstr>
      <vt:lpstr>Traversing an array – Data in</vt:lpstr>
      <vt:lpstr>Traversing an array – Data in</vt:lpstr>
      <vt:lpstr>Traversing an array – Data out (1)</vt:lpstr>
      <vt:lpstr>Traversing an array – Data out (1)</vt:lpstr>
      <vt:lpstr>Traversing an array – Data out (2)</vt:lpstr>
      <vt:lpstr>Traversing an array – Data out (2)</vt:lpstr>
      <vt:lpstr>Learning Intentions</vt:lpstr>
      <vt:lpstr>Concatenate – Strings – Revision</vt:lpstr>
      <vt:lpstr>Concatenate – Strings – Revision</vt:lpstr>
      <vt:lpstr>Concatenate – Arrays</vt:lpstr>
      <vt:lpstr>Concatenate – Arrays</vt:lpstr>
      <vt:lpstr>Learning Intentions</vt:lpstr>
      <vt:lpstr>Random (Overview)</vt:lpstr>
      <vt:lpstr>Random (Overview)</vt:lpstr>
      <vt:lpstr>random – Example</vt:lpstr>
      <vt:lpstr>random – Example</vt:lpstr>
      <vt:lpstr>random – Testing</vt:lpstr>
      <vt:lpstr>random – Testing</vt:lpstr>
      <vt:lpstr>Task – Dice Game</vt:lpstr>
      <vt:lpstr>Test data - Summary</vt:lpstr>
      <vt:lpstr>Test data - Summary</vt:lpstr>
      <vt:lpstr>Plan – N5 Year 2</vt:lpstr>
      <vt:lpstr>Plan – N5 Year 2</vt:lpstr>
      <vt:lpstr>Assessment</vt:lpstr>
      <vt:lpstr>Assessment</vt:lpstr>
      <vt:lpstr>Development methodologies</vt:lpstr>
      <vt:lpstr>Learning Intentions</vt:lpstr>
      <vt:lpstr>Development Phases</vt:lpstr>
      <vt:lpstr>Development Phases</vt:lpstr>
      <vt:lpstr>Development Phases</vt:lpstr>
      <vt:lpstr>Development Phases</vt:lpstr>
      <vt:lpstr>Phases Overview</vt:lpstr>
      <vt:lpstr>Phases Overview</vt:lpstr>
      <vt:lpstr>Phases Overview</vt:lpstr>
      <vt:lpstr>Phases Overview</vt:lpstr>
      <vt:lpstr>Iterative Process</vt:lpstr>
      <vt:lpstr>Iterative Process</vt:lpstr>
      <vt:lpstr>Iterative: Do it again –  Improve each time</vt:lpstr>
      <vt:lpstr>Iterative: Do it again –  Improve each time</vt:lpstr>
      <vt:lpstr>Analysis</vt:lpstr>
      <vt:lpstr>Learning Intentions</vt:lpstr>
      <vt:lpstr>Purpose</vt:lpstr>
      <vt:lpstr>Purpose</vt:lpstr>
      <vt:lpstr>Functional Requirements</vt:lpstr>
      <vt:lpstr>Functional Requirements</vt:lpstr>
      <vt:lpstr>Design</vt:lpstr>
      <vt:lpstr>Learning Intentions</vt:lpstr>
      <vt:lpstr>Learning Intentions</vt:lpstr>
      <vt:lpstr>Structure Diagrams</vt:lpstr>
      <vt:lpstr>Structure Diagrams</vt:lpstr>
      <vt:lpstr>Structure Diagrams – Example 1</vt:lpstr>
      <vt:lpstr>Structure Diagrams – Example 1</vt:lpstr>
      <vt:lpstr>Structure Diagrams – Example 2</vt:lpstr>
      <vt:lpstr>Structure Diagrams – Example 2</vt:lpstr>
      <vt:lpstr>Structure Diagrams – Example 3</vt:lpstr>
      <vt:lpstr>Structure Diagrams – Example 3</vt:lpstr>
      <vt:lpstr>Learning Intentions</vt:lpstr>
      <vt:lpstr>Flowcharts</vt:lpstr>
      <vt:lpstr>Flowcharts</vt:lpstr>
      <vt:lpstr>Flowcharts – Example 1</vt:lpstr>
      <vt:lpstr>Flowcharts – Example 1</vt:lpstr>
      <vt:lpstr>Flowcharts – Example 2</vt:lpstr>
      <vt:lpstr>Flowcharts – Example 2</vt:lpstr>
      <vt:lpstr>Flowchart – If</vt:lpstr>
      <vt:lpstr>PowerPoint Presentation</vt:lpstr>
      <vt:lpstr>Flowchart – Else</vt:lpstr>
      <vt:lpstr>PowerPoint Presentation</vt:lpstr>
      <vt:lpstr>Flowchart – Else If</vt:lpstr>
      <vt:lpstr>Flowchart – While (Repeat … Until)</vt:lpstr>
      <vt:lpstr>Flowchart – For</vt:lpstr>
      <vt:lpstr>Learning Intentions</vt:lpstr>
      <vt:lpstr>Pseudocode</vt:lpstr>
      <vt:lpstr>Pseudocode</vt:lpstr>
      <vt:lpstr>Pseudocode – Example</vt:lpstr>
      <vt:lpstr>Pseudocode – Example</vt:lpstr>
      <vt:lpstr>Learning Intentions</vt:lpstr>
      <vt:lpstr>UI Wireframe</vt:lpstr>
      <vt:lpstr>UI Wireframe</vt:lpstr>
      <vt:lpstr>UI Wireframe – Example</vt:lpstr>
      <vt:lpstr>UI Wireframe – Example</vt:lpstr>
      <vt:lpstr>Evaluation</vt:lpstr>
      <vt:lpstr>Learning Intentions</vt:lpstr>
      <vt:lpstr>Fitness for Purpose</vt:lpstr>
      <vt:lpstr>Fitness for Purpose</vt:lpstr>
      <vt:lpstr>Efficiency</vt:lpstr>
      <vt:lpstr>Efficiency</vt:lpstr>
      <vt:lpstr>Robustness</vt:lpstr>
      <vt:lpstr>Robustness</vt:lpstr>
      <vt:lpstr>Internal Commentary</vt:lpstr>
      <vt:lpstr>Internal Commentary</vt:lpstr>
      <vt:lpstr>Meaningful Identifiers</vt:lpstr>
      <vt:lpstr>Meaningful Identifiers</vt:lpstr>
      <vt:lpstr>Indentation</vt:lpstr>
      <vt:lpstr>Indentation</vt:lpstr>
      <vt:lpstr>White Space (Blank lines)</vt:lpstr>
      <vt:lpstr>White Space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N5 Computing Science</dc:title>
  <dc:creator/>
  <cp:lastModifiedBy/>
  <cp:revision>29</cp:revision>
  <dcterms:created xsi:type="dcterms:W3CDTF">2023-06-15T12:40:24Z</dcterms:created>
  <dcterms:modified xsi:type="dcterms:W3CDTF">2025-06-12T09:45:23Z</dcterms:modified>
</cp:coreProperties>
</file>