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77D1F-C2B5-46AF-941F-20B56D49CD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3E1366-237F-4C04-AE3A-59AAC3BF46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CC41DC-6C40-4D17-AD5E-CCB86BED75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2CAF0F-7BEF-427B-BF00-E4EB22592A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E2FA5E-1B23-4516-8573-5F35C0F8E5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224C52-E3C5-4DA2-9771-57EC4764CC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AB9A9D-F406-4585-8D88-0AB96EF1B4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D78346-DE34-41DD-98DE-B6DD9C8458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26FE36-34D4-499E-AEFC-851F1FF352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143000" y="1181160"/>
            <a:ext cx="8986320" cy="131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6E1A06-5EFD-473E-B742-055B4CA480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0F2264-CD0F-46DD-985B-2F5D7668E6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78145E-C69A-4716-8EB3-42B6C4BE29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D6EE77-D21D-42AD-B406-7B4DD5B7F9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94B965-021B-4296-A84E-C3EA5138D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48B3D9-6C16-4259-BA8E-9CFCA0FE7B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A105EE-7F64-41F1-85A2-C4D22CB53E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74605B-AD31-40C3-B4BD-26D723B360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BB4F59-FD4D-4274-876F-41C82A2F2B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7D2910-D422-4CF5-B090-F46F97A1D9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6FFE76-25B0-4DE8-BCEA-5B66C128A3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143000" y="1181160"/>
            <a:ext cx="8986320" cy="131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E7508F-7E41-4539-BE17-DB748BD9BF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095564-8FF8-4E1A-85B0-5AC617F1BA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54D9B9-82FF-484A-9A0A-253D001CB2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8EC8DD-82A6-4F5E-9BB9-6317A06D01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7" hidden="1"/>
          <p:cNvSpPr/>
          <p:nvPr/>
        </p:nvSpPr>
        <p:spPr>
          <a:xfrm>
            <a:off x="9749160" y="4070880"/>
            <a:ext cx="2442240" cy="2786760"/>
          </a:xfrm>
          <a:custGeom>
            <a:avLst/>
            <a:gdLst/>
            <a:ahLst/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Freeform: Shape 9" hidden="1"/>
          <p:cNvSpPr/>
          <p:nvPr/>
        </p:nvSpPr>
        <p:spPr>
          <a:xfrm rot="10800000">
            <a:off x="360" y="360"/>
            <a:ext cx="2442240" cy="2786760"/>
          </a:xfrm>
          <a:custGeom>
            <a:avLst/>
            <a:gdLst/>
            <a:ahLst/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11"/>
          <p:cNvSpPr/>
          <p:nvPr/>
        </p:nvSpPr>
        <p:spPr>
          <a:xfrm>
            <a:off x="1233720" y="6172200"/>
            <a:ext cx="9760680" cy="3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Freeform: Shape 17"/>
          <p:cNvSpPr/>
          <p:nvPr/>
        </p:nvSpPr>
        <p:spPr>
          <a:xfrm>
            <a:off x="5318280" y="0"/>
            <a:ext cx="6873480" cy="6857640"/>
          </a:xfrm>
          <a:custGeom>
            <a:avLst/>
            <a:gdLst/>
            <a:ah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1181160"/>
            <a:ext cx="8986320" cy="283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4800" spc="299" strike="noStrike" cap="all">
                <a:solidFill>
                  <a:srgbClr val="ffffff"/>
                </a:solidFill>
                <a:latin typeface="Walbaum Display"/>
              </a:rPr>
              <a:t>Click to edit Master title style</a:t>
            </a:r>
            <a:endParaRPr b="0" lang="ru-RU" sz="48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7388280" y="6356520"/>
            <a:ext cx="309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Walbaum Display"/>
              </a:rPr>
              <a:t>&lt;date/time&gt;</a:t>
            </a:r>
            <a:endParaRPr b="0" lang="ru-RU" sz="105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1143000" y="6356520"/>
            <a:ext cx="3958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423080" y="6356520"/>
            <a:ext cx="625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2E1252-0BBD-47F6-BFF6-3EEC2DE50249}" type="slidenum">
              <a:rPr b="0" lang="en-US" sz="1050" spc="-1" strike="noStrike">
                <a:solidFill>
                  <a:srgbClr val="ffffff"/>
                </a:solidFill>
                <a:latin typeface="Walbaum Display"/>
              </a:rPr>
              <a:t>&lt;number&gt;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8" name="Straight Connector 11"/>
          <p:cNvSpPr/>
          <p:nvPr/>
        </p:nvSpPr>
        <p:spPr>
          <a:xfrm>
            <a:off x="1188000" y="5151600"/>
            <a:ext cx="9822600" cy="3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Walbaum Display"/>
              </a:rPr>
              <a:t>Click to edit the outline text format</a:t>
            </a: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ffffff"/>
                </a:solidFill>
                <a:latin typeface="Walbaum Display"/>
              </a:rPr>
              <a:t>Second Outline Level</a:t>
            </a:r>
            <a:endParaRPr b="0" lang="ru-RU" sz="1600" spc="-1" strike="noStrike">
              <a:solidFill>
                <a:srgbClr val="ffffff"/>
              </a:solidFill>
              <a:latin typeface="Walbaum Display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ru-RU" sz="1400" spc="-1" strike="noStrike">
                <a:solidFill>
                  <a:srgbClr val="ffffff"/>
                </a:solidFill>
                <a:latin typeface="Walbaum Display"/>
              </a:rPr>
              <a:t>Third Outline Level</a:t>
            </a:r>
            <a:endParaRPr b="0" i="1" lang="ru-RU" sz="1400" spc="-1" strike="noStrike">
              <a:solidFill>
                <a:srgbClr val="ffffff"/>
              </a:solidFill>
              <a:latin typeface="Walbaum Display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Walbaum Display"/>
              </a:rPr>
              <a:t>Fourth Outline Level</a:t>
            </a:r>
            <a:endParaRPr b="0" lang="ru-RU" sz="1400" spc="-1" strike="noStrike">
              <a:solidFill>
                <a:srgbClr val="ffffff"/>
              </a:solidFill>
              <a:latin typeface="Walbaum Display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Walbaum Display"/>
              </a:rPr>
              <a:t>Fifth Outline Level</a:t>
            </a: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Walbaum Display"/>
              </a:rPr>
              <a:t>Sixth Outline Level</a:t>
            </a: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Walbaum Display"/>
              </a:rPr>
              <a:t>Seventh Outline Level</a:t>
            </a: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7"/>
          <p:cNvSpPr/>
          <p:nvPr/>
        </p:nvSpPr>
        <p:spPr>
          <a:xfrm>
            <a:off x="9749160" y="4070880"/>
            <a:ext cx="2442240" cy="2786760"/>
          </a:xfrm>
          <a:custGeom>
            <a:avLst/>
            <a:gdLst/>
            <a:ahLst/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Freeform: Shape 9"/>
          <p:cNvSpPr/>
          <p:nvPr/>
        </p:nvSpPr>
        <p:spPr>
          <a:xfrm rot="10800000">
            <a:off x="360" y="360"/>
            <a:ext cx="2442240" cy="2786760"/>
          </a:xfrm>
          <a:custGeom>
            <a:avLst/>
            <a:gdLst/>
            <a:ahLst/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Straight Connector 11"/>
          <p:cNvSpPr/>
          <p:nvPr/>
        </p:nvSpPr>
        <p:spPr>
          <a:xfrm>
            <a:off x="1233720" y="6172200"/>
            <a:ext cx="9760680" cy="3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43000" y="873000"/>
            <a:ext cx="9905760" cy="13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Walbaum Display"/>
              </a:rPr>
              <a:t>Click to edit Master title style</a:t>
            </a:r>
            <a:endParaRPr b="0" lang="ru-RU" sz="40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143000" y="2332080"/>
            <a:ext cx="9905760" cy="3566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Walbaum Display"/>
              </a:rPr>
              <a:t>Click to edit Master text styles</a:t>
            </a:r>
            <a:endParaRPr b="0" lang="ru-RU" sz="2000" spc="-1" strike="noStrike">
              <a:solidFill>
                <a:srgbClr val="ffffff"/>
              </a:solidFill>
              <a:latin typeface="Walbaum Display"/>
            </a:endParaRPr>
          </a:p>
          <a:p>
            <a:pPr marL="2286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ffffff"/>
                </a:solidFill>
                <a:latin typeface="Walbaum Display"/>
              </a:rPr>
              <a:t>Second level</a:t>
            </a:r>
            <a:endParaRPr b="0" lang="ru-RU" sz="1800" spc="-1" strike="noStrike">
              <a:solidFill>
                <a:srgbClr val="ffffff"/>
              </a:solidFill>
              <a:latin typeface="Walbaum Display"/>
            </a:endParaRPr>
          </a:p>
          <a:p>
            <a:pPr lvl="2" marL="45720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Walbaum Display"/>
              </a:rPr>
              <a:t>Third level</a:t>
            </a:r>
            <a:endParaRPr b="0" i="1" lang="ru-RU" sz="1600" spc="-1" strike="noStrike">
              <a:solidFill>
                <a:srgbClr val="ffffff"/>
              </a:solidFill>
              <a:latin typeface="Walbaum Display"/>
            </a:endParaRPr>
          </a:p>
          <a:p>
            <a:pPr marL="50292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ffffff"/>
                </a:solidFill>
                <a:latin typeface="Walbaum Display"/>
              </a:rPr>
              <a:t>Fourth level</a:t>
            </a:r>
            <a:endParaRPr b="0" lang="ru-RU" sz="1400" spc="-1" strike="noStrike">
              <a:solidFill>
                <a:srgbClr val="ffffff"/>
              </a:solidFill>
              <a:latin typeface="Walbaum Display"/>
            </a:endParaRPr>
          </a:p>
          <a:p>
            <a:pPr lvl="4" marL="731520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Walbaum Display"/>
              </a:rPr>
              <a:t>Fifth level</a:t>
            </a:r>
            <a:endParaRPr b="0" lang="ru-RU" sz="14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4"/>
          </p:nvPr>
        </p:nvSpPr>
        <p:spPr>
          <a:xfrm>
            <a:off x="7388280" y="6356520"/>
            <a:ext cx="309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Walbaum Display"/>
              </a:rPr>
              <a:t>&lt;date/time&gt;</a:t>
            </a:r>
            <a:endParaRPr b="0" lang="ru-RU" sz="105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5"/>
          </p:nvPr>
        </p:nvSpPr>
        <p:spPr>
          <a:xfrm>
            <a:off x="1143000" y="6356520"/>
            <a:ext cx="3958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6"/>
          </p:nvPr>
        </p:nvSpPr>
        <p:spPr>
          <a:xfrm>
            <a:off x="10423080" y="6356520"/>
            <a:ext cx="625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Walbaum Display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F4FFFA-9344-499D-97CE-292C8F4286C7}" type="slidenum">
              <a:rPr b="0" lang="en-US" sz="1050" spc="-1" strike="noStrike">
                <a:solidFill>
                  <a:srgbClr val="ffffff"/>
                </a:solidFill>
                <a:latin typeface="Walbaum Display"/>
              </a:rPr>
              <a:t>&lt;number&gt;</a:t>
            </a:fld>
            <a:endParaRPr b="0" lang="ru-R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76160" y="1933560"/>
            <a:ext cx="5893560" cy="3488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6600" spc="299" strike="noStrike" cap="all">
                <a:solidFill>
                  <a:srgbClr val="ffffff"/>
                </a:solidFill>
                <a:latin typeface="Walbaum Display"/>
              </a:rPr>
              <a:t>Деньги</a:t>
            </a:r>
            <a:endParaRPr b="0" lang="ru-RU" sz="6600" spc="-1" strike="noStrike">
              <a:solidFill>
                <a:srgbClr val="ffffff"/>
              </a:solidFill>
              <a:latin typeface="Walbaum Display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79920" y="6355080"/>
            <a:ext cx="2679120" cy="411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6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PT Sans"/>
              </a:rPr>
              <a:t>Выполнил: Козин Д.В.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Picture 3"/>
          <p:cNvSpPr/>
          <p:nvPr/>
        </p:nvSpPr>
        <p:spPr>
          <a:xfrm>
            <a:off x="3093120" y="0"/>
            <a:ext cx="9098280" cy="6857640"/>
          </a:xfrm>
          <a:custGeom>
            <a:avLst/>
            <a:gdLst/>
            <a:ah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Freeform: Shape 10"/>
          <p:cNvSpPr/>
          <p:nvPr/>
        </p:nvSpPr>
        <p:spPr>
          <a:xfrm>
            <a:off x="3088800" y="0"/>
            <a:ext cx="8239680" cy="6857640"/>
          </a:xfrm>
          <a:custGeom>
            <a:avLst/>
            <a:gdLst/>
            <a:ahLst/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b24"/>
      </a:dk2>
      <a:lt2>
        <a:srgbClr val="e8e5e2"/>
      </a:lt2>
      <a:accent1>
        <a:srgbClr val="87a5be"/>
      </a:accent1>
      <a:accent2>
        <a:srgbClr val="7f86ba"/>
      </a:accent2>
      <a:accent3>
        <a:srgbClr val="a496c6"/>
      </a:accent3>
      <a:accent4>
        <a:srgbClr val="a97fba"/>
      </a:accent4>
      <a:accent5>
        <a:srgbClr val="c492be"/>
      </a:accent5>
      <a:accent6>
        <a:srgbClr val="ba7f9a"/>
      </a:accent6>
      <a:hlink>
        <a:srgbClr val="a17c5d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b24"/>
      </a:dk2>
      <a:lt2>
        <a:srgbClr val="e8e5e2"/>
      </a:lt2>
      <a:accent1>
        <a:srgbClr val="87a5be"/>
      </a:accent1>
      <a:accent2>
        <a:srgbClr val="7f86ba"/>
      </a:accent2>
      <a:accent3>
        <a:srgbClr val="a496c6"/>
      </a:accent3>
      <a:accent4>
        <a:srgbClr val="a97fba"/>
      </a:accent4>
      <a:accent5>
        <a:srgbClr val="c492be"/>
      </a:accent5>
      <a:accent6>
        <a:srgbClr val="ba7f9a"/>
      </a:accent6>
      <a:hlink>
        <a:srgbClr val="a17c5d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2024-10-08T15:20:58Z</dcterms:created>
  <dc:creator/>
  <dc:description/>
  <dc:language>ru-RU</dc:language>
  <cp:lastModifiedBy/>
  <dcterms:modified xsi:type="dcterms:W3CDTF">2024-12-05T10:06:38Z</dcterms:modified>
  <cp:revision>255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10</vt:i4>
  </property>
</Properties>
</file>