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20479E94-A629-C24E-AA8C-AD4A29B81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52349"/>
            <a:ext cx="8361229" cy="1140277"/>
          </a:xfrm>
        </p:spPr>
        <p:txBody>
          <a:bodyPr/>
          <a:lstStyle/>
          <a:p>
            <a:r>
              <a:rPr lang="en-US" dirty="0" smtClean="0"/>
              <a:t>Dream Book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xmlns="" id="{C64E6F48-5100-524A-A4BB-5155A9B9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804419"/>
            <a:ext cx="6831673" cy="82775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Nova </a:t>
            </a:r>
            <a:r>
              <a:rPr lang="en-US" b="1" dirty="0" err="1" smtClean="0"/>
              <a:t>Adi</a:t>
            </a:r>
            <a:r>
              <a:rPr lang="en-US" b="1" dirty="0" smtClean="0"/>
              <a:t> </a:t>
            </a:r>
            <a:r>
              <a:rPr lang="en-US" b="1" dirty="0" err="1" smtClean="0"/>
              <a:t>Saputra</a:t>
            </a:r>
            <a:endParaRPr lang="en-US" b="1" dirty="0" smtClean="0"/>
          </a:p>
          <a:p>
            <a:r>
              <a:rPr lang="en-US" dirty="0" err="1" smtClean="0"/>
              <a:t>Calon</a:t>
            </a:r>
            <a:r>
              <a:rPr lang="en-US" dirty="0" smtClean="0"/>
              <a:t> Orang </a:t>
            </a:r>
            <a:r>
              <a:rPr lang="en-US" dirty="0" err="1" smtClean="0"/>
              <a:t>Sukses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17" y="2264592"/>
            <a:ext cx="1836445" cy="24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0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4693"/>
            <a:ext cx="9601200" cy="4313585"/>
          </a:xfrm>
        </p:spPr>
        <p:txBody>
          <a:bodyPr>
            <a:normAutofit/>
          </a:bodyPr>
          <a:lstStyle/>
          <a:p>
            <a:r>
              <a:rPr lang="en-US" dirty="0" smtClean="0"/>
              <a:t>Nama </a:t>
            </a:r>
            <a:r>
              <a:rPr lang="en-US" dirty="0" err="1" smtClean="0"/>
              <a:t>Lengkap</a:t>
            </a:r>
            <a:r>
              <a:rPr lang="en-US" dirty="0" smtClean="0"/>
              <a:t>	: Nova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endParaRPr lang="en-US" dirty="0" smtClean="0"/>
          </a:p>
          <a:p>
            <a:r>
              <a:rPr lang="en-US" dirty="0" smtClean="0"/>
              <a:t>NIM			: 42419011</a:t>
            </a:r>
          </a:p>
          <a:p>
            <a:r>
              <a:rPr lang="en-US" dirty="0" err="1" smtClean="0"/>
              <a:t>Alamat</a:t>
            </a:r>
            <a:r>
              <a:rPr lang="en-US" dirty="0" smtClean="0"/>
              <a:t>		: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Suradadi</a:t>
            </a:r>
            <a:r>
              <a:rPr lang="en-US" dirty="0" smtClean="0"/>
              <a:t> </a:t>
            </a:r>
            <a:r>
              <a:rPr lang="en-US" dirty="0" err="1" smtClean="0"/>
              <a:t>Kec</a:t>
            </a:r>
            <a:r>
              <a:rPr lang="en-US" dirty="0" smtClean="0"/>
              <a:t>. </a:t>
            </a:r>
            <a:r>
              <a:rPr lang="en-US" dirty="0" err="1" smtClean="0"/>
              <a:t>Suradadi</a:t>
            </a:r>
            <a:r>
              <a:rPr lang="en-US" dirty="0" smtClean="0"/>
              <a:t> </a:t>
            </a:r>
            <a:r>
              <a:rPr lang="en-US" dirty="0" err="1" smtClean="0"/>
              <a:t>Kab</a:t>
            </a:r>
            <a:r>
              <a:rPr lang="en-US" dirty="0" smtClean="0"/>
              <a:t>. </a:t>
            </a:r>
            <a:r>
              <a:rPr lang="en-US" dirty="0" err="1" smtClean="0"/>
              <a:t>Tegal</a:t>
            </a:r>
            <a:endParaRPr lang="en-US" dirty="0" smtClean="0"/>
          </a:p>
          <a:p>
            <a:r>
              <a:rPr lang="en-US" dirty="0" smtClean="0"/>
              <a:t>Intro :</a:t>
            </a:r>
          </a:p>
          <a:p>
            <a:pPr marL="0" indent="0">
              <a:buNone/>
            </a:pPr>
            <a:r>
              <a:rPr lang="en-US" dirty="0" smtClean="0"/>
              <a:t>	Halo</a:t>
            </a:r>
            <a:r>
              <a:rPr lang="en-US" dirty="0"/>
              <a:t>,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. </a:t>
            </a:r>
            <a:r>
              <a:rPr lang="en-US" dirty="0" err="1"/>
              <a:t>Namaku</a:t>
            </a:r>
            <a:r>
              <a:rPr lang="en-US" dirty="0"/>
              <a:t> Nova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Saputra</a:t>
            </a:r>
            <a:r>
              <a:rPr lang="en-US" dirty="0"/>
              <a:t>, </a:t>
            </a:r>
            <a:r>
              <a:rPr lang="en-US" dirty="0" err="1"/>
              <a:t>Aku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Tegal</a:t>
            </a:r>
            <a:r>
              <a:rPr lang="en-US" dirty="0"/>
              <a:t>, </a:t>
            </a:r>
            <a:r>
              <a:rPr lang="en-US" dirty="0" err="1"/>
              <a:t>Jawa</a:t>
            </a:r>
            <a:r>
              <a:rPr lang="en-US" dirty="0"/>
              <a:t> Tengah, </a:t>
            </a:r>
            <a:r>
              <a:rPr lang="en-US" dirty="0" err="1"/>
              <a:t>berkuliah</a:t>
            </a:r>
            <a:r>
              <a:rPr lang="en-US" dirty="0"/>
              <a:t> di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Peradaban</a:t>
            </a:r>
            <a:r>
              <a:rPr lang="en-US" dirty="0"/>
              <a:t>,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Informarika</a:t>
            </a:r>
            <a:r>
              <a:rPr lang="en-US" dirty="0"/>
              <a:t>. </a:t>
            </a:r>
            <a:r>
              <a:rPr lang="en-US" dirty="0" err="1"/>
              <a:t>Hobiku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berenang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aku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berenang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coding, game, </a:t>
            </a:r>
            <a:r>
              <a:rPr lang="en-US" dirty="0" err="1"/>
              <a:t>menulis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yang paling </a:t>
            </a:r>
            <a:r>
              <a:rPr lang="en-US" dirty="0" err="1"/>
              <a:t>kusuka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rebahan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berteman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berteman</a:t>
            </a:r>
            <a:r>
              <a:rPr lang="en-US" dirty="0"/>
              <a:t> </a:t>
            </a:r>
            <a:r>
              <a:rPr lang="en-US" dirty="0" err="1"/>
              <a:t>aku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,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, </a:t>
            </a:r>
            <a:r>
              <a:rPr lang="en-US" dirty="0" err="1"/>
              <a:t>kemudahan</a:t>
            </a:r>
            <a:r>
              <a:rPr lang="en-US" dirty="0"/>
              <a:t>,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9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Idola</a:t>
            </a:r>
            <a:r>
              <a:rPr lang="en-US" dirty="0" smtClean="0"/>
              <a:t> Yang </a:t>
            </a:r>
            <a:r>
              <a:rPr lang="en-US" dirty="0" err="1" smtClean="0"/>
              <a:t>Menginspirasi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1" b="107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246366"/>
            <a:ext cx="3855720" cy="427370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muslim</a:t>
            </a:r>
            <a:r>
              <a:rPr lang="en-US" dirty="0" smtClean="0"/>
              <a:t>,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idolaku</a:t>
            </a:r>
            <a:r>
              <a:rPr lang="en-US" dirty="0" smtClean="0"/>
              <a:t> yang paling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junjungan</a:t>
            </a:r>
            <a:r>
              <a:rPr lang="en-US" dirty="0" smtClean="0"/>
              <a:t> </a:t>
            </a:r>
            <a:r>
              <a:rPr lang="en-US" dirty="0" err="1" smtClean="0"/>
              <a:t>agung</a:t>
            </a:r>
            <a:r>
              <a:rPr lang="en-US" dirty="0" smtClean="0"/>
              <a:t>, </a:t>
            </a:r>
            <a:r>
              <a:rPr lang="en-US" dirty="0" err="1" smtClean="0"/>
              <a:t>baginda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suri</a:t>
            </a:r>
            <a:r>
              <a:rPr lang="en-US" dirty="0" smtClean="0"/>
              <a:t> </a:t>
            </a:r>
            <a:r>
              <a:rPr lang="en-US" dirty="0" err="1" smtClean="0"/>
              <a:t>tauladan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idolaku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baginda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endParaRPr lang="en-US" dirty="0" smtClean="0"/>
          </a:p>
          <a:p>
            <a:pPr algn="just"/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kawan-kawan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, Nikola Tesla.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menyukainya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yang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temukan</a:t>
            </a:r>
            <a:r>
              <a:rPr lang="en-US" dirty="0" smtClean="0"/>
              <a:t>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,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orang lain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yang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,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mengabdikan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dibidang</a:t>
            </a:r>
            <a:r>
              <a:rPr lang="en-US" dirty="0" smtClean="0"/>
              <a:t> </a:t>
            </a:r>
            <a:r>
              <a:rPr lang="en-US" dirty="0" err="1" smtClean="0"/>
              <a:t>sains</a:t>
            </a:r>
            <a:r>
              <a:rPr lang="en-US" dirty="0" smtClean="0"/>
              <a:t> &amp;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untung</a:t>
            </a:r>
            <a:r>
              <a:rPr lang="en-US" dirty="0" smtClean="0"/>
              <a:t> orang lain, </a:t>
            </a:r>
            <a:r>
              <a:rPr lang="en-US" dirty="0" err="1" smtClean="0"/>
              <a:t>sejalur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impianku</a:t>
            </a:r>
            <a:r>
              <a:rPr lang="en-US" dirty="0" smtClean="0"/>
              <a:t> yang </a:t>
            </a:r>
            <a:r>
              <a:rPr lang="en-US" dirty="0" err="1" smtClean="0"/>
              <a:t>ketiga</a:t>
            </a:r>
            <a:r>
              <a:rPr lang="en-US" dirty="0" smtClean="0"/>
              <a:t> (slide </a:t>
            </a:r>
            <a:r>
              <a:rPr lang="en-US" dirty="0" err="1" smtClean="0"/>
              <a:t>berikutnya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diriku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err="1" smtClean="0"/>
              <a:t>Kelebihan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Berenang</a:t>
            </a:r>
            <a:endParaRPr lang="en-US" dirty="0" smtClean="0"/>
          </a:p>
          <a:p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endParaRPr lang="en-US" dirty="0" smtClean="0"/>
          </a:p>
          <a:p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sulit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err="1" smtClean="0"/>
              <a:t>Kekurangan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endParaRPr lang="en-US" dirty="0" smtClean="0"/>
          </a:p>
          <a:p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lapar</a:t>
            </a:r>
            <a:endParaRPr lang="en-US" dirty="0" smtClean="0"/>
          </a:p>
          <a:p>
            <a:r>
              <a:rPr lang="en-US" dirty="0" err="1" smtClean="0"/>
              <a:t>Mempersulit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3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impian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6156"/>
            <a:ext cx="9601200" cy="464488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Membanggakan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orang </a:t>
            </a:r>
            <a:r>
              <a:rPr lang="en-US" dirty="0" err="1" smtClean="0"/>
              <a:t>tua</a:t>
            </a:r>
            <a:endParaRPr lang="en-US" dirty="0" smtClean="0"/>
          </a:p>
          <a:p>
            <a:r>
              <a:rPr lang="en-US" dirty="0" err="1" smtClean="0"/>
              <a:t>Menjadi</a:t>
            </a:r>
            <a:r>
              <a:rPr lang="en-US" dirty="0" smtClean="0"/>
              <a:t> orang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bonus</a:t>
            </a:r>
          </a:p>
          <a:p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endParaRPr lang="en-US" dirty="0" smtClean="0"/>
          </a:p>
          <a:p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orang lain,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i="1" dirty="0" err="1" smtClean="0"/>
              <a:t>dimanfaatkan</a:t>
            </a:r>
            <a:endParaRPr lang="en-US" i="1" dirty="0" smtClean="0"/>
          </a:p>
          <a:p>
            <a:pPr marL="0" indent="0" algn="just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mimpiku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naif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,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idealisme</a:t>
            </a:r>
            <a:r>
              <a:rPr lang="en-US" dirty="0" smtClean="0"/>
              <a:t>, </a:t>
            </a:r>
            <a:r>
              <a:rPr lang="en-US" dirty="0" err="1" smtClean="0"/>
              <a:t>entah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menua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mimpi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malah</a:t>
            </a:r>
            <a:r>
              <a:rPr lang="en-US" dirty="0" smtClean="0"/>
              <a:t> </a:t>
            </a:r>
            <a:r>
              <a:rPr lang="en-US" dirty="0" err="1" smtClean="0"/>
              <a:t>berbalik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Apalagi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kewirausahaan</a:t>
            </a:r>
            <a:r>
              <a:rPr lang="en-US" dirty="0" smtClean="0"/>
              <a:t>, </a:t>
            </a:r>
            <a:r>
              <a:rPr lang="en-US" dirty="0" err="1" smtClean="0"/>
              <a:t>wirausaha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mimpiku</a:t>
            </a:r>
            <a:r>
              <a:rPr lang="en-US" dirty="0" smtClean="0"/>
              <a:t> yang </a:t>
            </a:r>
            <a:r>
              <a:rPr lang="en-US" dirty="0" err="1" smtClean="0"/>
              <a:t>ketiga</a:t>
            </a:r>
            <a:r>
              <a:rPr lang="en-US" dirty="0" smtClean="0"/>
              <a:t>. </a:t>
            </a:r>
            <a:r>
              <a:rPr lang="en-US" dirty="0" err="1" smtClean="0"/>
              <a:t>Tapi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juga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kecil-kecilan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reseller,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, </a:t>
            </a:r>
            <a:r>
              <a:rPr lang="en-US" dirty="0" err="1" smtClean="0"/>
              <a:t>berdagang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kulakukan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memberatkan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orang </a:t>
            </a:r>
            <a:r>
              <a:rPr lang="en-US" dirty="0" err="1" smtClean="0"/>
              <a:t>tua</a:t>
            </a:r>
            <a:r>
              <a:rPr lang="en-US" dirty="0" smtClean="0"/>
              <a:t> </a:t>
            </a:r>
            <a:r>
              <a:rPr lang="en-US" dirty="0" err="1" smtClean="0"/>
              <a:t>apalagi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rata-rata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sekelasku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keringat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orang </a:t>
            </a:r>
            <a:r>
              <a:rPr lang="en-US" dirty="0" err="1" smtClean="0"/>
              <a:t>tuaku</a:t>
            </a:r>
            <a:r>
              <a:rPr lang="en-US" dirty="0" smtClean="0"/>
              <a:t> </a:t>
            </a:r>
            <a:r>
              <a:rPr lang="en-US" dirty="0" err="1" smtClean="0"/>
              <a:t>makin</a:t>
            </a:r>
            <a:r>
              <a:rPr lang="en-US" dirty="0" smtClean="0"/>
              <a:t> </a:t>
            </a:r>
            <a:r>
              <a:rPr lang="en-US" dirty="0" err="1" smtClean="0"/>
              <a:t>menua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elok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yang </a:t>
            </a:r>
            <a:r>
              <a:rPr lang="en-US" dirty="0" err="1" smtClean="0"/>
              <a:t>diberi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pisahkan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mimku</a:t>
            </a:r>
            <a:r>
              <a:rPr lang="en-US" dirty="0" smtClean="0"/>
              <a:t> yang </a:t>
            </a:r>
            <a:r>
              <a:rPr lang="en-US" dirty="0" err="1" smtClean="0"/>
              <a:t>ketiga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“</a:t>
            </a:r>
            <a:r>
              <a:rPr lang="en-US" dirty="0" err="1" smtClean="0"/>
              <a:t>menyalurkan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(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) </a:t>
            </a:r>
            <a:r>
              <a:rPr lang="en-US" dirty="0" err="1" smtClean="0"/>
              <a:t>kepada</a:t>
            </a:r>
            <a:r>
              <a:rPr lang="en-US" dirty="0" smtClean="0"/>
              <a:t> orang yang </a:t>
            </a:r>
            <a:r>
              <a:rPr lang="en-US" dirty="0" err="1" smtClean="0"/>
              <a:t>tepat</a:t>
            </a:r>
            <a:r>
              <a:rPr lang="en-US" dirty="0" smtClean="0"/>
              <a:t>”,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computer, programming, multimedia,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4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1720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TF10001025</vt:lpstr>
      <vt:lpstr>Dream Book</vt:lpstr>
      <vt:lpstr>Biodata</vt:lpstr>
      <vt:lpstr>Idola Yang Menginspirasi</vt:lpstr>
      <vt:lpstr>Yang ada didalam diriku</vt:lpstr>
      <vt:lpstr>Tujuan dari suatu impian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NOVA ADI SAPUTRA</dc:creator>
  <cp:lastModifiedBy>CS-Alhikmah1</cp:lastModifiedBy>
  <cp:revision>23</cp:revision>
  <dcterms:created xsi:type="dcterms:W3CDTF">2021-03-15T05:41:53Z</dcterms:created>
  <dcterms:modified xsi:type="dcterms:W3CDTF">2021-03-15T07:10:21Z</dcterms:modified>
</cp:coreProperties>
</file>