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3" r:id="rId16"/>
    <p:sldId id="286" r:id="rId17"/>
    <p:sldId id="284" r:id="rId18"/>
    <p:sldId id="28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2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085850"/>
            <a:ext cx="77724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err="1" smtClean="0"/>
              <a:t>Sistem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Informasi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Geografis</a:t>
            </a:r>
            <a:r>
              <a:rPr lang="en-US" sz="3600" b="1" dirty="0" smtClean="0"/>
              <a:t> (SIG)</a:t>
            </a:r>
            <a:endParaRPr lang="en-US" sz="3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58696" y="4343709"/>
            <a:ext cx="3886200" cy="26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Semester-4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48200" y="4538125"/>
            <a:ext cx="4343400" cy="398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JURUSAN TEKNIK INFORMATIKA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085696"/>
            <a:ext cx="7560840" cy="120032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Jenis-Jenis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Peta</a:t>
            </a: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Dan </a:t>
            </a:r>
            <a:r>
              <a:rPr lang="en-US" sz="3600" b="1" dirty="0" err="1" smtClean="0">
                <a:latin typeface="Arial" pitchFamily="34" charset="0"/>
                <a:cs typeface="Arial" pitchFamily="34" charset="0"/>
              </a:rPr>
              <a:t>Pemanfaatannya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66750"/>
            <a:ext cx="8229600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/>
              <a:t>Peta</a:t>
            </a:r>
            <a:r>
              <a:rPr lang="en-US" sz="2400" dirty="0" smtClean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orang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.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contoh-contoh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Peta</a:t>
            </a:r>
            <a:r>
              <a:rPr lang="en-US" sz="2400" dirty="0" smtClean="0"/>
              <a:t> </a:t>
            </a:r>
            <a:r>
              <a:rPr lang="en-US" sz="2400" dirty="0" err="1"/>
              <a:t>Pendidikan</a:t>
            </a:r>
            <a:r>
              <a:rPr lang="en-US" sz="2400" dirty="0"/>
              <a:t> (Educational Map).</a:t>
            </a:r>
            <a:r>
              <a:rPr lang="en-US" sz="2400" dirty="0" err="1"/>
              <a:t>Contohnya</a:t>
            </a:r>
            <a:r>
              <a:rPr lang="en-US" sz="2400" dirty="0"/>
              <a:t>: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SLTP/SMU.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Peta</a:t>
            </a:r>
            <a:r>
              <a:rPr lang="en-US" sz="2400" dirty="0" smtClean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Pengetahuan.Contohnya</a:t>
            </a:r>
            <a:r>
              <a:rPr lang="en-US" sz="2400" dirty="0"/>
              <a:t>: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angin</a:t>
            </a:r>
            <a:r>
              <a:rPr lang="en-US" sz="2400" dirty="0"/>
              <a:t>,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Peta</a:t>
            </a:r>
            <a:r>
              <a:rPr lang="en-US" sz="2400" dirty="0" smtClean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(General Information Map).</a:t>
            </a:r>
            <a:r>
              <a:rPr lang="en-US" sz="2400" dirty="0" err="1"/>
              <a:t>Contohnya</a:t>
            </a:r>
            <a:r>
              <a:rPr lang="en-US" sz="2400" dirty="0"/>
              <a:t>: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dirty="0" err="1"/>
              <a:t>perbelanjaan</a:t>
            </a:r>
            <a:r>
              <a:rPr lang="en-US" sz="2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Peta</a:t>
            </a:r>
            <a:r>
              <a:rPr lang="en-US" sz="2400" dirty="0" smtClean="0"/>
              <a:t> </a:t>
            </a:r>
            <a:r>
              <a:rPr lang="en-US" sz="2400" dirty="0" err="1"/>
              <a:t>Turis</a:t>
            </a:r>
            <a:r>
              <a:rPr lang="en-US" sz="2400" dirty="0"/>
              <a:t> (Tourism Map).</a:t>
            </a:r>
            <a:r>
              <a:rPr lang="en-US" sz="2400" dirty="0" err="1"/>
              <a:t>Contohnya</a:t>
            </a:r>
            <a:r>
              <a:rPr lang="en-US" sz="2400" dirty="0"/>
              <a:t>: </a:t>
            </a:r>
            <a:r>
              <a:rPr lang="en-US" sz="2400" dirty="0" err="1"/>
              <a:t>peta</a:t>
            </a:r>
            <a:r>
              <a:rPr lang="en-US" sz="2400" dirty="0"/>
              <a:t> museum,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rute</a:t>
            </a:r>
            <a:r>
              <a:rPr lang="en-US" sz="2400" dirty="0"/>
              <a:t> bus.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3. </a:t>
            </a:r>
            <a:r>
              <a:rPr lang="en-US" sz="2400" b="1" dirty="0" err="1" smtClean="0"/>
              <a:t>Berdasarkan</a:t>
            </a:r>
            <a:r>
              <a:rPr lang="en-US" sz="2400" b="1" dirty="0" smtClean="0"/>
              <a:t> </a:t>
            </a:r>
            <a:r>
              <a:rPr lang="en-US" sz="2400" b="1" dirty="0" err="1"/>
              <a:t>Tujuan</a:t>
            </a:r>
            <a:r>
              <a:rPr lang="en-US" sz="2400" b="1" dirty="0"/>
              <a:t>, </a:t>
            </a:r>
            <a:r>
              <a:rPr lang="en-US" sz="2400" b="1" dirty="0" err="1"/>
              <a:t>Bentuk</a:t>
            </a:r>
            <a:r>
              <a:rPr lang="en-US" sz="2400" b="1" dirty="0"/>
              <a:t>, </a:t>
            </a:r>
            <a:r>
              <a:rPr lang="en-US" sz="2400" b="1" dirty="0" err="1"/>
              <a:t>Nilai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Sumber</a:t>
            </a:r>
            <a:r>
              <a:rPr lang="en-US" sz="2400" b="1" dirty="0"/>
              <a:t> </a:t>
            </a:r>
            <a:r>
              <a:rPr lang="en-US" sz="2400" b="1" dirty="0" smtClean="0"/>
              <a:t>Data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28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514" y="742950"/>
            <a:ext cx="7924800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Foto</a:t>
            </a:r>
            <a:r>
              <a:rPr lang="en-US" dirty="0"/>
              <a:t> (Photo Map)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bayangan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fotografis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mozaik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ortofoto</a:t>
            </a:r>
            <a:r>
              <a:rPr lang="en-US" dirty="0"/>
              <a:t> 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kontur,nama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legenda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Garis</a:t>
            </a:r>
            <a:r>
              <a:rPr lang="en-US" dirty="0"/>
              <a:t> (Line Map) –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singkatnya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menyajikan</a:t>
            </a:r>
            <a:r>
              <a:rPr lang="en-US" dirty="0"/>
              <a:t> detail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luasan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/>
              <a:t>digital – </a:t>
            </a:r>
            <a:r>
              <a:rPr lang="en-US" dirty="0" err="1"/>
              <a:t>Peta</a:t>
            </a:r>
            <a:r>
              <a:rPr lang="en-US" dirty="0"/>
              <a:t> digital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media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horizontal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vertikal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Peta</a:t>
            </a:r>
            <a:r>
              <a:rPr lang="en-US" b="1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Penyajian</a:t>
            </a:r>
            <a:r>
              <a:rPr lang="en-US" b="1" dirty="0"/>
              <a:t> </a:t>
            </a:r>
            <a:r>
              <a:rPr lang="en-US" b="1" dirty="0" err="1"/>
              <a:t>Peta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1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75" y="735032"/>
            <a:ext cx="7620000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kuantitatif</a:t>
            </a:r>
            <a:r>
              <a:rPr lang="en-US" dirty="0"/>
              <a:t>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per 1 km2 </a:t>
            </a:r>
            <a:r>
              <a:rPr lang="en-US" dirty="0" err="1"/>
              <a:t>atau</a:t>
            </a:r>
            <a:r>
              <a:rPr lang="en-US" dirty="0"/>
              <a:t> 1 ha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lokas-lokasi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kualitatif</a:t>
            </a:r>
            <a:r>
              <a:rPr lang="en-US" dirty="0"/>
              <a:t>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kualitatif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teh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perkebunan</a:t>
            </a:r>
            <a:r>
              <a:rPr lang="en-US" dirty="0"/>
              <a:t> </a:t>
            </a:r>
            <a:r>
              <a:rPr lang="en-US" dirty="0" err="1"/>
              <a:t>sayur-mayur</a:t>
            </a:r>
            <a:r>
              <a:rPr lang="en-US" dirty="0"/>
              <a:t> di </a:t>
            </a:r>
            <a:r>
              <a:rPr lang="en-US" dirty="0" err="1"/>
              <a:t>Puncak</a:t>
            </a:r>
            <a:r>
              <a:rPr lang="en-US" dirty="0"/>
              <a:t>, </a:t>
            </a:r>
            <a:r>
              <a:rPr lang="en-US" dirty="0" err="1"/>
              <a:t>Jawa</a:t>
            </a:r>
            <a:r>
              <a:rPr lang="en-US" dirty="0"/>
              <a:t> Barat.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Peta</a:t>
            </a:r>
            <a:r>
              <a:rPr lang="en-US" b="1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Data yang </a:t>
            </a:r>
            <a:r>
              <a:rPr lang="en-US" b="1" dirty="0" err="1"/>
              <a:t>Dikandungnya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8203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00100"/>
            <a:ext cx="81534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–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data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bumi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data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stasioner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batimetri</a:t>
            </a:r>
            <a:r>
              <a:rPr lang="en-US" dirty="0" smtClean="0"/>
              <a:t> (</a:t>
            </a:r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),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topografi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pegunungan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gempa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dinamis</a:t>
            </a:r>
            <a:r>
              <a:rPr lang="en-US" dirty="0"/>
              <a:t>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berubah-ubah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petsebaran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Peta</a:t>
            </a:r>
            <a:r>
              <a:rPr lang="en-US" b="1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Datanya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217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85835"/>
            <a:ext cx="86106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dasar</a:t>
            </a:r>
            <a:r>
              <a:rPr lang="en-US" dirty="0"/>
              <a:t> (basic map)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pembakuan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pemetaan,sistem</a:t>
            </a:r>
            <a:r>
              <a:rPr lang="en-US" dirty="0"/>
              <a:t> </a:t>
            </a:r>
            <a:r>
              <a:rPr lang="en-US" dirty="0" err="1"/>
              <a:t>datum,sistem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lembar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,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,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tepi</a:t>
            </a:r>
            <a:r>
              <a:rPr lang="en-US" dirty="0"/>
              <a:t>,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ketelitian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pembakuan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geometris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(grid and </a:t>
            </a:r>
            <a:r>
              <a:rPr lang="en-US" dirty="0" err="1"/>
              <a:t>graticule</a:t>
            </a:r>
            <a:r>
              <a:rPr lang="en-US" dirty="0"/>
              <a:t>). </a:t>
            </a:r>
            <a:r>
              <a:rPr lang="en-US" dirty="0" err="1"/>
              <a:t>Berhubung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topografi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geometrisnya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turunan</a:t>
            </a:r>
            <a:r>
              <a:rPr lang="en-US" dirty="0"/>
              <a:t> (derived map)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(</a:t>
            </a:r>
            <a:r>
              <a:rPr lang="en-US" dirty="0" err="1"/>
              <a:t>diturunkan</a:t>
            </a:r>
            <a:r>
              <a:rPr lang="en-US" dirty="0"/>
              <a:t>)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ada,sehingga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topografi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nn-NO" b="1" dirty="0"/>
              <a:t>Jenis Peta Berdasarkan Sumber Data</a:t>
            </a:r>
          </a:p>
        </p:txBody>
      </p:sp>
    </p:spTree>
    <p:extLst>
      <p:ext uri="{BB962C8B-B14F-4D97-AF65-F5344CB8AC3E}">
        <p14:creationId xmlns:p14="http://schemas.microsoft.com/office/powerpoint/2010/main" val="115081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19150"/>
            <a:ext cx="73914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Peta</a:t>
            </a:r>
            <a:r>
              <a:rPr lang="en-US" sz="2000" dirty="0" smtClean="0"/>
              <a:t>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disajikan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lembaran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buku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yang </a:t>
            </a:r>
            <a:r>
              <a:rPr lang="en-US" sz="2000" dirty="0" err="1"/>
              <a:t>yang</a:t>
            </a:r>
            <a:r>
              <a:rPr lang="en-US" sz="2000" dirty="0"/>
              <a:t> </a:t>
            </a:r>
            <a:r>
              <a:rPr lang="en-US" sz="2000" dirty="0" err="1"/>
              <a:t>dibukukan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atlas.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peta-peta</a:t>
            </a:r>
            <a:r>
              <a:rPr lang="en-US" sz="2000" dirty="0"/>
              <a:t> </a:t>
            </a:r>
            <a:r>
              <a:rPr lang="en-US" sz="2000" dirty="0" err="1"/>
              <a:t>provinsi</a:t>
            </a:r>
            <a:r>
              <a:rPr lang="en-US" sz="2000" dirty="0"/>
              <a:t> di Indonesia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dibukukan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atlas </a:t>
            </a:r>
            <a:r>
              <a:rPr lang="en-US" sz="2000" dirty="0" err="1"/>
              <a:t>nasional</a:t>
            </a:r>
            <a:r>
              <a:rPr lang="en-US" sz="2000" dirty="0"/>
              <a:t> Indonesia.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isinya</a:t>
            </a:r>
            <a:r>
              <a:rPr lang="en-US" sz="2000" dirty="0"/>
              <a:t>, atlas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dibedakan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yakni</a:t>
            </a:r>
            <a:r>
              <a:rPr lang="en-US" sz="2000" dirty="0"/>
              <a:t> atlas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atlas </a:t>
            </a:r>
            <a:r>
              <a:rPr lang="en-US" sz="2000" dirty="0" err="1"/>
              <a:t>khusus</a:t>
            </a:r>
            <a:r>
              <a:rPr lang="en-US" sz="2000" dirty="0"/>
              <a:t>. Atlas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atlas yang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infotmssi</a:t>
            </a:r>
            <a:r>
              <a:rPr lang="en-US" sz="2000" dirty="0"/>
              <a:t> yang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wilayah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cakupan</a:t>
            </a:r>
            <a:r>
              <a:rPr lang="en-US" sz="2000" dirty="0"/>
              <a:t> </a:t>
            </a:r>
            <a:r>
              <a:rPr lang="en-US" sz="2000" dirty="0" err="1"/>
              <a:t>wilayahnya</a:t>
            </a:r>
            <a:r>
              <a:rPr lang="en-US" sz="2000" dirty="0"/>
              <a:t>, atlas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atlas </a:t>
            </a:r>
            <a:r>
              <a:rPr lang="en-US" sz="2000" dirty="0" err="1"/>
              <a:t>nasional</a:t>
            </a:r>
            <a:r>
              <a:rPr lang="en-US" sz="2000" dirty="0"/>
              <a:t>, atlas </a:t>
            </a:r>
            <a:r>
              <a:rPr lang="en-US" sz="2000" dirty="0" err="1"/>
              <a:t>regional,dan</a:t>
            </a:r>
            <a:r>
              <a:rPr lang="en-US" sz="2000" dirty="0"/>
              <a:t> atlas </a:t>
            </a:r>
            <a:r>
              <a:rPr lang="en-US" sz="2000" dirty="0" err="1"/>
              <a:t>dunia</a:t>
            </a:r>
            <a:r>
              <a:rPr lang="en-US" sz="2000" dirty="0"/>
              <a:t>. </a:t>
            </a:r>
            <a:r>
              <a:rPr lang="en-US" sz="2000" dirty="0" err="1"/>
              <a:t>Sedangkan</a:t>
            </a:r>
            <a:r>
              <a:rPr lang="en-US" sz="2000" dirty="0"/>
              <a:t> atlas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atlas yang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tema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khusus</a:t>
            </a:r>
            <a:r>
              <a:rPr lang="en-US" sz="2000" dirty="0"/>
              <a:t>. </a:t>
            </a:r>
            <a:r>
              <a:rPr lang="en-US" sz="2000" dirty="0" err="1"/>
              <a:t>Misalnya,atlas</a:t>
            </a:r>
            <a:r>
              <a:rPr lang="en-US" sz="2000" dirty="0"/>
              <a:t> </a:t>
            </a:r>
            <a:r>
              <a:rPr lang="en-US" sz="2000" dirty="0" err="1"/>
              <a:t>jalan</a:t>
            </a:r>
            <a:r>
              <a:rPr lang="en-US" sz="2000" dirty="0"/>
              <a:t> Jakarta.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nn-NO" b="1" dirty="0"/>
              <a:t>Manfaat Peta</a:t>
            </a:r>
          </a:p>
        </p:txBody>
      </p:sp>
    </p:spTree>
    <p:extLst>
      <p:ext uri="{BB962C8B-B14F-4D97-AF65-F5344CB8AC3E}">
        <p14:creationId xmlns:p14="http://schemas.microsoft.com/office/powerpoint/2010/main" val="225732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webgis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1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2" y="57150"/>
            <a:ext cx="2286000" cy="73866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Sebaran</a:t>
            </a:r>
            <a:r>
              <a:rPr lang="en-US" sz="1400" dirty="0" smtClean="0"/>
              <a:t> </a:t>
            </a:r>
            <a:r>
              <a:rPr lang="en-US" sz="1400" dirty="0" smtClean="0"/>
              <a:t>SMA/SMK</a:t>
            </a:r>
            <a:endParaRPr lang="en-US" sz="1400" dirty="0" smtClean="0"/>
          </a:p>
          <a:p>
            <a:pPr algn="ctr"/>
            <a:r>
              <a:rPr lang="en-US" sz="1400" dirty="0" err="1" smtClean="0"/>
              <a:t>Sebaran</a:t>
            </a:r>
            <a:r>
              <a:rPr lang="en-US" sz="1400" dirty="0" smtClean="0"/>
              <a:t> </a:t>
            </a:r>
            <a:r>
              <a:rPr lang="en-US" sz="1400" dirty="0" err="1" smtClean="0"/>
              <a:t>Pertanian</a:t>
            </a:r>
            <a:endParaRPr lang="en-US" sz="1400" dirty="0" smtClean="0"/>
          </a:p>
          <a:p>
            <a:pPr algn="ctr"/>
            <a:r>
              <a:rPr lang="en-US" sz="1400" dirty="0" err="1" smtClean="0"/>
              <a:t>Jaringan</a:t>
            </a:r>
            <a:r>
              <a:rPr lang="en-US" sz="1400" dirty="0" smtClean="0"/>
              <a:t> </a:t>
            </a:r>
            <a:r>
              <a:rPr lang="en-US" sz="1400" dirty="0" err="1" smtClean="0"/>
              <a:t>Jalan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2" y="1054100"/>
            <a:ext cx="2286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Lengkapi</a:t>
            </a:r>
            <a:r>
              <a:rPr lang="en-US" sz="1400" dirty="0" smtClean="0"/>
              <a:t> </a:t>
            </a:r>
            <a:r>
              <a:rPr lang="en-US" sz="1400" dirty="0" err="1" smtClean="0"/>
              <a:t>Atribut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2" y="1581150"/>
            <a:ext cx="2286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Convert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geojson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2162800"/>
            <a:ext cx="2286001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 </a:t>
            </a:r>
            <a:r>
              <a:rPr lang="en-US" sz="1400" dirty="0" err="1" smtClean="0"/>
              <a:t>ke</a:t>
            </a:r>
            <a:r>
              <a:rPr lang="en-US" sz="1400" dirty="0" smtClean="0"/>
              <a:t> Leaflet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2" y="842486"/>
            <a:ext cx="1828800" cy="7386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Nama</a:t>
            </a:r>
            <a:r>
              <a:rPr lang="en-US" sz="1400" dirty="0" smtClean="0"/>
              <a:t> </a:t>
            </a:r>
            <a:r>
              <a:rPr lang="en-US" sz="1400" dirty="0" err="1" smtClean="0"/>
              <a:t>Kolom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Type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Jumlah</a:t>
            </a:r>
            <a:r>
              <a:rPr lang="en-US" sz="1400" dirty="0" smtClean="0"/>
              <a:t> </a:t>
            </a:r>
            <a:r>
              <a:rPr lang="en-US" sz="1400" dirty="0" err="1" smtClean="0"/>
              <a:t>Karakter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412172"/>
            <a:ext cx="2286001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Kostumasi</a:t>
            </a:r>
            <a:r>
              <a:rPr lang="en-US" sz="1400" dirty="0" smtClean="0"/>
              <a:t> Symbol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Warna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8602" y="4168973"/>
            <a:ext cx="228600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Buat</a:t>
            </a:r>
            <a:r>
              <a:rPr lang="en-US" sz="1400" dirty="0" smtClean="0"/>
              <a:t> </a:t>
            </a:r>
            <a:r>
              <a:rPr lang="en-US" sz="1400" dirty="0" err="1" smtClean="0"/>
              <a:t>Legenda</a:t>
            </a:r>
            <a:endParaRPr lang="en-US" sz="1400" dirty="0" smtClean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1371602" y="795814"/>
            <a:ext cx="0" cy="2582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4" idx="0"/>
          </p:cNvCxnSpPr>
          <p:nvPr/>
        </p:nvCxnSpPr>
        <p:spPr>
          <a:xfrm>
            <a:off x="1371602" y="1361877"/>
            <a:ext cx="0" cy="2192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371602" y="1888927"/>
            <a:ext cx="0" cy="2738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2"/>
            <a:endCxn id="7" idx="0"/>
          </p:cNvCxnSpPr>
          <p:nvPr/>
        </p:nvCxnSpPr>
        <p:spPr>
          <a:xfrm flipH="1">
            <a:off x="1371601" y="3181350"/>
            <a:ext cx="1" cy="2308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  <a:endCxn id="6" idx="1"/>
          </p:cNvCxnSpPr>
          <p:nvPr/>
        </p:nvCxnSpPr>
        <p:spPr>
          <a:xfrm>
            <a:off x="2514602" y="1207989"/>
            <a:ext cx="914400" cy="38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371601" y="3935392"/>
            <a:ext cx="1" cy="2335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29002" y="1733550"/>
            <a:ext cx="3263900" cy="11695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Pengenalan</a:t>
            </a:r>
            <a:r>
              <a:rPr lang="en-US" sz="1400" dirty="0" smtClean="0"/>
              <a:t> leaflet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Konsep</a:t>
            </a:r>
            <a:r>
              <a:rPr lang="en-US" sz="1400" dirty="0" smtClean="0"/>
              <a:t> </a:t>
            </a:r>
            <a:r>
              <a:rPr lang="en-US" sz="1400" dirty="0" err="1"/>
              <a:t>d</a:t>
            </a:r>
            <a:r>
              <a:rPr lang="en-US" sz="1400" dirty="0" err="1" smtClean="0"/>
              <a:t>asar</a:t>
            </a:r>
            <a:r>
              <a:rPr lang="en-US" sz="1400" dirty="0" smtClean="0"/>
              <a:t> client </a:t>
            </a:r>
            <a:r>
              <a:rPr lang="en-US" sz="1400" dirty="0" err="1" smtClean="0"/>
              <a:t>dan</a:t>
            </a:r>
            <a:r>
              <a:rPr lang="en-US" sz="1400" dirty="0" smtClean="0"/>
              <a:t> side server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Content Management System (CMS)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Plugins yang </a:t>
            </a:r>
            <a:r>
              <a:rPr lang="en-US" sz="1400" dirty="0" err="1" smtClean="0"/>
              <a:t>dibutuhkan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Download plugins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22" idx="1"/>
            <a:endCxn id="5" idx="3"/>
          </p:cNvCxnSpPr>
          <p:nvPr/>
        </p:nvCxnSpPr>
        <p:spPr>
          <a:xfrm flipH="1" flipV="1">
            <a:off x="2514602" y="2316689"/>
            <a:ext cx="914400" cy="1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602" y="4778573"/>
            <a:ext cx="2285999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Searching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01" y="2873573"/>
            <a:ext cx="2286001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Basemaps</a:t>
            </a:r>
            <a:r>
              <a:rPr lang="en-US" sz="1400" dirty="0" smtClean="0"/>
              <a:t> Provider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8" idx="2"/>
            <a:endCxn id="26" idx="0"/>
          </p:cNvCxnSpPr>
          <p:nvPr/>
        </p:nvCxnSpPr>
        <p:spPr>
          <a:xfrm>
            <a:off x="1371602" y="4476750"/>
            <a:ext cx="0" cy="30182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28" idx="0"/>
          </p:cNvCxnSpPr>
          <p:nvPr/>
        </p:nvCxnSpPr>
        <p:spPr>
          <a:xfrm>
            <a:off x="1371602" y="2470577"/>
            <a:ext cx="0" cy="402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5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23431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End of Slide</a:t>
            </a: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304800" y="3754908"/>
            <a:ext cx="8610600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i="1" dirty="0" smtClean="0"/>
              <a:t>QUOTE:</a:t>
            </a:r>
          </a:p>
          <a:p>
            <a:r>
              <a:rPr lang="en-US" sz="1400" dirty="0" err="1" smtClean="0"/>
              <a:t>Ahli</a:t>
            </a:r>
            <a:r>
              <a:rPr lang="en-US" sz="1400" dirty="0" smtClean="0"/>
              <a:t> </a:t>
            </a:r>
            <a:r>
              <a:rPr lang="en-US" sz="1400" dirty="0" err="1"/>
              <a:t>riset</a:t>
            </a:r>
            <a:r>
              <a:rPr lang="en-US" sz="1400" dirty="0"/>
              <a:t> (</a:t>
            </a:r>
            <a:r>
              <a:rPr lang="en-US" sz="1400" i="1" dirty="0"/>
              <a:t>Bloom (1985</a:t>
            </a:r>
            <a:r>
              <a:rPr lang="en-US" sz="1400" dirty="0"/>
              <a:t>), Bryan &amp; Harter (1899), Hayes (1989), </a:t>
            </a:r>
            <a:r>
              <a:rPr lang="en-US" sz="1400" dirty="0" err="1"/>
              <a:t>Simmon</a:t>
            </a:r>
            <a:r>
              <a:rPr lang="en-US" sz="1400" dirty="0"/>
              <a:t> &amp; Chase (1973))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memperlihatkan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b="1" dirty="0" err="1"/>
              <a:t>butuh</a:t>
            </a:r>
            <a:r>
              <a:rPr lang="en-US" sz="1400" b="1" dirty="0"/>
              <a:t> </a:t>
            </a:r>
            <a:r>
              <a:rPr lang="en-US" sz="1400" b="1" dirty="0" err="1"/>
              <a:t>sekitar</a:t>
            </a:r>
            <a:r>
              <a:rPr lang="en-US" sz="1400" b="1" dirty="0"/>
              <a:t> </a:t>
            </a:r>
            <a:r>
              <a:rPr lang="en-US" sz="1400" b="1" dirty="0" err="1"/>
              <a:t>sepuluh</a:t>
            </a:r>
            <a:r>
              <a:rPr lang="en-US" sz="1400" b="1" dirty="0"/>
              <a:t> </a:t>
            </a:r>
            <a:r>
              <a:rPr lang="en-US" sz="1400" b="1" dirty="0" err="1"/>
              <a:t>tahun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</a:t>
            </a:r>
            <a:r>
              <a:rPr lang="en-US" sz="1400" b="1" dirty="0" err="1"/>
              <a:t>mengembangkan</a:t>
            </a:r>
            <a:r>
              <a:rPr lang="en-US" sz="1400" b="1" dirty="0"/>
              <a:t> </a:t>
            </a:r>
            <a:r>
              <a:rPr lang="en-US" sz="1400" b="1" dirty="0" err="1"/>
              <a:t>keahlian</a:t>
            </a:r>
            <a:r>
              <a:rPr lang="en-US" sz="1400" b="1" dirty="0"/>
              <a:t> di </a:t>
            </a:r>
            <a:r>
              <a:rPr lang="en-US" sz="1400" b="1" dirty="0" err="1"/>
              <a:t>berbagai</a:t>
            </a:r>
            <a:r>
              <a:rPr lang="en-US" sz="1400" b="1" dirty="0"/>
              <a:t> </a:t>
            </a:r>
            <a:r>
              <a:rPr lang="en-US" sz="1400" b="1" dirty="0" err="1"/>
              <a:t>disiplin</a:t>
            </a:r>
            <a:r>
              <a:rPr lang="en-US" sz="1400" b="1" dirty="0"/>
              <a:t> </a:t>
            </a:r>
            <a:r>
              <a:rPr lang="en-US" sz="1400" b="1" dirty="0" err="1"/>
              <a:t>ilmu</a:t>
            </a:r>
            <a:r>
              <a:rPr lang="en-US" sz="1400" dirty="0"/>
              <a:t>, 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permainan</a:t>
            </a:r>
            <a:r>
              <a:rPr lang="en-US" sz="1400" dirty="0"/>
              <a:t> </a:t>
            </a:r>
            <a:r>
              <a:rPr lang="en-US" sz="1400" dirty="0" err="1"/>
              <a:t>catur</a:t>
            </a:r>
            <a:r>
              <a:rPr lang="en-US" sz="1400" dirty="0"/>
              <a:t>,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komposer</a:t>
            </a:r>
            <a:r>
              <a:rPr lang="en-US" sz="1400" dirty="0"/>
              <a:t> </a:t>
            </a:r>
            <a:r>
              <a:rPr lang="en-US" sz="1400" dirty="0" err="1"/>
              <a:t>musik</a:t>
            </a:r>
            <a:r>
              <a:rPr lang="en-US" sz="1400" dirty="0"/>
              <a:t>, </a:t>
            </a:r>
            <a:r>
              <a:rPr lang="en-US" sz="1400" dirty="0" err="1"/>
              <a:t>mengoperasikan</a:t>
            </a:r>
            <a:r>
              <a:rPr lang="en-US" sz="1400" dirty="0"/>
              <a:t> </a:t>
            </a:r>
            <a:r>
              <a:rPr lang="en-US" sz="1400" dirty="0" err="1"/>
              <a:t>telegraf</a:t>
            </a:r>
            <a:r>
              <a:rPr lang="en-US" sz="1400" dirty="0"/>
              <a:t>, </a:t>
            </a:r>
            <a:r>
              <a:rPr lang="en-US" sz="1400" dirty="0" err="1"/>
              <a:t>melukis</a:t>
            </a:r>
            <a:r>
              <a:rPr lang="en-US" sz="1400" dirty="0"/>
              <a:t>, </a:t>
            </a:r>
            <a:r>
              <a:rPr lang="en-US" sz="1400" dirty="0" err="1"/>
              <a:t>bermain</a:t>
            </a:r>
            <a:r>
              <a:rPr lang="en-US" sz="1400" dirty="0"/>
              <a:t> piano, </a:t>
            </a:r>
            <a:r>
              <a:rPr lang="en-US" sz="1400" dirty="0" err="1"/>
              <a:t>berenang</a:t>
            </a:r>
            <a:r>
              <a:rPr lang="en-US" sz="1400" dirty="0"/>
              <a:t>, </a:t>
            </a:r>
            <a:r>
              <a:rPr lang="en-US" sz="1400" dirty="0" err="1"/>
              <a:t>bermain</a:t>
            </a:r>
            <a:r>
              <a:rPr lang="en-US" sz="1400" dirty="0"/>
              <a:t> </a:t>
            </a:r>
            <a:r>
              <a:rPr lang="en-US" sz="1400" dirty="0" err="1"/>
              <a:t>tenis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riset</a:t>
            </a:r>
            <a:r>
              <a:rPr lang="en-US" sz="1400" dirty="0"/>
              <a:t> di </a:t>
            </a:r>
            <a:r>
              <a:rPr lang="en-US" sz="1400" dirty="0" err="1"/>
              <a:t>bidang</a:t>
            </a:r>
            <a:r>
              <a:rPr lang="en-US" sz="1400" dirty="0"/>
              <a:t> neuropsychology and topology.</a:t>
            </a:r>
          </a:p>
        </p:txBody>
      </p:sp>
    </p:spTree>
    <p:extLst>
      <p:ext uri="{BB962C8B-B14F-4D97-AF65-F5344CB8AC3E}">
        <p14:creationId xmlns:p14="http://schemas.microsoft.com/office/powerpoint/2010/main" val="383880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dirty="0"/>
              <a:t>. </a:t>
            </a:r>
            <a:r>
              <a:rPr lang="en-US" sz="2400" b="1" dirty="0" err="1"/>
              <a:t>Peta</a:t>
            </a:r>
            <a:r>
              <a:rPr lang="en-US" sz="2400" b="1" dirty="0"/>
              <a:t> </a:t>
            </a:r>
            <a:r>
              <a:rPr lang="en-US" sz="2400" b="1" dirty="0" err="1"/>
              <a:t>umum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666750"/>
            <a:ext cx="8001000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yang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permukaan</a:t>
            </a:r>
            <a:r>
              <a:rPr lang="en-US" sz="2000" dirty="0"/>
              <a:t> </a:t>
            </a:r>
            <a:r>
              <a:rPr lang="en-US" sz="2000" dirty="0" err="1"/>
              <a:t>bumi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Peta</a:t>
            </a:r>
            <a:r>
              <a:rPr lang="en-US" sz="2000" dirty="0" smtClean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penampakan</a:t>
            </a:r>
            <a:r>
              <a:rPr lang="en-US" sz="2000" dirty="0"/>
              <a:t> yang </a:t>
            </a:r>
            <a:r>
              <a:rPr lang="en-US" sz="2000" dirty="0" err="1"/>
              <a:t>terdapat</a:t>
            </a:r>
            <a:r>
              <a:rPr lang="en-US" sz="2000" dirty="0"/>
              <a:t> di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kenampakan</a:t>
            </a:r>
            <a:r>
              <a:rPr lang="en-US" sz="2000" dirty="0"/>
              <a:t> </a:t>
            </a:r>
            <a:r>
              <a:rPr lang="en-US" sz="2000" dirty="0" err="1"/>
              <a:t>fisis</a:t>
            </a:r>
            <a:r>
              <a:rPr lang="en-US" sz="2000" dirty="0"/>
              <a:t> (</a:t>
            </a:r>
            <a:r>
              <a:rPr lang="en-US" sz="2000" dirty="0" err="1"/>
              <a:t>alam</a:t>
            </a:r>
            <a:r>
              <a:rPr lang="en-US" sz="2000" dirty="0"/>
              <a:t>)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kenampakan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budaya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Kenampakan</a:t>
            </a:r>
            <a:r>
              <a:rPr lang="en-US" sz="2000" dirty="0" smtClean="0"/>
              <a:t> </a:t>
            </a:r>
            <a:r>
              <a:rPr lang="en-US" sz="2000" dirty="0" err="1"/>
              <a:t>fisis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sungai</a:t>
            </a:r>
            <a:r>
              <a:rPr lang="en-US" sz="2000" dirty="0"/>
              <a:t>, </a:t>
            </a:r>
            <a:r>
              <a:rPr lang="en-US" sz="2000" dirty="0" err="1"/>
              <a:t>gunung</a:t>
            </a:r>
            <a:r>
              <a:rPr lang="en-US" sz="2000" dirty="0"/>
              <a:t>, </a:t>
            </a:r>
            <a:r>
              <a:rPr lang="en-US" sz="2000" dirty="0" err="1"/>
              <a:t>laut</a:t>
            </a:r>
            <a:r>
              <a:rPr lang="en-US" sz="2000" dirty="0"/>
              <a:t>, </a:t>
            </a:r>
            <a:r>
              <a:rPr lang="en-US" sz="2000" dirty="0" err="1"/>
              <a:t>danau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Kenampakan</a:t>
            </a:r>
            <a:r>
              <a:rPr lang="en-US" sz="2000" dirty="0" smtClean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budaya</a:t>
            </a:r>
            <a:r>
              <a:rPr lang="en-US" sz="2000" dirty="0"/>
              <a:t>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jalan</a:t>
            </a:r>
            <a:r>
              <a:rPr lang="en-US" sz="2000" dirty="0"/>
              <a:t> </a:t>
            </a:r>
            <a:r>
              <a:rPr lang="en-US" sz="2000" dirty="0" err="1"/>
              <a:t>raya</a:t>
            </a:r>
            <a:r>
              <a:rPr lang="en-US" sz="2000" dirty="0"/>
              <a:t>, </a:t>
            </a:r>
            <a:r>
              <a:rPr lang="en-US" sz="2000" dirty="0" err="1"/>
              <a:t>jalan</a:t>
            </a:r>
            <a:r>
              <a:rPr lang="en-US" sz="2000" dirty="0"/>
              <a:t> </a:t>
            </a:r>
            <a:r>
              <a:rPr lang="en-US" sz="2000" dirty="0" err="1"/>
              <a:t>kereta</a:t>
            </a:r>
            <a:r>
              <a:rPr lang="en-US" sz="2000" dirty="0"/>
              <a:t> </a:t>
            </a:r>
            <a:r>
              <a:rPr lang="en-US" sz="2000" dirty="0" err="1"/>
              <a:t>api</a:t>
            </a:r>
            <a:r>
              <a:rPr lang="en-US" sz="2000" dirty="0"/>
              <a:t>, </a:t>
            </a:r>
            <a:r>
              <a:rPr lang="en-US" sz="2000" dirty="0" err="1"/>
              <a:t>pemukiman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berbagi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Unsur-unsur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disajikan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menyajikan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unsur</a:t>
            </a:r>
            <a:r>
              <a:rPr lang="en-US" sz="2000" dirty="0"/>
              <a:t> di </a:t>
            </a:r>
            <a:r>
              <a:rPr lang="en-US" sz="2000" dirty="0" err="1"/>
              <a:t>muka</a:t>
            </a:r>
            <a:r>
              <a:rPr lang="en-US" sz="2000" dirty="0"/>
              <a:t> </a:t>
            </a:r>
            <a:r>
              <a:rPr lang="en-US" sz="2000" dirty="0" err="1"/>
              <a:t>bumi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memperhitungkan</a:t>
            </a:r>
            <a:r>
              <a:rPr lang="en-US" sz="2000" dirty="0"/>
              <a:t> </a:t>
            </a:r>
            <a:r>
              <a:rPr lang="en-US" sz="2000" dirty="0" err="1"/>
              <a:t>skala</a:t>
            </a:r>
            <a:r>
              <a:rPr lang="en-US" sz="2000" dirty="0"/>
              <a:t> yang 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75" y="514350"/>
            <a:ext cx="81534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2000" b="1" dirty="0" err="1" smtClean="0"/>
              <a:t>Peta</a:t>
            </a:r>
            <a:r>
              <a:rPr lang="en-US" sz="2000" b="1" dirty="0" smtClean="0"/>
              <a:t> </a:t>
            </a:r>
            <a:r>
              <a:rPr lang="en-US" sz="2000" b="1" dirty="0" err="1"/>
              <a:t>Topografi</a:t>
            </a:r>
            <a:endParaRPr lang="en-US" sz="2000" b="1" dirty="0"/>
          </a:p>
          <a:p>
            <a:endParaRPr lang="en-US" sz="1400" dirty="0"/>
          </a:p>
          <a:p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relief (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rendahnya</a:t>
            </a:r>
            <a:r>
              <a:rPr lang="en-US" sz="1400" dirty="0"/>
              <a:t> </a:t>
            </a:r>
            <a:r>
              <a:rPr lang="en-US" sz="1400" dirty="0" err="1"/>
              <a:t>permukaan</a:t>
            </a:r>
            <a:r>
              <a:rPr lang="en-US" sz="1400" dirty="0"/>
              <a:t> </a:t>
            </a:r>
            <a:r>
              <a:rPr lang="en-US" sz="1400" dirty="0" err="1"/>
              <a:t>bumi</a:t>
            </a:r>
            <a:r>
              <a:rPr lang="en-US" sz="1400" dirty="0"/>
              <a:t>.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kontur</a:t>
            </a:r>
            <a:r>
              <a:rPr lang="en-US" sz="1400" dirty="0"/>
              <a:t> (</a:t>
            </a:r>
            <a:r>
              <a:rPr lang="en-US" sz="1400" dirty="0" err="1"/>
              <a:t>countur</a:t>
            </a:r>
            <a:r>
              <a:rPr lang="en-US" sz="1400" dirty="0"/>
              <a:t> line)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</a:t>
            </a:r>
            <a:r>
              <a:rPr lang="en-US" sz="1400" dirty="0" err="1"/>
              <a:t>khayal</a:t>
            </a:r>
            <a:r>
              <a:rPr lang="en-US" sz="1400" dirty="0"/>
              <a:t> yang </a:t>
            </a:r>
            <a:r>
              <a:rPr lang="en-US" sz="1400" dirty="0" err="1"/>
              <a:t>menghubungkan</a:t>
            </a:r>
            <a:r>
              <a:rPr lang="en-US" sz="1400" dirty="0"/>
              <a:t> </a:t>
            </a:r>
            <a:r>
              <a:rPr lang="en-US" sz="1400" dirty="0" err="1"/>
              <a:t>tempat-tempat</a:t>
            </a:r>
            <a:r>
              <a:rPr lang="en-US" sz="1400" dirty="0"/>
              <a:t> yang </a:t>
            </a:r>
            <a:r>
              <a:rPr lang="en-US" sz="1400" dirty="0" err="1"/>
              <a:t>mempunyai</a:t>
            </a:r>
            <a:r>
              <a:rPr lang="en-US" sz="1400" dirty="0"/>
              <a:t> </a:t>
            </a:r>
            <a:r>
              <a:rPr lang="en-US" sz="1400" dirty="0" err="1"/>
              <a:t>ketinggian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.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 </a:t>
            </a:r>
            <a:r>
              <a:rPr lang="en-US" sz="1400" dirty="0" err="1"/>
              <a:t>sendiri,garis</a:t>
            </a:r>
            <a:r>
              <a:rPr lang="en-US" sz="1400" dirty="0"/>
              <a:t> </a:t>
            </a:r>
            <a:r>
              <a:rPr lang="en-US" sz="1400" dirty="0" err="1"/>
              <a:t>kontur</a:t>
            </a:r>
            <a:r>
              <a:rPr lang="en-US" sz="1400" dirty="0"/>
              <a:t> </a:t>
            </a:r>
            <a:r>
              <a:rPr lang="en-US" sz="1400" dirty="0" err="1"/>
              <a:t>digmbar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warna</a:t>
            </a:r>
            <a:r>
              <a:rPr lang="en-US" sz="1400" dirty="0"/>
              <a:t> </a:t>
            </a:r>
            <a:r>
              <a:rPr lang="en-US" sz="1400" dirty="0" err="1"/>
              <a:t>coklat</a:t>
            </a:r>
            <a:r>
              <a:rPr lang="en-US" sz="1400" dirty="0"/>
              <a:t> </a:t>
            </a:r>
            <a:r>
              <a:rPr lang="en-US" sz="1400" dirty="0" err="1"/>
              <a:t>muda</a:t>
            </a:r>
            <a:r>
              <a:rPr lang="en-US" sz="1400" dirty="0"/>
              <a:t>. </a:t>
            </a:r>
            <a:r>
              <a:rPr lang="en-US" sz="1400" dirty="0" err="1"/>
              <a:t>Kontur</a:t>
            </a:r>
            <a:r>
              <a:rPr lang="en-US" sz="1400" dirty="0"/>
              <a:t> </a:t>
            </a:r>
            <a:r>
              <a:rPr lang="en-US" sz="1400" dirty="0" err="1"/>
              <a:t>berguna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memberikan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relatif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relief. Relief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yang </a:t>
            </a:r>
            <a:r>
              <a:rPr lang="en-US" sz="1400" dirty="0" err="1"/>
              <a:t>memperlihatkan</a:t>
            </a:r>
            <a:r>
              <a:rPr lang="en-US" sz="1400" dirty="0"/>
              <a:t> </a:t>
            </a:r>
            <a:r>
              <a:rPr lang="en-US" sz="1400" dirty="0" err="1"/>
              <a:t>perbedaan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ketinggian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kemiringan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bentuk-bentuk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di </a:t>
            </a:r>
            <a:r>
              <a:rPr lang="en-US" sz="1400" dirty="0" err="1"/>
              <a:t>permukaan</a:t>
            </a:r>
            <a:r>
              <a:rPr lang="en-US" sz="1400" dirty="0"/>
              <a:t> </a:t>
            </a:r>
            <a:r>
              <a:rPr lang="en-US" sz="1400" dirty="0" err="1"/>
              <a:t>bumi</a:t>
            </a:r>
            <a:r>
              <a:rPr lang="en-US" sz="1400" dirty="0"/>
              <a:t>. Relief </a:t>
            </a:r>
            <a:r>
              <a:rPr lang="en-US" sz="1400" dirty="0" err="1"/>
              <a:t>dihubungkan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model </a:t>
            </a:r>
            <a:r>
              <a:rPr lang="en-US" sz="1400" dirty="0" err="1"/>
              <a:t>keseluruhan</a:t>
            </a:r>
            <a:r>
              <a:rPr lang="en-US" sz="1400" dirty="0"/>
              <a:t> </a:t>
            </a:r>
            <a:r>
              <a:rPr lang="en-US" sz="1400" dirty="0" err="1"/>
              <a:t>muka</a:t>
            </a:r>
            <a:r>
              <a:rPr lang="en-US" sz="1400" dirty="0"/>
              <a:t> </a:t>
            </a:r>
            <a:r>
              <a:rPr lang="en-US" sz="1400" dirty="0" err="1"/>
              <a:t>bumi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tiga</a:t>
            </a:r>
            <a:r>
              <a:rPr lang="en-US" sz="1400" dirty="0"/>
              <a:t> </a:t>
            </a:r>
            <a:r>
              <a:rPr lang="en-US" sz="1400" dirty="0" err="1"/>
              <a:t>dimensi</a:t>
            </a:r>
            <a:r>
              <a:rPr lang="en-US" sz="1400" dirty="0"/>
              <a:t>. </a:t>
            </a:r>
            <a:r>
              <a:rPr lang="en-US" sz="1400" dirty="0" err="1"/>
              <a:t>Selain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peta-peta</a:t>
            </a:r>
            <a:r>
              <a:rPr lang="en-US" sz="1400" dirty="0"/>
              <a:t> </a:t>
            </a:r>
            <a:r>
              <a:rPr lang="en-US" sz="1400" dirty="0" err="1"/>
              <a:t>tematik</a:t>
            </a:r>
            <a:r>
              <a:rPr lang="en-US" sz="1400" dirty="0"/>
              <a:t> </a:t>
            </a:r>
            <a:r>
              <a:rPr lang="en-US" sz="1400" dirty="0" err="1"/>
              <a:t>seperti,peta</a:t>
            </a:r>
            <a:r>
              <a:rPr lang="en-US" sz="1400" dirty="0"/>
              <a:t> </a:t>
            </a:r>
            <a:r>
              <a:rPr lang="en-US" sz="1400" dirty="0" err="1"/>
              <a:t>kehutanan</a:t>
            </a:r>
            <a:r>
              <a:rPr lang="en-US" sz="1400" dirty="0"/>
              <a:t>,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pariwisata</a:t>
            </a:r>
            <a:r>
              <a:rPr lang="en-US" sz="1400" dirty="0"/>
              <a:t>,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lahan,dan</a:t>
            </a:r>
            <a:r>
              <a:rPr lang="en-US" sz="1400" dirty="0"/>
              <a:t> </a:t>
            </a:r>
            <a:r>
              <a:rPr lang="en-US" sz="1400" dirty="0" err="1"/>
              <a:t>sebagainya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Di Indonesia </a:t>
            </a:r>
            <a:r>
              <a:rPr lang="en-US" sz="1400" dirty="0" err="1"/>
              <a:t>pemetaan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 </a:t>
            </a:r>
            <a:r>
              <a:rPr lang="en-US" sz="1400" dirty="0" err="1"/>
              <a:t>dikerjakan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Jawatan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 (</a:t>
            </a:r>
            <a:r>
              <a:rPr lang="en-US" sz="1400" dirty="0" err="1"/>
              <a:t>jantop</a:t>
            </a:r>
            <a:r>
              <a:rPr lang="en-US" sz="1400" dirty="0"/>
              <a:t>) </a:t>
            </a:r>
            <a:r>
              <a:rPr lang="en-US" sz="1400" dirty="0" err="1"/>
              <a:t>Angkatan</a:t>
            </a:r>
            <a:r>
              <a:rPr lang="en-US" sz="1400" dirty="0"/>
              <a:t> </a:t>
            </a:r>
            <a:r>
              <a:rPr lang="en-US" sz="1400" dirty="0" err="1"/>
              <a:t>Darat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koordinasi</a:t>
            </a:r>
            <a:r>
              <a:rPr lang="en-US" sz="1400" dirty="0"/>
              <a:t> </a:t>
            </a:r>
            <a:r>
              <a:rPr lang="en-US" sz="1400" dirty="0" err="1"/>
              <a:t>Badan</a:t>
            </a:r>
            <a:r>
              <a:rPr lang="en-US" sz="1400" dirty="0"/>
              <a:t> </a:t>
            </a:r>
            <a:r>
              <a:rPr lang="en-US" sz="1400" dirty="0" err="1"/>
              <a:t>Koordinasi</a:t>
            </a:r>
            <a:r>
              <a:rPr lang="en-US" sz="1400" dirty="0"/>
              <a:t> </a:t>
            </a:r>
            <a:r>
              <a:rPr lang="en-US" sz="1400" dirty="0" err="1"/>
              <a:t>Survei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Pemetaan</a:t>
            </a:r>
            <a:r>
              <a:rPr lang="en-US" sz="1400" dirty="0"/>
              <a:t> </a:t>
            </a:r>
            <a:r>
              <a:rPr lang="en-US" sz="1400" dirty="0" err="1"/>
              <a:t>Nasional</a:t>
            </a:r>
            <a:r>
              <a:rPr lang="en-US" sz="1400" dirty="0"/>
              <a:t> (</a:t>
            </a:r>
            <a:r>
              <a:rPr lang="en-US" sz="1400" dirty="0" err="1"/>
              <a:t>Bakosurtanal</a:t>
            </a:r>
            <a:r>
              <a:rPr lang="en-US" sz="1400" dirty="0"/>
              <a:t>).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dihasilkan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diperjualbelikan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bebas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Rupa</a:t>
            </a:r>
            <a:r>
              <a:rPr lang="en-US" sz="1400" dirty="0"/>
              <a:t> </a:t>
            </a:r>
            <a:r>
              <a:rPr lang="en-US" sz="1400" dirty="0" err="1"/>
              <a:t>Bumi</a:t>
            </a:r>
            <a:r>
              <a:rPr lang="en-US" sz="1400" dirty="0"/>
              <a:t> Indonesia (RBI)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sejenis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dikoordinasi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Bakosurtanal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mempunyai</a:t>
            </a:r>
            <a:r>
              <a:rPr lang="en-US" sz="1400" dirty="0"/>
              <a:t> </a:t>
            </a:r>
            <a:r>
              <a:rPr lang="en-US" sz="1400" dirty="0" err="1"/>
              <a:t>isi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sifat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. </a:t>
            </a:r>
            <a:r>
              <a:rPr lang="en-US" sz="1400" dirty="0" err="1"/>
              <a:t>Perbedaan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proyeksi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pengambilan</a:t>
            </a:r>
            <a:r>
              <a:rPr lang="en-US" sz="1400" dirty="0"/>
              <a:t> data di </a:t>
            </a:r>
            <a:r>
              <a:rPr lang="en-US" sz="1400" dirty="0" err="1"/>
              <a:t>lapangan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topografi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perolehan</a:t>
            </a:r>
            <a:r>
              <a:rPr lang="en-US" sz="1400" dirty="0"/>
              <a:t> data di </a:t>
            </a:r>
            <a:r>
              <a:rPr lang="en-US" sz="1400" dirty="0" err="1"/>
              <a:t>lapangan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survei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pengukuran</a:t>
            </a:r>
            <a:r>
              <a:rPr lang="en-US" sz="1400" dirty="0"/>
              <a:t> </a:t>
            </a:r>
            <a:r>
              <a:rPr lang="en-US" sz="1400" dirty="0" err="1"/>
              <a:t>lapangan</a:t>
            </a:r>
            <a:r>
              <a:rPr lang="en-US" sz="1400" dirty="0"/>
              <a:t>, </a:t>
            </a:r>
            <a:r>
              <a:rPr lang="en-US" sz="1400" dirty="0" err="1"/>
              <a:t>sedangkan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RBI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kompilasi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foto</a:t>
            </a:r>
            <a:r>
              <a:rPr lang="en-US" sz="1400" dirty="0"/>
              <a:t> </a:t>
            </a:r>
            <a:r>
              <a:rPr lang="en-US" sz="1400" dirty="0" err="1"/>
              <a:t>udara</a:t>
            </a:r>
            <a:r>
              <a:rPr lang="en-US" sz="1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dirty="0"/>
              <a:t>. </a:t>
            </a:r>
            <a:r>
              <a:rPr lang="en-US" sz="2400" b="1" dirty="0" err="1"/>
              <a:t>Peta</a:t>
            </a:r>
            <a:r>
              <a:rPr lang="en-US" sz="2400" b="1" dirty="0"/>
              <a:t> </a:t>
            </a:r>
            <a:r>
              <a:rPr lang="en-US" sz="2400" b="1" dirty="0" err="1" smtClean="0"/>
              <a:t>umum</a:t>
            </a:r>
            <a:r>
              <a:rPr lang="en-US" sz="2400" b="1" dirty="0" smtClean="0"/>
              <a:t> =&gt; </a:t>
            </a:r>
            <a:r>
              <a:rPr lang="en-US" sz="2400" dirty="0" err="1" smtClean="0"/>
              <a:t>Jenis-jenis</a:t>
            </a:r>
            <a:r>
              <a:rPr lang="en-US" sz="2400" dirty="0" smtClean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 smtClean="0"/>
              <a:t>umum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5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590550"/>
            <a:ext cx="85725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Objek</a:t>
            </a:r>
            <a:r>
              <a:rPr lang="en-US" sz="1600" dirty="0"/>
              <a:t> yang </a:t>
            </a:r>
            <a:r>
              <a:rPr lang="en-US" sz="1600" dirty="0" err="1"/>
              <a:t>disajiakan</a:t>
            </a:r>
            <a:r>
              <a:rPr lang="en-US" sz="1600" dirty="0"/>
              <a:t> </a:t>
            </a:r>
            <a:r>
              <a:rPr lang="en-US" sz="1600" dirty="0" err="1"/>
              <a:t>oleh</a:t>
            </a:r>
            <a:r>
              <a:rPr lang="en-US" sz="1600" dirty="0"/>
              <a:t>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topografi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peta</a:t>
            </a:r>
            <a:r>
              <a:rPr lang="en-US" sz="1600" dirty="0"/>
              <a:t> RBI </a:t>
            </a:r>
            <a:r>
              <a:rPr lang="en-US" sz="1600" dirty="0" err="1"/>
              <a:t>yaitu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r>
              <a:rPr lang="en-US" sz="1600" b="1" dirty="0"/>
              <a:t>a. </a:t>
            </a:r>
            <a:r>
              <a:rPr lang="en-US" sz="1600" b="1" dirty="0" err="1"/>
              <a:t>Unsur</a:t>
            </a:r>
            <a:r>
              <a:rPr lang="en-US" sz="1600" b="1" dirty="0"/>
              <a:t> </a:t>
            </a:r>
            <a:r>
              <a:rPr lang="en-US" sz="1600" b="1" dirty="0" err="1"/>
              <a:t>buatan</a:t>
            </a:r>
            <a:r>
              <a:rPr lang="en-US" sz="1600" b="1" dirty="0"/>
              <a:t> </a:t>
            </a:r>
            <a:r>
              <a:rPr lang="en-US" sz="1600" b="1" dirty="0" err="1"/>
              <a:t>manusia</a:t>
            </a:r>
            <a:endParaRPr lang="en-US" sz="1600" b="1" dirty="0"/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Unsur-unsur</a:t>
            </a:r>
            <a:r>
              <a:rPr lang="en-US" sz="1600" dirty="0" smtClean="0"/>
              <a:t> </a:t>
            </a:r>
            <a:r>
              <a:rPr lang="en-US" sz="1600" dirty="0" err="1"/>
              <a:t>perhubungan</a:t>
            </a:r>
            <a:r>
              <a:rPr lang="en-US" sz="1600" dirty="0"/>
              <a:t>, </a:t>
            </a:r>
            <a:r>
              <a:rPr lang="en-US" sz="1600" dirty="0" err="1"/>
              <a:t>meliputi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kereta</a:t>
            </a:r>
            <a:r>
              <a:rPr lang="en-US" sz="1600" dirty="0"/>
              <a:t> </a:t>
            </a:r>
            <a:r>
              <a:rPr lang="en-US" sz="1600" dirty="0" err="1"/>
              <a:t>api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Gedung-gedung</a:t>
            </a:r>
            <a:r>
              <a:rPr lang="en-US" sz="1600" dirty="0"/>
              <a:t>, </a:t>
            </a:r>
            <a:r>
              <a:rPr lang="en-US" sz="1600" dirty="0" err="1"/>
              <a:t>meliputi</a:t>
            </a:r>
            <a:r>
              <a:rPr lang="en-US" sz="1600" dirty="0"/>
              <a:t> </a:t>
            </a:r>
            <a:r>
              <a:rPr lang="en-US" sz="1600" dirty="0" err="1"/>
              <a:t>perumahan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bangunan</a:t>
            </a:r>
            <a:r>
              <a:rPr lang="en-US" sz="1600" dirty="0"/>
              <a:t> lain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mesjid</a:t>
            </a:r>
            <a:r>
              <a:rPr lang="en-US" sz="1600" dirty="0"/>
              <a:t>, </a:t>
            </a:r>
            <a:r>
              <a:rPr lang="en-US" sz="1600" dirty="0" err="1"/>
              <a:t>kantor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sebagainya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Konstruksi-konstruksi</a:t>
            </a:r>
            <a:r>
              <a:rPr lang="en-US" sz="1600" dirty="0" smtClean="0"/>
              <a:t> </a:t>
            </a:r>
            <a:r>
              <a:rPr lang="en-US" sz="1600" dirty="0" err="1"/>
              <a:t>lain,seperti</a:t>
            </a:r>
            <a:r>
              <a:rPr lang="en-US" sz="1600" dirty="0"/>
              <a:t> : </a:t>
            </a:r>
            <a:r>
              <a:rPr lang="en-US" sz="1600" dirty="0" err="1"/>
              <a:t>bendungan</a:t>
            </a:r>
            <a:r>
              <a:rPr lang="en-US" sz="1600" dirty="0"/>
              <a:t>,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pipa</a:t>
            </a:r>
            <a:r>
              <a:rPr lang="en-US" sz="1600" dirty="0"/>
              <a:t>, </a:t>
            </a:r>
            <a:r>
              <a:rPr lang="en-US" sz="1600" dirty="0" err="1"/>
              <a:t>waduk</a:t>
            </a:r>
            <a:r>
              <a:rPr lang="en-US" sz="1600" dirty="0"/>
              <a:t> </a:t>
            </a:r>
            <a:r>
              <a:rPr lang="en-US" sz="1600" dirty="0" err="1"/>
              <a:t>penyimpanan</a:t>
            </a:r>
            <a:r>
              <a:rPr lang="en-US" sz="1600" dirty="0"/>
              <a:t> air, </a:t>
            </a:r>
            <a:r>
              <a:rPr lang="en-US" sz="1600" dirty="0" err="1"/>
              <a:t>dan</a:t>
            </a:r>
            <a:r>
              <a:rPr lang="en-US" sz="1600" dirty="0"/>
              <a:t> lain-lain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Unsur</a:t>
            </a:r>
            <a:r>
              <a:rPr lang="en-US" sz="1600" dirty="0" smtClean="0"/>
              <a:t> </a:t>
            </a:r>
            <a:r>
              <a:rPr lang="en-US" sz="1600" dirty="0" err="1"/>
              <a:t>luasan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 </a:t>
            </a:r>
            <a:r>
              <a:rPr lang="en-US" sz="1600" dirty="0" err="1"/>
              <a:t>khusus,meliputu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 yang </a:t>
            </a:r>
            <a:r>
              <a:rPr lang="en-US" sz="1600" dirty="0" err="1"/>
              <a:t>ditanami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perkebunan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taman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Batas-</a:t>
            </a:r>
            <a:r>
              <a:rPr lang="en-US" sz="1600" dirty="0" err="1" smtClean="0"/>
              <a:t>batas,meliputu</a:t>
            </a:r>
            <a:r>
              <a:rPr lang="en-US" sz="1600" dirty="0" smtClean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adminstratif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provinsi</a:t>
            </a:r>
            <a:r>
              <a:rPr lang="en-US" sz="1600" dirty="0"/>
              <a:t>, </a:t>
            </a:r>
            <a:r>
              <a:rPr lang="en-US" sz="1600" dirty="0" err="1"/>
              <a:t>kabupaten</a:t>
            </a:r>
            <a:r>
              <a:rPr lang="en-US" sz="1600" dirty="0"/>
              <a:t>,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terkecil</a:t>
            </a:r>
            <a:r>
              <a:rPr lang="en-US" sz="1600" dirty="0"/>
              <a:t> yang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b. </a:t>
            </a:r>
            <a:r>
              <a:rPr lang="en-US" sz="1600" b="1" dirty="0" err="1"/>
              <a:t>Unsur</a:t>
            </a:r>
            <a:r>
              <a:rPr lang="en-US" sz="1600" b="1" dirty="0"/>
              <a:t> </a:t>
            </a:r>
            <a:r>
              <a:rPr lang="en-US" sz="1600" b="1" dirty="0" err="1"/>
              <a:t>alam</a:t>
            </a:r>
            <a:endParaRPr lang="en-US" sz="1600" b="1" dirty="0"/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Unsur</a:t>
            </a:r>
            <a:r>
              <a:rPr lang="en-US" sz="1600" dirty="0" smtClean="0"/>
              <a:t> </a:t>
            </a:r>
            <a:r>
              <a:rPr lang="en-US" sz="1600" dirty="0" err="1"/>
              <a:t>hidrografi,termasuk</a:t>
            </a:r>
            <a:r>
              <a:rPr lang="en-US" sz="1600" dirty="0"/>
              <a:t> </a:t>
            </a:r>
            <a:r>
              <a:rPr lang="en-US" sz="1600" dirty="0" err="1"/>
              <a:t>sungai,danau,dan</a:t>
            </a:r>
            <a:r>
              <a:rPr lang="en-US" sz="1600" dirty="0"/>
              <a:t> </a:t>
            </a:r>
            <a:r>
              <a:rPr lang="en-US" sz="1600" dirty="0" err="1"/>
              <a:t>garis</a:t>
            </a:r>
            <a:r>
              <a:rPr lang="en-US" sz="1600" dirty="0"/>
              <a:t> </a:t>
            </a:r>
            <a:r>
              <a:rPr lang="en-US" sz="1600" dirty="0" err="1"/>
              <a:t>pantai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Tanaman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vegetasi</a:t>
            </a:r>
            <a:r>
              <a:rPr lang="en-US" sz="1600" dirty="0"/>
              <a:t>),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umumnya</a:t>
            </a:r>
            <a:r>
              <a:rPr lang="en-US" sz="1600" dirty="0"/>
              <a:t> </a:t>
            </a:r>
            <a:r>
              <a:rPr lang="en-US" sz="1600" dirty="0" err="1"/>
              <a:t>dikelompokkan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faktor</a:t>
            </a:r>
            <a:r>
              <a:rPr lang="en-US" sz="1600" dirty="0"/>
              <a:t> lain yang </a:t>
            </a:r>
            <a:r>
              <a:rPr lang="en-US" sz="1600" dirty="0" err="1"/>
              <a:t>berhubungan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Unsur</a:t>
            </a:r>
            <a:r>
              <a:rPr lang="en-US" sz="1600" dirty="0" smtClean="0"/>
              <a:t> </a:t>
            </a:r>
            <a:r>
              <a:rPr lang="en-US" sz="1600" dirty="0"/>
              <a:t>lain </a:t>
            </a:r>
            <a:r>
              <a:rPr lang="en-US" sz="1600" dirty="0" err="1"/>
              <a:t>seperti</a:t>
            </a:r>
            <a:r>
              <a:rPr lang="en-US" sz="1600" dirty="0"/>
              <a:t>: </a:t>
            </a:r>
            <a:r>
              <a:rPr lang="en-US" sz="1600" dirty="0" err="1"/>
              <a:t>permukaan</a:t>
            </a:r>
            <a:r>
              <a:rPr lang="en-US" sz="1600" dirty="0"/>
              <a:t> </a:t>
            </a:r>
            <a:r>
              <a:rPr lang="en-US" sz="1600" dirty="0" err="1"/>
              <a:t>es,salju,pasir,dan</a:t>
            </a:r>
            <a:r>
              <a:rPr lang="en-US" sz="1600" dirty="0"/>
              <a:t> lain-lain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dirty="0"/>
              <a:t>. </a:t>
            </a:r>
            <a:r>
              <a:rPr lang="en-US" sz="2400" b="1" dirty="0" err="1"/>
              <a:t>Peta</a:t>
            </a:r>
            <a:r>
              <a:rPr lang="en-US" sz="2400" b="1" dirty="0"/>
              <a:t> </a:t>
            </a:r>
            <a:r>
              <a:rPr lang="en-US" sz="2400" b="1" dirty="0" err="1" smtClean="0"/>
              <a:t>umum</a:t>
            </a:r>
            <a:r>
              <a:rPr lang="en-US" sz="2400" b="1" dirty="0" smtClean="0"/>
              <a:t> =&gt; </a:t>
            </a:r>
            <a:r>
              <a:rPr lang="en-US" sz="2400" dirty="0" err="1" smtClean="0"/>
              <a:t>Jenis-jenis</a:t>
            </a:r>
            <a:r>
              <a:rPr lang="en-US" sz="2400" dirty="0" smtClean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 smtClean="0"/>
              <a:t>umum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4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66750"/>
            <a:ext cx="845820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Peta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chorografi</a:t>
            </a:r>
            <a:r>
              <a:rPr lang="en-US" sz="2000" b="1" dirty="0" smtClean="0"/>
              <a:t> </a:t>
            </a:r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benua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bola </a:t>
            </a:r>
            <a:r>
              <a:rPr lang="en-US" dirty="0" err="1"/>
              <a:t>bumi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Chorografi</a:t>
            </a:r>
            <a:r>
              <a:rPr lang="en-US" dirty="0"/>
              <a:t>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chorografi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1 : 250.000 </a:t>
            </a:r>
            <a:r>
              <a:rPr lang="en-US" dirty="0" err="1"/>
              <a:t>sampai</a:t>
            </a:r>
            <a:r>
              <a:rPr lang="en-US" dirty="0"/>
              <a:t> 1:1.000.000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chorografi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propinsi</a:t>
            </a:r>
            <a:r>
              <a:rPr lang="en-US" dirty="0"/>
              <a:t>, </a:t>
            </a:r>
            <a:r>
              <a:rPr lang="en-US" dirty="0" err="1"/>
              <a:t>negara</a:t>
            </a:r>
            <a:r>
              <a:rPr lang="en-US" dirty="0"/>
              <a:t>, </a:t>
            </a:r>
            <a:r>
              <a:rPr lang="en-US" dirty="0" err="1"/>
              <a:t>benua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chorografi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kenampakan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 </a:t>
            </a:r>
            <a:r>
              <a:rPr lang="en-US" dirty="0" err="1"/>
              <a:t>pegunungan</a:t>
            </a:r>
            <a:r>
              <a:rPr lang="en-US" dirty="0"/>
              <a:t>, </a:t>
            </a:r>
            <a:r>
              <a:rPr lang="en-US" dirty="0" err="1"/>
              <a:t>gunung</a:t>
            </a:r>
            <a:r>
              <a:rPr lang="en-US" dirty="0"/>
              <a:t>, </a:t>
            </a:r>
            <a:r>
              <a:rPr lang="en-US" dirty="0" err="1"/>
              <a:t>sungai</a:t>
            </a:r>
            <a:r>
              <a:rPr lang="en-US" dirty="0"/>
              <a:t>, </a:t>
            </a:r>
            <a:r>
              <a:rPr lang="en-US" dirty="0" err="1"/>
              <a:t>danau</a:t>
            </a:r>
            <a:r>
              <a:rPr lang="en-US" dirty="0"/>
              <a:t>,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raya,jalan</a:t>
            </a:r>
            <a:r>
              <a:rPr lang="en-US" dirty="0"/>
              <a:t> </a:t>
            </a:r>
            <a:r>
              <a:rPr lang="en-US" dirty="0" err="1"/>
              <a:t>kereta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,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pantai</a:t>
            </a:r>
            <a:r>
              <a:rPr lang="en-US" dirty="0"/>
              <a:t>, </a:t>
            </a:r>
            <a:r>
              <a:rPr lang="en-US" dirty="0" err="1"/>
              <a:t>rawa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lain-lain.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Atlas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chorografi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/>
              <a:t>Indonesia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Indonesia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dunia</a:t>
            </a:r>
            <a:r>
              <a:rPr lang="en-US" dirty="0"/>
              <a:t>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bola </a:t>
            </a:r>
            <a:r>
              <a:rPr lang="en-US" dirty="0" err="1"/>
              <a:t>bumi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dirty="0"/>
              <a:t>. </a:t>
            </a:r>
            <a:r>
              <a:rPr lang="en-US" sz="2400" b="1" dirty="0" err="1"/>
              <a:t>Peta</a:t>
            </a:r>
            <a:r>
              <a:rPr lang="en-US" sz="2400" b="1" dirty="0"/>
              <a:t> </a:t>
            </a:r>
            <a:r>
              <a:rPr lang="en-US" sz="2400" b="1" dirty="0" err="1" smtClean="0"/>
              <a:t>umum</a:t>
            </a:r>
            <a:r>
              <a:rPr lang="en-US" sz="2400" b="1" dirty="0" smtClean="0"/>
              <a:t> =&gt; </a:t>
            </a:r>
            <a:r>
              <a:rPr lang="en-US" sz="2400" dirty="0" err="1" smtClean="0"/>
              <a:t>Jenis-jenis</a:t>
            </a:r>
            <a:r>
              <a:rPr lang="en-US" sz="2400" dirty="0" smtClean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 smtClean="0"/>
              <a:t>umum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6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619185"/>
            <a:ext cx="8470900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Disebut</a:t>
            </a:r>
            <a:r>
              <a:rPr lang="en-US" sz="1600" dirty="0" smtClean="0"/>
              <a:t>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tematik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menggambarkan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kenampakan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permukaan</a:t>
            </a:r>
            <a:r>
              <a:rPr lang="en-US" sz="1600" dirty="0"/>
              <a:t> </a:t>
            </a:r>
            <a:r>
              <a:rPr lang="en-US" sz="1600" dirty="0" err="1"/>
              <a:t>bumi</a:t>
            </a:r>
            <a:r>
              <a:rPr lang="en-US" sz="1600" dirty="0"/>
              <a:t> yang </a:t>
            </a:r>
            <a:r>
              <a:rPr lang="en-US" sz="1600" dirty="0" err="1"/>
              <a:t>inginditampilkan</a:t>
            </a:r>
            <a:r>
              <a:rPr lang="en-US" sz="1600" dirty="0"/>
              <a:t>. </a:t>
            </a:r>
            <a:r>
              <a:rPr lang="en-US" sz="1600" dirty="0" err="1"/>
              <a:t>Dengan</a:t>
            </a:r>
            <a:r>
              <a:rPr lang="en-US" sz="1600" dirty="0"/>
              <a:t> kata lain, yang </a:t>
            </a:r>
            <a:r>
              <a:rPr lang="en-US" sz="1600" dirty="0" err="1"/>
              <a:t>ditampilkan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tema</a:t>
            </a:r>
            <a:r>
              <a:rPr lang="en-US" sz="1600" dirty="0"/>
              <a:t> </a:t>
            </a:r>
            <a:r>
              <a:rPr lang="en-US" sz="1600" dirty="0" err="1"/>
              <a:t>tertentu.Peta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yang </a:t>
            </a:r>
            <a:r>
              <a:rPr lang="en-US" sz="1600" dirty="0" err="1"/>
              <a:t>menggambarkan</a:t>
            </a:r>
            <a:r>
              <a:rPr lang="en-US" sz="1600" dirty="0"/>
              <a:t> </a:t>
            </a:r>
            <a:r>
              <a:rPr lang="en-US" sz="1600" dirty="0" err="1"/>
              <a:t>kenampakan-kenampakan</a:t>
            </a:r>
            <a:r>
              <a:rPr lang="en-US" sz="1600" dirty="0"/>
              <a:t> (</a:t>
            </a:r>
            <a:r>
              <a:rPr lang="en-US" sz="1600" dirty="0" err="1"/>
              <a:t>fenomena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unsur</a:t>
            </a:r>
            <a:r>
              <a:rPr lang="en-US" sz="1600" dirty="0"/>
              <a:t> </a:t>
            </a:r>
            <a:r>
              <a:rPr lang="en-US" sz="1600" dirty="0" err="1"/>
              <a:t>unsur</a:t>
            </a:r>
            <a:r>
              <a:rPr lang="en-US" sz="1600" dirty="0"/>
              <a:t> </a:t>
            </a:r>
            <a:r>
              <a:rPr lang="en-US" sz="1600" dirty="0" err="1"/>
              <a:t>geosfer</a:t>
            </a:r>
            <a:r>
              <a:rPr lang="en-US" sz="1600" dirty="0"/>
              <a:t>)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baik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sosial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tematik,objek</a:t>
            </a:r>
            <a:r>
              <a:rPr lang="en-US" sz="1600" dirty="0"/>
              <a:t> yang </a:t>
            </a:r>
            <a:r>
              <a:rPr lang="en-US" sz="1600" dirty="0" err="1"/>
              <a:t>disajikan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bentuk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simbol-simbol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tema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maksud</a:t>
            </a:r>
            <a:r>
              <a:rPr lang="en-US" sz="1600" dirty="0"/>
              <a:t> </a:t>
            </a:r>
            <a:r>
              <a:rPr lang="en-US" sz="1600" dirty="0" err="1"/>
              <a:t>tujuannya</a:t>
            </a:r>
            <a:r>
              <a:rPr lang="en-US" sz="1600" dirty="0"/>
              <a:t>.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tematik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tema</a:t>
            </a:r>
            <a:r>
              <a:rPr lang="en-US" sz="1600" dirty="0"/>
              <a:t> yang </a:t>
            </a:r>
            <a:r>
              <a:rPr lang="en-US" sz="1600" dirty="0" err="1"/>
              <a:t>diperlukan,misalnya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perencanaan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daerah</a:t>
            </a:r>
            <a:r>
              <a:rPr lang="en-US" sz="1600" dirty="0"/>
              <a:t>, </a:t>
            </a:r>
            <a:r>
              <a:rPr lang="en-US" sz="1600" dirty="0" err="1"/>
              <a:t>administrasi</a:t>
            </a:r>
            <a:r>
              <a:rPr lang="en-US" sz="1600" dirty="0"/>
              <a:t>, </a:t>
            </a:r>
            <a:r>
              <a:rPr lang="en-US" sz="1600" dirty="0" err="1"/>
              <a:t>manajemen</a:t>
            </a:r>
            <a:r>
              <a:rPr lang="en-US" sz="1600" dirty="0"/>
              <a:t>, </a:t>
            </a:r>
            <a:r>
              <a:rPr lang="en-US" sz="1600" dirty="0" err="1"/>
              <a:t>perusahaan-perusahaan</a:t>
            </a:r>
            <a:r>
              <a:rPr lang="en-US" sz="1600" dirty="0"/>
              <a:t>, </a:t>
            </a:r>
            <a:r>
              <a:rPr lang="en-US" sz="1600" dirty="0" err="1"/>
              <a:t>pendidikan,militer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sebagainya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alam</a:t>
            </a:r>
            <a:r>
              <a:rPr lang="en-US" sz="1600" dirty="0"/>
              <a:t> </a:t>
            </a:r>
            <a:r>
              <a:rPr lang="en-US" sz="1600" dirty="0" err="1"/>
              <a:t>perkembangan</a:t>
            </a:r>
            <a:r>
              <a:rPr lang="en-US" sz="1600" dirty="0"/>
              <a:t> </a:t>
            </a:r>
            <a:r>
              <a:rPr lang="en-US" sz="1600" dirty="0" err="1"/>
              <a:t>ilmu</a:t>
            </a:r>
            <a:r>
              <a:rPr lang="en-US" sz="1600" dirty="0"/>
              <a:t> </a:t>
            </a:r>
            <a:r>
              <a:rPr lang="en-US" sz="1600" dirty="0" err="1"/>
              <a:t>pengetahuan,peta</a:t>
            </a:r>
            <a:r>
              <a:rPr lang="en-US" sz="1600" dirty="0"/>
              <a:t> </a:t>
            </a:r>
            <a:r>
              <a:rPr lang="en-US" sz="1600" dirty="0" err="1"/>
              <a:t>tematik</a:t>
            </a:r>
            <a:r>
              <a:rPr lang="en-US" sz="1600" dirty="0"/>
              <a:t> </a:t>
            </a:r>
            <a:r>
              <a:rPr lang="en-US" sz="1600" dirty="0" err="1"/>
              <a:t>mepunyai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yang </a:t>
            </a:r>
            <a:r>
              <a:rPr lang="en-US" sz="1600" dirty="0" err="1"/>
              <a:t>erat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penyajian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keperluan</a:t>
            </a:r>
            <a:r>
              <a:rPr lang="en-US" sz="1600" dirty="0"/>
              <a:t> </a:t>
            </a:r>
            <a:r>
              <a:rPr lang="en-US" sz="1600" dirty="0" err="1"/>
              <a:t>perencanaan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bidang-bidang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</a:t>
            </a:r>
            <a:r>
              <a:rPr lang="en-US" sz="1600" dirty="0" err="1"/>
              <a:t>seperti:geologi</a:t>
            </a:r>
            <a:r>
              <a:rPr lang="en-US" sz="1600" dirty="0"/>
              <a:t>, </a:t>
            </a:r>
            <a:r>
              <a:rPr lang="en-US" sz="1600" dirty="0" err="1"/>
              <a:t>geografi</a:t>
            </a:r>
            <a:r>
              <a:rPr lang="en-US" sz="1600" dirty="0"/>
              <a:t>, </a:t>
            </a:r>
            <a:r>
              <a:rPr lang="en-US" sz="1600" dirty="0" err="1"/>
              <a:t>pertanahan</a:t>
            </a:r>
            <a:r>
              <a:rPr lang="en-US" sz="1600" dirty="0"/>
              <a:t>, </a:t>
            </a:r>
            <a:r>
              <a:rPr lang="en-US" sz="1600" dirty="0" err="1"/>
              <a:t>perkotaaan</a:t>
            </a:r>
            <a:r>
              <a:rPr lang="en-US" sz="1600" dirty="0"/>
              <a:t>, </a:t>
            </a:r>
            <a:r>
              <a:rPr lang="en-US" sz="1600" dirty="0" err="1"/>
              <a:t>sosial</a:t>
            </a:r>
            <a:r>
              <a:rPr lang="en-US" sz="1600" dirty="0"/>
              <a:t> </a:t>
            </a:r>
            <a:r>
              <a:rPr lang="en-US" sz="1600" dirty="0" err="1"/>
              <a:t>ekonomi</a:t>
            </a:r>
            <a:r>
              <a:rPr lang="en-US" sz="1600" dirty="0"/>
              <a:t>, </a:t>
            </a:r>
            <a:r>
              <a:rPr lang="en-US" sz="1600" dirty="0" err="1"/>
              <a:t>kependudukan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sebagainya</a:t>
            </a:r>
            <a:r>
              <a:rPr lang="en-US" sz="1600" dirty="0"/>
              <a:t>.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penggambaran</a:t>
            </a:r>
            <a:r>
              <a:rPr lang="en-US" sz="1600" dirty="0"/>
              <a:t>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tematik</a:t>
            </a:r>
            <a:r>
              <a:rPr lang="en-US" sz="1600" dirty="0"/>
              <a:t> </a:t>
            </a:r>
            <a:r>
              <a:rPr lang="en-US" sz="1600" dirty="0" err="1"/>
              <a:t>diperlukan</a:t>
            </a:r>
            <a:r>
              <a:rPr lang="en-US" sz="1600" dirty="0"/>
              <a:t>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kerangka</a:t>
            </a:r>
            <a:r>
              <a:rPr lang="en-US" sz="1600" dirty="0"/>
              <a:t> yang </a:t>
            </a:r>
            <a:r>
              <a:rPr lang="en-US" sz="1600" dirty="0" err="1"/>
              <a:t>menggambarkan</a:t>
            </a:r>
            <a:r>
              <a:rPr lang="en-US" sz="1600" dirty="0"/>
              <a:t> </a:t>
            </a:r>
            <a:r>
              <a:rPr lang="en-US" sz="1600" dirty="0" err="1"/>
              <a:t>batas</a:t>
            </a:r>
            <a:r>
              <a:rPr lang="en-US" sz="1600" dirty="0"/>
              <a:t> </a:t>
            </a:r>
            <a:r>
              <a:rPr lang="en-US" sz="1600" dirty="0" err="1"/>
              <a:t>wilayah</a:t>
            </a:r>
            <a:r>
              <a:rPr lang="en-US" sz="1600" dirty="0"/>
              <a:t>, </a:t>
            </a:r>
            <a:r>
              <a:rPr lang="en-US" sz="1600" dirty="0" err="1"/>
              <a:t>sungai</a:t>
            </a:r>
            <a:r>
              <a:rPr lang="en-US" sz="1600" dirty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jalan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yang </a:t>
            </a:r>
            <a:r>
              <a:rPr lang="en-US" sz="1600" dirty="0" err="1"/>
              <a:t>lainnya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dasar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data-data </a:t>
            </a:r>
            <a:r>
              <a:rPr lang="en-US" sz="1600" dirty="0" err="1"/>
              <a:t>tematis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dipetakan</a:t>
            </a:r>
            <a:r>
              <a:rPr lang="en-US" sz="1600" dirty="0"/>
              <a:t>. Data yang </a:t>
            </a:r>
            <a:r>
              <a:rPr lang="en-US" sz="1600" dirty="0" err="1"/>
              <a:t>digambarkan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peta</a:t>
            </a:r>
            <a:r>
              <a:rPr lang="en-US" sz="1600" dirty="0"/>
              <a:t> </a:t>
            </a:r>
            <a:r>
              <a:rPr lang="en-US" sz="1600" dirty="0" err="1"/>
              <a:t>tematik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diperoleh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survei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pengukuran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foto</a:t>
            </a:r>
            <a:r>
              <a:rPr lang="en-US" sz="1600" dirty="0"/>
              <a:t> </a:t>
            </a:r>
            <a:r>
              <a:rPr lang="en-US" sz="1600" dirty="0" err="1"/>
              <a:t>udara</a:t>
            </a:r>
            <a:r>
              <a:rPr lang="en-US" sz="1600" dirty="0"/>
              <a:t> </a:t>
            </a:r>
            <a:r>
              <a:rPr lang="en-US" sz="1600" dirty="0" err="1"/>
              <a:t>maupun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data-data </a:t>
            </a:r>
            <a:r>
              <a:rPr lang="en-US" sz="1600" dirty="0" err="1"/>
              <a:t>statistik</a:t>
            </a:r>
            <a:r>
              <a:rPr lang="en-US" sz="16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</a:t>
            </a:r>
            <a:r>
              <a:rPr lang="en-US" sz="2400" b="1" dirty="0" err="1"/>
              <a:t>Peta</a:t>
            </a:r>
            <a:r>
              <a:rPr lang="en-US" sz="2400" b="1" dirty="0"/>
              <a:t> </a:t>
            </a:r>
            <a:r>
              <a:rPr lang="en-US" sz="2400" b="1" dirty="0" err="1" smtClean="0"/>
              <a:t>Khusus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tematik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7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10433"/>
            <a:ext cx="845820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(isohyet)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yang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curah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–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daerahnya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Dari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legenda</a:t>
            </a:r>
            <a:r>
              <a:rPr lang="en-US" dirty="0"/>
              <a:t> (</a:t>
            </a:r>
            <a:r>
              <a:rPr lang="en-US" dirty="0" err="1"/>
              <a:t>keterangan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701 orang </a:t>
            </a:r>
            <a:r>
              <a:rPr lang="en-US" dirty="0" err="1"/>
              <a:t>setiap</a:t>
            </a:r>
            <a:r>
              <a:rPr lang="en-US" dirty="0"/>
              <a:t> 1 km2,warna </a:t>
            </a:r>
            <a:r>
              <a:rPr lang="en-US" dirty="0" err="1"/>
              <a:t>agak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penduduknya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400 orang </a:t>
            </a:r>
            <a:r>
              <a:rPr lang="en-US" dirty="0" err="1"/>
              <a:t>sampai</a:t>
            </a:r>
            <a:r>
              <a:rPr lang="en-US" dirty="0"/>
              <a:t> 700 orang </a:t>
            </a:r>
            <a:r>
              <a:rPr lang="en-US" dirty="0" err="1"/>
              <a:t>setiap</a:t>
            </a:r>
            <a:r>
              <a:rPr lang="en-US" dirty="0"/>
              <a:t> 1 kilometer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400 orang </a:t>
            </a:r>
            <a:r>
              <a:rPr lang="en-US" dirty="0" err="1"/>
              <a:t>setiap</a:t>
            </a:r>
            <a:r>
              <a:rPr lang="en-US" dirty="0"/>
              <a:t> 1 kilometer </a:t>
            </a:r>
            <a:r>
              <a:rPr lang="en-US" dirty="0" err="1"/>
              <a:t>persegi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</a:t>
            </a:r>
            <a:r>
              <a:rPr lang="en-US" sz="2400" b="1" dirty="0" err="1"/>
              <a:t>Peta</a:t>
            </a:r>
            <a:r>
              <a:rPr lang="en-US" sz="2400" b="1" dirty="0"/>
              <a:t> </a:t>
            </a:r>
            <a:r>
              <a:rPr lang="en-US" sz="2400" b="1" dirty="0" err="1" smtClean="0"/>
              <a:t>Khusus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tematik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591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71989"/>
            <a:ext cx="8534400" cy="418576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pertanian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</a:t>
            </a:r>
            <a:r>
              <a:rPr lang="en-US" sz="1400" dirty="0" err="1"/>
              <a:t>tambang</a:t>
            </a:r>
            <a:r>
              <a:rPr lang="en-US" sz="1400" dirty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jalur</a:t>
            </a:r>
            <a:r>
              <a:rPr lang="en-US" sz="1400" dirty="0"/>
              <a:t> </a:t>
            </a:r>
            <a:r>
              <a:rPr lang="en-US" sz="1400" dirty="0" err="1"/>
              <a:t>penerbangan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pelayaran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anomali</a:t>
            </a:r>
            <a:r>
              <a:rPr lang="en-US" sz="1400" dirty="0"/>
              <a:t> </a:t>
            </a:r>
            <a:r>
              <a:rPr lang="en-US" sz="1400" dirty="0" err="1"/>
              <a:t>gaya</a:t>
            </a:r>
            <a:r>
              <a:rPr lang="en-US" sz="1400" dirty="0"/>
              <a:t> </a:t>
            </a:r>
            <a:r>
              <a:rPr lang="en-US" sz="1400" dirty="0" err="1"/>
              <a:t>berat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tata</a:t>
            </a:r>
            <a:r>
              <a:rPr lang="en-US" sz="1400" dirty="0"/>
              <a:t> </a:t>
            </a:r>
            <a:r>
              <a:rPr lang="en-US" sz="1400" dirty="0" err="1"/>
              <a:t>guna</a:t>
            </a:r>
            <a:r>
              <a:rPr lang="en-US" sz="1400" dirty="0"/>
              <a:t> </a:t>
            </a:r>
            <a:r>
              <a:rPr lang="en-US" sz="1400" dirty="0" err="1"/>
              <a:t>lahan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pendaftaran</a:t>
            </a:r>
            <a:r>
              <a:rPr lang="en-US" sz="1400" dirty="0"/>
              <a:t> </a:t>
            </a:r>
            <a:r>
              <a:rPr lang="en-US" sz="1400" dirty="0" err="1"/>
              <a:t>tanah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kriminalitas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persebaran</a:t>
            </a:r>
            <a:r>
              <a:rPr lang="en-US" sz="1400" dirty="0"/>
              <a:t> </a:t>
            </a:r>
            <a:r>
              <a:rPr lang="en-US" sz="1400" dirty="0" err="1"/>
              <a:t>kejahatn</a:t>
            </a:r>
            <a:r>
              <a:rPr lang="en-US" sz="1400" dirty="0"/>
              <a:t> di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wilayah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daerah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geologi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batuan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sifat-sifatnya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mempengaruhi</a:t>
            </a:r>
            <a:r>
              <a:rPr lang="en-US" sz="1400" dirty="0"/>
              <a:t> </a:t>
            </a:r>
            <a:r>
              <a:rPr lang="en-US" sz="1400" dirty="0" err="1"/>
              <a:t>bentuk-bentuk</a:t>
            </a:r>
            <a:r>
              <a:rPr lang="en-US" sz="1400" dirty="0"/>
              <a:t> </a:t>
            </a:r>
            <a:r>
              <a:rPr lang="en-US" sz="1400" dirty="0" err="1"/>
              <a:t>permukaan</a:t>
            </a:r>
            <a:r>
              <a:rPr lang="en-US" sz="1400" dirty="0"/>
              <a:t> </a:t>
            </a:r>
            <a:r>
              <a:rPr lang="en-US" sz="1400" dirty="0" err="1"/>
              <a:t>tanah</a:t>
            </a:r>
            <a:r>
              <a:rPr lang="en-US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irigasi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</a:t>
            </a:r>
            <a:r>
              <a:rPr lang="en-US" sz="1400" dirty="0" err="1"/>
              <a:t>aliran</a:t>
            </a:r>
            <a:r>
              <a:rPr lang="en-US" sz="1400" dirty="0"/>
              <a:t> </a:t>
            </a:r>
            <a:r>
              <a:rPr lang="en-US" sz="1400" dirty="0" err="1"/>
              <a:t>sungai</a:t>
            </a:r>
            <a:r>
              <a:rPr lang="en-US" sz="1400" dirty="0"/>
              <a:t>, </a:t>
            </a:r>
            <a:r>
              <a:rPr lang="en-US" sz="1400" dirty="0" err="1"/>
              <a:t>waduk</a:t>
            </a:r>
            <a:r>
              <a:rPr lang="en-US" sz="1400" dirty="0"/>
              <a:t>, </a:t>
            </a:r>
            <a:r>
              <a:rPr lang="en-US" sz="1400" dirty="0" err="1"/>
              <a:t>bendungan</a:t>
            </a:r>
            <a:r>
              <a:rPr lang="en-US" sz="1400" dirty="0"/>
              <a:t> air,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saluran</a:t>
            </a:r>
            <a:r>
              <a:rPr lang="en-US" sz="1400" dirty="0"/>
              <a:t> </a:t>
            </a:r>
            <a:r>
              <a:rPr lang="en-US" sz="1400" dirty="0" err="1"/>
              <a:t>irigasi</a:t>
            </a:r>
            <a:r>
              <a:rPr lang="en-US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transportasi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mennjelaskan</a:t>
            </a:r>
            <a:r>
              <a:rPr lang="en-US" sz="1400" dirty="0"/>
              <a:t> </a:t>
            </a:r>
            <a:r>
              <a:rPr lang="en-US" sz="1400" dirty="0" err="1"/>
              <a:t>jalur-jalur</a:t>
            </a:r>
            <a:r>
              <a:rPr lang="en-US" sz="1400" dirty="0"/>
              <a:t> </a:t>
            </a:r>
            <a:r>
              <a:rPr lang="en-US" sz="1400" dirty="0" err="1"/>
              <a:t>lalu</a:t>
            </a:r>
            <a:r>
              <a:rPr lang="en-US" sz="1400" dirty="0"/>
              <a:t> </a:t>
            </a:r>
            <a:r>
              <a:rPr lang="en-US" sz="1400" dirty="0" err="1"/>
              <a:t>lintas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 di </a:t>
            </a:r>
            <a:r>
              <a:rPr lang="en-US" sz="1400" dirty="0" err="1"/>
              <a:t>darat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udara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lokasi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letak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tempat</a:t>
            </a:r>
            <a:r>
              <a:rPr lang="en-US" sz="1400" dirty="0"/>
              <a:t> di </a:t>
            </a:r>
            <a:r>
              <a:rPr lang="en-US" sz="1400" dirty="0" err="1"/>
              <a:t>permukaan</a:t>
            </a:r>
            <a:r>
              <a:rPr lang="en-US" sz="1400" dirty="0"/>
              <a:t> </a:t>
            </a:r>
            <a:r>
              <a:rPr lang="en-US" sz="1400" dirty="0" err="1"/>
              <a:t>bumi</a:t>
            </a:r>
            <a:r>
              <a:rPr lang="en-US" sz="1400" dirty="0"/>
              <a:t> di </a:t>
            </a:r>
            <a:r>
              <a:rPr lang="en-US" sz="1400" dirty="0" err="1"/>
              <a:t>lapisan</a:t>
            </a:r>
            <a:r>
              <a:rPr lang="en-US" sz="1400" dirty="0"/>
              <a:t> </a:t>
            </a:r>
            <a:r>
              <a:rPr lang="en-US" sz="1400" dirty="0" err="1"/>
              <a:t>atmosfer</a:t>
            </a:r>
            <a:r>
              <a:rPr lang="en-US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arkeologi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penyebaran</a:t>
            </a:r>
            <a:r>
              <a:rPr lang="en-US" sz="1400" dirty="0"/>
              <a:t> </a:t>
            </a:r>
            <a:r>
              <a:rPr lang="en-US" sz="1400" dirty="0" err="1"/>
              <a:t>letak</a:t>
            </a:r>
            <a:r>
              <a:rPr lang="en-US" sz="1400" dirty="0"/>
              <a:t> </a:t>
            </a:r>
            <a:r>
              <a:rPr lang="en-US" sz="1400" dirty="0" err="1"/>
              <a:t>benda-benda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peninggalan</a:t>
            </a:r>
            <a:r>
              <a:rPr lang="en-US" sz="1400" dirty="0"/>
              <a:t> </a:t>
            </a:r>
            <a:r>
              <a:rPr lang="en-US" sz="1400" dirty="0" err="1"/>
              <a:t>purba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tanah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tanah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menggolongkan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tanah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Peta</a:t>
            </a:r>
            <a:r>
              <a:rPr lang="en-US" sz="1400" dirty="0" smtClean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lahan</a:t>
            </a:r>
            <a:r>
              <a:rPr lang="en-US" sz="1400" dirty="0"/>
              <a:t>. </a:t>
            </a:r>
            <a:r>
              <a:rPr lang="en-US" sz="1400" dirty="0" err="1"/>
              <a:t>Peta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peta</a:t>
            </a:r>
            <a:r>
              <a:rPr lang="en-US" sz="1400" dirty="0"/>
              <a:t> yang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tanah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hubungannya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lingkungan</a:t>
            </a:r>
            <a:r>
              <a:rPr lang="en-US" sz="1400" dirty="0"/>
              <a:t> </a:t>
            </a:r>
            <a:r>
              <a:rPr lang="en-US" sz="1400" dirty="0" err="1"/>
              <a:t>geografis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</a:t>
            </a:r>
            <a:r>
              <a:rPr lang="en-US" sz="1400" dirty="0" err="1"/>
              <a:t>manusia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ruang</a:t>
            </a:r>
            <a:r>
              <a:rPr lang="en-US" sz="1400" dirty="0"/>
              <a:t> </a:t>
            </a:r>
            <a:r>
              <a:rPr lang="en-US" sz="1400" dirty="0" err="1"/>
              <a:t>publik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kehidupan</a:t>
            </a:r>
            <a:r>
              <a:rPr lang="en-US" sz="1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</a:t>
            </a:r>
            <a:r>
              <a:rPr lang="en-US" sz="2400" b="1" dirty="0" err="1"/>
              <a:t>Peta</a:t>
            </a:r>
            <a:r>
              <a:rPr lang="en-US" sz="2400" b="1" dirty="0"/>
              <a:t> </a:t>
            </a:r>
            <a:r>
              <a:rPr lang="en-US" sz="2400" b="1" dirty="0" err="1" smtClean="0"/>
              <a:t>Khusus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tematik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71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95350"/>
            <a:ext cx="80772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peta</a:t>
            </a:r>
            <a:r>
              <a:rPr lang="en-US" sz="2000" dirty="0"/>
              <a:t> yang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tema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(</a:t>
            </a:r>
            <a:r>
              <a:rPr lang="en-US" sz="2000" dirty="0" err="1"/>
              <a:t>peta</a:t>
            </a:r>
            <a:r>
              <a:rPr lang="en-US" sz="2000" dirty="0"/>
              <a:t> </a:t>
            </a:r>
            <a:r>
              <a:rPr lang="en-US" sz="2000" dirty="0" err="1"/>
              <a:t>tematik</a:t>
            </a:r>
            <a:r>
              <a:rPr lang="en-US" sz="2000" dirty="0"/>
              <a:t>)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data-data yang </a:t>
            </a:r>
            <a:r>
              <a:rPr lang="en-US" sz="2000" dirty="0" err="1"/>
              <a:t>menyangkut</a:t>
            </a:r>
            <a:r>
              <a:rPr lang="en-US" sz="2000" dirty="0"/>
              <a:t> </a:t>
            </a:r>
            <a:r>
              <a:rPr lang="en-US" sz="2000" dirty="0" err="1"/>
              <a:t>unsur-unsur</a:t>
            </a:r>
            <a:r>
              <a:rPr lang="en-US" sz="2000" dirty="0"/>
              <a:t> </a:t>
            </a:r>
            <a:r>
              <a:rPr lang="en-US" sz="2000" dirty="0" err="1"/>
              <a:t>geografi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:;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Luas</a:t>
            </a:r>
            <a:r>
              <a:rPr lang="en-US" sz="2000" dirty="0" smtClean="0"/>
              <a:t> </a:t>
            </a:r>
            <a:r>
              <a:rPr lang="en-US" sz="2000" dirty="0" err="1"/>
              <a:t>wilayah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bagian-bagiannya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Lokasi</a:t>
            </a:r>
            <a:r>
              <a:rPr lang="en-US" sz="2000" dirty="0" smtClean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wilayah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batas-batas</a:t>
            </a:r>
            <a:r>
              <a:rPr lang="en-US" sz="2000" dirty="0"/>
              <a:t> </a:t>
            </a:r>
            <a:r>
              <a:rPr lang="en-US" sz="2000" dirty="0" err="1"/>
              <a:t>administrasinya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Letak</a:t>
            </a:r>
            <a:r>
              <a:rPr lang="en-US" sz="2000" dirty="0"/>
              <a:t>, </a:t>
            </a:r>
            <a:r>
              <a:rPr lang="en-US" sz="2000" dirty="0" err="1"/>
              <a:t>jarak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Persebaran</a:t>
            </a:r>
            <a:r>
              <a:rPr lang="en-US" sz="2000" dirty="0" smtClean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alam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Persebaran</a:t>
            </a:r>
            <a:r>
              <a:rPr lang="en-US" sz="2000" dirty="0" smtClean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ekonomi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budaya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/>
              <a:t>Kenampakan</a:t>
            </a:r>
            <a:r>
              <a:rPr lang="en-US" sz="2000" dirty="0" smtClean="0"/>
              <a:t> </a:t>
            </a:r>
            <a:r>
              <a:rPr lang="en-US" sz="2000" dirty="0" err="1"/>
              <a:t>alam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permukaan</a:t>
            </a:r>
            <a:r>
              <a:rPr lang="en-US" sz="2000" dirty="0"/>
              <a:t> </a:t>
            </a:r>
            <a:r>
              <a:rPr lang="en-US" sz="2000" dirty="0" err="1"/>
              <a:t>bumi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data </a:t>
            </a:r>
            <a:r>
              <a:rPr lang="en-US" sz="2000" dirty="0" err="1"/>
              <a:t>spesifik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0" y="-57543"/>
            <a:ext cx="9144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</a:t>
            </a:r>
            <a:r>
              <a:rPr lang="en-US" sz="2400" b="1" dirty="0" err="1"/>
              <a:t>Peta</a:t>
            </a:r>
            <a:r>
              <a:rPr lang="en-US" sz="2400" b="1" dirty="0"/>
              <a:t> </a:t>
            </a:r>
            <a:r>
              <a:rPr lang="en-US" sz="2400" b="1" dirty="0" err="1" smtClean="0"/>
              <a:t>Khusus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tematik</a:t>
            </a:r>
            <a:r>
              <a:rPr lang="en-US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61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1975</Words>
  <Application>Microsoft Office PowerPoint</Application>
  <PresentationFormat>On-screen Show (16:9)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Skema penyusunan webgis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Fathulloh</cp:lastModifiedBy>
  <cp:revision>7</cp:revision>
  <dcterms:created xsi:type="dcterms:W3CDTF">2006-08-16T00:00:00Z</dcterms:created>
  <dcterms:modified xsi:type="dcterms:W3CDTF">2021-03-12T15:18:14Z</dcterms:modified>
</cp:coreProperties>
</file>