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9" r:id="rId2"/>
    <p:sldId id="303" r:id="rId3"/>
    <p:sldId id="430" r:id="rId4"/>
    <p:sldId id="440" r:id="rId5"/>
    <p:sldId id="376" r:id="rId6"/>
    <p:sldId id="409" r:id="rId7"/>
    <p:sldId id="410" r:id="rId8"/>
    <p:sldId id="431" r:id="rId9"/>
    <p:sldId id="3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ah" initials="D" lastIdx="1" clrIdx="0">
    <p:extLst>
      <p:ext uri="{19B8F6BF-5375-455C-9EA6-DF929625EA0E}">
        <p15:presenceInfo xmlns:p15="http://schemas.microsoft.com/office/powerpoint/2012/main" userId="Dy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00FF"/>
    <a:srgbClr val="00682F"/>
    <a:srgbClr val="6600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9" autoAdjust="0"/>
    <p:restoredTop sz="95204" autoAdjust="0"/>
  </p:normalViewPr>
  <p:slideViewPr>
    <p:cSldViewPr>
      <p:cViewPr varScale="1">
        <p:scale>
          <a:sx n="68" d="100"/>
          <a:sy n="68" d="100"/>
        </p:scale>
        <p:origin x="10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AB146-6F1E-4BA9-8F23-A49F0B44235F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76E7C-67FE-457C-85BE-D453551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76E7C-67FE-457C-85BE-D453551525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1"/>
            <a:ext cx="6934200" cy="914399"/>
          </a:xfrm>
          <a:solidFill>
            <a:srgbClr val="7030A0"/>
          </a:solidFill>
        </p:spPr>
        <p:txBody>
          <a:bodyPr>
            <a:normAutofit/>
          </a:bodyPr>
          <a:lstStyle>
            <a:lvl1pPr marL="365760" algn="l">
              <a:defRPr sz="4000" baseline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5562600" cy="914400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365760" indent="0" algn="l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C:\Users\Donni P\Downloads\logo_amikom_cov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67400"/>
            <a:ext cx="647700" cy="658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04798"/>
            <a:ext cx="6324600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6096000" y="-62528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www.amikom.ac.id</a:t>
            </a: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>
              <a:lnSpc>
                <a:spcPct val="150000"/>
              </a:lnSpc>
              <a:defRPr sz="18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  <a:lvl3pPr>
              <a:lnSpc>
                <a:spcPct val="150000"/>
              </a:lnSpc>
              <a:defRPr sz="16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3pPr>
            <a:lvl4pPr>
              <a:lnSpc>
                <a:spcPct val="150000"/>
              </a:lnSpc>
              <a:defRPr sz="14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4pPr>
            <a:lvl5pPr>
              <a:lnSpc>
                <a:spcPct val="150000"/>
              </a:lnSpc>
              <a:defRPr sz="1400"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304798"/>
            <a:ext cx="6324600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6096000" y="-62528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www.donni.web.id</a:t>
            </a: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7150" y="1295400"/>
            <a:ext cx="177165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1524000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2706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charset="0"/>
                <a:ea typeface="Myriad Pro" charset="0"/>
                <a:cs typeface="Myriad Pro" charset="0"/>
              </a:defRPr>
            </a:lvl1pPr>
            <a:lvl2pPr>
              <a:defRPr>
                <a:latin typeface="Myriad Pro" charset="0"/>
                <a:ea typeface="Myriad Pro" charset="0"/>
                <a:cs typeface="Myriad Pro" charset="0"/>
              </a:defRPr>
            </a:lvl2pPr>
            <a:lvl3pPr>
              <a:defRPr>
                <a:latin typeface="Myriad Pro" charset="0"/>
                <a:ea typeface="Myriad Pro" charset="0"/>
                <a:cs typeface="Myriad Pro" charset="0"/>
              </a:defRPr>
            </a:lvl3pPr>
            <a:lvl4pPr>
              <a:defRPr>
                <a:latin typeface="Myriad Pro" charset="0"/>
                <a:ea typeface="Myriad Pro" charset="0"/>
                <a:cs typeface="Myriad Pro" charset="0"/>
              </a:defRPr>
            </a:lvl4pPr>
            <a:lvl5pPr>
              <a:defRPr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371600"/>
            <a:ext cx="8686800" cy="76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304798"/>
            <a:ext cx="228600" cy="99060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65" y="1676400"/>
            <a:ext cx="1748720" cy="1709077"/>
          </a:xfrm>
          <a:prstGeom prst="rect">
            <a:avLst/>
          </a:prstGeom>
        </p:spPr>
      </p:pic>
      <p:sp>
        <p:nvSpPr>
          <p:cNvPr id="9" name="TextBox 1"/>
          <p:cNvSpPr txBox="1"/>
          <p:nvPr userDrawn="1"/>
        </p:nvSpPr>
        <p:spPr>
          <a:xfrm>
            <a:off x="1038225" y="39624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</a:t>
            </a:r>
            <a:r>
              <a:rPr lang="en-US" sz="2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Informatika</a:t>
            </a:r>
            <a:endPara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000" dirty="0" err="1" smtClean="0">
                <a:latin typeface="+mj-lt"/>
              </a:rPr>
              <a:t>Fakultas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Ilmu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Komputer</a:t>
            </a:r>
            <a:endParaRPr lang="en-US" sz="2000" dirty="0" smtClean="0">
              <a:latin typeface="+mj-lt"/>
            </a:endParaRPr>
          </a:p>
          <a:p>
            <a:pPr algn="ctr"/>
            <a:r>
              <a:rPr lang="en-US" sz="2000" b="1" dirty="0" smtClean="0">
                <a:latin typeface="+mj-lt"/>
              </a:rPr>
              <a:t>UNIVERSITAS AMIKOM YOGYAKARTA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4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664" y="838200"/>
            <a:ext cx="9134336" cy="1143002"/>
            <a:chOff x="9664" y="838200"/>
            <a:chExt cx="9134336" cy="1143002"/>
          </a:xfrm>
        </p:grpSpPr>
        <p:grpSp>
          <p:nvGrpSpPr>
            <p:cNvPr id="7" name="Group 6"/>
            <p:cNvGrpSpPr/>
            <p:nvPr/>
          </p:nvGrpSpPr>
          <p:grpSpPr>
            <a:xfrm>
              <a:off x="9664" y="990600"/>
              <a:ext cx="9134336" cy="990602"/>
              <a:chOff x="9664" y="990600"/>
              <a:chExt cx="9134336" cy="990602"/>
            </a:xfrm>
          </p:grpSpPr>
          <p:sp>
            <p:nvSpPr>
              <p:cNvPr id="12" name="Rectangle 11"/>
              <p:cNvSpPr/>
              <p:nvPr/>
            </p:nvSpPr>
            <p:spPr>
              <a:xfrm flipV="1">
                <a:off x="8408613" y="990600"/>
                <a:ext cx="735387" cy="990602"/>
              </a:xfrm>
              <a:prstGeom prst="rect">
                <a:avLst/>
              </a:prstGeom>
              <a:solidFill>
                <a:srgbClr val="572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9664" y="990600"/>
                <a:ext cx="735387" cy="990602"/>
              </a:xfrm>
              <a:prstGeom prst="rect">
                <a:avLst/>
              </a:prstGeom>
              <a:solidFill>
                <a:srgbClr val="572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2651" y="838200"/>
              <a:ext cx="7978028" cy="1141730"/>
              <a:chOff x="592651" y="838200"/>
              <a:chExt cx="7978028" cy="1141730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592651" y="838200"/>
                <a:ext cx="7978028" cy="99060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593922" y="1827530"/>
                <a:ext cx="149857" cy="152400"/>
              </a:xfrm>
              <a:prstGeom prst="triangle">
                <a:avLst>
                  <a:gd name="adj" fmla="val 0"/>
                </a:avLst>
              </a:prstGeom>
              <a:solidFill>
                <a:srgbClr val="853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5400000">
                <a:off x="8408613" y="1828802"/>
                <a:ext cx="149857" cy="152400"/>
              </a:xfrm>
              <a:prstGeom prst="triangle">
                <a:avLst>
                  <a:gd name="adj" fmla="val 0"/>
                </a:avLst>
              </a:prstGeom>
              <a:solidFill>
                <a:srgbClr val="853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rPr>
              <a:t>www.amikom.ac.id</a:t>
            </a: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304798"/>
            <a:ext cx="6324600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228599"/>
            <a:ext cx="63246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1pPr>
            <a:lvl2pPr>
              <a:lnSpc>
                <a:spcPct val="150000"/>
              </a:lnSpc>
              <a:defRPr sz="18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2pPr>
            <a:lvl3pPr>
              <a:lnSpc>
                <a:spcPct val="150000"/>
              </a:lnSpc>
              <a:defRPr sz="16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3pPr>
            <a:lvl4pPr>
              <a:lnSpc>
                <a:spcPct val="150000"/>
              </a:lnSpc>
              <a:defRPr sz="14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4pPr>
            <a:lvl5pPr>
              <a:lnSpc>
                <a:spcPct val="150000"/>
              </a:lnSpc>
              <a:defRPr sz="1400">
                <a:latin typeface="Myriad Pro" panose="020B0503030403020204" pitchFamily="34" charset="0"/>
                <a:ea typeface="Myriad Pro" panose="020B0503030403020204" pitchFamily="34" charset="0"/>
                <a:cs typeface="Myriad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01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258762" y="6473741"/>
            <a:ext cx="1504238" cy="3048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-1" y="304798"/>
            <a:ext cx="6966663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5867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7782280" y="978343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58298" y="6499183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0" dirty="0" err="1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rPr>
              <a:t>www.amikom.ac.id</a:t>
            </a:r>
            <a:endParaRPr lang="en-US" sz="1050" i="0" dirty="0">
              <a:solidFill>
                <a:schemeClr val="bg1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150" y="1295400"/>
            <a:ext cx="428625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4038600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2133600"/>
            <a:ext cx="8153400" cy="4008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4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8" grpId="0" animBg="1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8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-1" y="304798"/>
            <a:ext cx="6966663" cy="9906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5867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04798"/>
            <a:ext cx="57150" cy="9906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8630895">
            <a:off x="7782280" y="978343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18901378">
            <a:off x="6714652" y="5924653"/>
            <a:ext cx="228600" cy="16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150" y="1295400"/>
            <a:ext cx="428625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04800" y="1371600"/>
            <a:ext cx="4038600" cy="45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6686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8" grpId="0" animBg="1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5902-E9DF-4CCB-AA13-0356B7059B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83FF-79AF-487A-A9AC-2BAB2724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066800" y="6781800"/>
            <a:ext cx="4038600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553200" y="6781800"/>
            <a:ext cx="2171700" cy="7884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6" name="Picture 8" descr="C:\Users\Donni P\Pictures\power-point\powerpoint2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9075"/>
            <a:ext cx="609600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3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4" r:id="rId4"/>
    <p:sldLayoutId id="2147483660" r:id="rId5"/>
    <p:sldLayoutId id="2147483661" r:id="rId6"/>
    <p:sldLayoutId id="2147483668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5" r:id="rId16"/>
    <p:sldLayoutId id="2147483667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400"/>
            <a:ext cx="5334000" cy="19325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3962400"/>
            <a:ext cx="5791200" cy="144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Study S1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PERADABAN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1219200"/>
            <a:ext cx="9144000" cy="2514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1119509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3796026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175589" y="3558098"/>
            <a:ext cx="5027664" cy="413631"/>
            <a:chOff x="2093496" y="4191000"/>
            <a:chExt cx="4204672" cy="413631"/>
          </a:xfrm>
        </p:grpSpPr>
        <p:sp>
          <p:nvSpPr>
            <p:cNvPr id="23" name="Chevron 22"/>
            <p:cNvSpPr/>
            <p:nvPr/>
          </p:nvSpPr>
          <p:spPr>
            <a:xfrm>
              <a:off x="2093496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 rot="10800000">
              <a:off x="5612368" y="4191000"/>
              <a:ext cx="685800" cy="413631"/>
            </a:xfrm>
            <a:prstGeom prst="chevr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0800000" flipV="1">
              <a:off x="2371865" y="4191000"/>
              <a:ext cx="3647935" cy="41363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9900FF"/>
                  </a:solidFill>
                  <a:latin typeface="Myriad Pro" panose="020B0503030403020204" pitchFamily="34" charset="0"/>
                </a:rPr>
                <a:t>Universitas</a:t>
              </a:r>
              <a:r>
                <a:rPr lang="en-US" dirty="0" smtClean="0">
                  <a:solidFill>
                    <a:srgbClr val="9900FF"/>
                  </a:solidFill>
                  <a:latin typeface="Myriad Pro" panose="020B0503030403020204" pitchFamily="34" charset="0"/>
                </a:rPr>
                <a:t> </a:t>
              </a:r>
              <a:r>
                <a:rPr lang="en-US" dirty="0" err="1" smtClean="0">
                  <a:solidFill>
                    <a:srgbClr val="9900FF"/>
                  </a:solidFill>
                  <a:latin typeface="Myriad Pro" panose="020B0503030403020204" pitchFamily="34" charset="0"/>
                </a:rPr>
                <a:t>Peradaban</a:t>
              </a:r>
              <a:endParaRPr lang="en-US" u="sng" dirty="0">
                <a:solidFill>
                  <a:srgbClr val="9900FF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202195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TECHNOPRENEURSHIP</a:t>
            </a:r>
            <a:endParaRPr lang="en-US" sz="3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92378" y="4069618"/>
            <a:ext cx="4959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/>
              <a:t>Dosen Pengampu :</a:t>
            </a:r>
          </a:p>
          <a:p>
            <a:pPr algn="ctr"/>
            <a:r>
              <a:rPr lang="en-US" sz="1600" dirty="0" err="1" smtClean="0"/>
              <a:t>Tezhar</a:t>
            </a:r>
            <a:r>
              <a:rPr lang="en-US" sz="1600" dirty="0" smtClean="0"/>
              <a:t> </a:t>
            </a:r>
            <a:r>
              <a:rPr lang="en-US" sz="1600" dirty="0" err="1" smtClean="0"/>
              <a:t>Rayendra</a:t>
            </a:r>
            <a:r>
              <a:rPr lang="en-US" sz="1600" dirty="0" smtClean="0"/>
              <a:t> </a:t>
            </a:r>
            <a:r>
              <a:rPr lang="en-US" sz="1600" dirty="0" err="1" smtClean="0"/>
              <a:t>Trastaronny</a:t>
            </a:r>
            <a:r>
              <a:rPr lang="en-US" sz="1600" dirty="0" smtClean="0"/>
              <a:t> </a:t>
            </a:r>
            <a:r>
              <a:rPr lang="en-US" sz="1600" dirty="0" err="1" smtClean="0"/>
              <a:t>Pastika</a:t>
            </a:r>
            <a:r>
              <a:rPr lang="en-US" sz="1600" dirty="0" smtClean="0"/>
              <a:t> </a:t>
            </a:r>
            <a:r>
              <a:rPr lang="en-US" sz="1600" dirty="0" err="1" smtClean="0"/>
              <a:t>Nugraha</a:t>
            </a:r>
            <a:r>
              <a:rPr lang="en-US" sz="1600" dirty="0" smtClean="0"/>
              <a:t>, </a:t>
            </a:r>
            <a:r>
              <a:rPr lang="en-US" sz="1600" dirty="0" err="1" smtClean="0"/>
              <a:t>M.Kom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73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066800"/>
            <a:ext cx="45720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yriad Pro" panose="020B0503030403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TECHNOPRENEURSHIP</a:t>
            </a:r>
            <a:endParaRPr lang="en-US" sz="3000" b="1" dirty="0">
              <a:solidFill>
                <a:schemeClr val="bg1"/>
              </a:solidFill>
              <a:latin typeface="Myriad Pro" panose="020B0503030403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667000"/>
            <a:ext cx="7543800" cy="3124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362200"/>
            <a:ext cx="8077200" cy="4038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loud 6"/>
          <p:cNvSpPr/>
          <p:nvPr/>
        </p:nvSpPr>
        <p:spPr>
          <a:xfrm>
            <a:off x="5105400" y="5334000"/>
            <a:ext cx="1447800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Technopreneurshi</a:t>
            </a:r>
            <a:r>
              <a:rPr lang="en-US" dirty="0" err="1"/>
              <a:t>p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Pengertian</a:t>
            </a:r>
            <a:endParaRPr lang="en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3446" y="3017044"/>
            <a:ext cx="213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dirty="0" err="1" smtClean="0">
                <a:solidFill>
                  <a:srgbClr val="000000"/>
                </a:solidFill>
              </a:rPr>
              <a:t>Technopreneurship</a:t>
            </a:r>
            <a:endParaRPr lang="en-US" altLang="en-US" sz="1800" b="1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endCxn id="12" idx="1"/>
          </p:cNvCxnSpPr>
          <p:nvPr/>
        </p:nvCxnSpPr>
        <p:spPr>
          <a:xfrm flipV="1">
            <a:off x="2383734" y="2597446"/>
            <a:ext cx="609601" cy="604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335" y="2412780"/>
            <a:ext cx="3178866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defTabSz="685800">
              <a:defRPr/>
            </a:pPr>
            <a:r>
              <a:rPr lang="en-US" i="1" dirty="0" smtClean="0">
                <a:solidFill>
                  <a:prstClr val="white"/>
                </a:solidFill>
              </a:rPr>
              <a:t>Technology</a:t>
            </a:r>
            <a:endParaRPr lang="en-US" i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3333" y="3581400"/>
            <a:ext cx="317886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defTabSz="685800">
              <a:defRPr/>
            </a:pPr>
            <a:r>
              <a:rPr lang="en-US" dirty="0" smtClean="0">
                <a:solidFill>
                  <a:prstClr val="white"/>
                </a:solidFill>
              </a:rPr>
              <a:t>Entrepreneurship/Entrepreneur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2383734" y="3201710"/>
            <a:ext cx="609599" cy="564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39000" y="6477000"/>
            <a:ext cx="15240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61" y="4330422"/>
            <a:ext cx="3863382" cy="23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76200" y="838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000" b="1" dirty="0" err="1" smtClean="0">
                <a:solidFill>
                  <a:schemeClr val="bg1"/>
                </a:solidFill>
              </a:rPr>
              <a:t>Contoh</a:t>
            </a:r>
            <a:r>
              <a:rPr lang="en-US" altLang="en-US" sz="3000" b="1" dirty="0" smtClean="0">
                <a:solidFill>
                  <a:schemeClr val="bg1"/>
                </a:solidFill>
              </a:rPr>
              <a:t> Entrepreneur Modern</a:t>
            </a:r>
            <a:endParaRPr lang="en-US" altLang="en-US" sz="30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2286000"/>
            <a:ext cx="7878416" cy="396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/>
              <a:defRPr/>
            </a:pP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6" y="2819400"/>
            <a:ext cx="2216426" cy="1335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4" y="2819400"/>
            <a:ext cx="2175084" cy="1335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6" y="4688596"/>
            <a:ext cx="2216426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58" y="5029200"/>
            <a:ext cx="2448342" cy="745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16" y="4419600"/>
            <a:ext cx="24384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70" y="2819400"/>
            <a:ext cx="230898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5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Technopreneurship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7239000" y="6457950"/>
            <a:ext cx="1524000" cy="3238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2133600"/>
            <a:ext cx="7924800" cy="3382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800" dirty="0" err="1" smtClean="0"/>
              <a:t>Technopreneurship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wirausaha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, yang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terobosan</a:t>
            </a:r>
            <a:r>
              <a:rPr lang="en-US" sz="2800" dirty="0" smtClean="0"/>
              <a:t>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mensiasati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pengangguran</a:t>
            </a:r>
            <a:r>
              <a:rPr lang="en-US" sz="2800" dirty="0" smtClean="0"/>
              <a:t> </a:t>
            </a:r>
            <a:r>
              <a:rPr lang="en-US" sz="2800" dirty="0" err="1" smtClean="0"/>
              <a:t>intelektual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semakin</a:t>
            </a:r>
            <a:r>
              <a:rPr lang="en-US" sz="2800" dirty="0" smtClean="0"/>
              <a:t> </a:t>
            </a:r>
            <a:r>
              <a:rPr lang="en-US" sz="2800" dirty="0" err="1" smtClean="0"/>
              <a:t>meningkat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31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6629400" cy="1143000"/>
          </a:xfrm>
        </p:spPr>
        <p:txBody>
          <a:bodyPr>
            <a:normAutofit fontScale="90000"/>
          </a:bodyPr>
          <a:lstStyle/>
          <a:p>
            <a:r>
              <a:rPr lang="en" dirty="0" smtClean="0"/>
              <a:t>Mengapa Kita Butuh Technopreneur?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 smtClean="0"/>
              <a:t>Read</a:t>
            </a:r>
            <a:endParaRPr lang="en" dirty="0"/>
          </a:p>
        </p:txBody>
      </p:sp>
      <p:sp>
        <p:nvSpPr>
          <p:cNvPr id="8" name="Rectangle 7"/>
          <p:cNvSpPr/>
          <p:nvPr/>
        </p:nvSpPr>
        <p:spPr>
          <a:xfrm>
            <a:off x="533400" y="2362200"/>
            <a:ext cx="7772400" cy="39872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kreatif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inoatif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Mencetak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pengambil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resiko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Menghadirkan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produsen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sekedar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000" y="6477000"/>
            <a:ext cx="15240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599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Technopreneur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8113" y="1981200"/>
            <a:ext cx="8531087" cy="449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sadari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miliki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pijakan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Mimpikanlah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inginkan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inginkanlah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impikan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yang </a:t>
            </a:r>
            <a:r>
              <a:rPr lang="en-US" dirty="0" err="1" smtClean="0"/>
              <a:t>terfokus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Ide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terduga</a:t>
            </a:r>
            <a:r>
              <a:rPr lang="en-US" dirty="0" smtClean="0"/>
              <a:t>.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, </a:t>
            </a:r>
            <a:r>
              <a:rPr lang="en-US" dirty="0" err="1" smtClean="0"/>
              <a:t>biasakanlah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ide-ide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Kuasai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Kuasai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mitra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Selalulah</a:t>
            </a:r>
            <a:r>
              <a:rPr lang="en-US" dirty="0" smtClean="0"/>
              <a:t> </a:t>
            </a:r>
            <a:r>
              <a:rPr lang="en-US" dirty="0" err="1" smtClean="0"/>
              <a:t>berkomitmen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JANGAN MEMIKIRKAN KEMUNGKINAN GAGAL.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6477000"/>
            <a:ext cx="16002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onni P\Downloads\anyques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"/>
          <a:stretch/>
        </p:blipFill>
        <p:spPr bwMode="auto">
          <a:xfrm>
            <a:off x="0" y="20040"/>
            <a:ext cx="9144000" cy="67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3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5596</TotalTime>
  <Words>186</Words>
  <Application>Microsoft Office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Myriad Pro</vt:lpstr>
      <vt:lpstr>Open Sans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Technopreneurship</vt:lpstr>
      <vt:lpstr>Contoh Entrepreneur Modern</vt:lpstr>
      <vt:lpstr>Technopreneurship</vt:lpstr>
      <vt:lpstr>Mengapa Kita Butuh Technopreneur?</vt:lpstr>
      <vt:lpstr>Bagaimana Menjadi Technopreneur?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Donni P</dc:creator>
  <cp:lastModifiedBy>TEZHAR</cp:lastModifiedBy>
  <cp:revision>571</cp:revision>
  <dcterms:created xsi:type="dcterms:W3CDTF">2014-08-31T11:43:50Z</dcterms:created>
  <dcterms:modified xsi:type="dcterms:W3CDTF">2019-03-21T04:46:12Z</dcterms:modified>
</cp:coreProperties>
</file>