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1" r:id="rId4"/>
    <p:sldId id="258" r:id="rId5"/>
    <p:sldId id="257" r:id="rId6"/>
    <p:sldId id="262" r:id="rId7"/>
    <p:sldId id="272" r:id="rId8"/>
    <p:sldId id="263" r:id="rId9"/>
    <p:sldId id="271" r:id="rId10"/>
    <p:sldId id="27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3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7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56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25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1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3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1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5CFBDFC-E246-4B25-B05C-CB4381EC3AA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003BAA1-6857-4A22-BE09-841C567E01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9200" y="1085850"/>
            <a:ext cx="77724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 err="1" smtClean="0"/>
              <a:t>Sistem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Informasi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Geografis</a:t>
            </a:r>
            <a:r>
              <a:rPr lang="en-US" sz="3600" b="1" dirty="0" smtClean="0"/>
              <a:t> (SIG)</a:t>
            </a:r>
            <a:endParaRPr lang="en-US" sz="36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58696" y="4343709"/>
            <a:ext cx="3886200" cy="26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Semester-4</a:t>
            </a:r>
          </a:p>
        </p:txBody>
      </p:sp>
      <p:pic>
        <p:nvPicPr>
          <p:cNvPr id="6" name="Picture 8" descr="Hasil gambar untuk UNIVERSITAS PERADAB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" y="25816"/>
            <a:ext cx="2286000" cy="579167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648200" y="4538125"/>
            <a:ext cx="4343400" cy="3982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000" b="1" dirty="0" smtClean="0">
                <a:solidFill>
                  <a:schemeClr val="tx1"/>
                </a:solidFill>
              </a:rPr>
              <a:t>JURUSAN TEKNIK INFORMATIKA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2085696"/>
            <a:ext cx="7560840" cy="120032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KONTRAK BELAJAR DAN SILABUS MATA KULIAH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66750"/>
            <a:ext cx="80772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Kontrak</a:t>
            </a:r>
            <a:r>
              <a:rPr lang="en-US" b="1" dirty="0" smtClean="0"/>
              <a:t> </a:t>
            </a:r>
            <a:r>
              <a:rPr lang="en-US" b="1" dirty="0" err="1" smtClean="0"/>
              <a:t>belajar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Absensi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smtClean="0"/>
              <a:t>form.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Absensi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 </a:t>
            </a:r>
            <a:r>
              <a:rPr lang="en-US" dirty="0" err="1" smtClean="0"/>
              <a:t>berlangsung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jam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,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/>
              <a:t>,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absensi</a:t>
            </a:r>
            <a:r>
              <a:rPr lang="en-US" dirty="0"/>
              <a:t>,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,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yang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kampus</a:t>
            </a:r>
            <a:r>
              <a:rPr lang="en-US" dirty="0" smtClean="0"/>
              <a:t> (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dibuktikan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yang </a:t>
            </a:r>
            <a:r>
              <a:rPr lang="en-US" dirty="0" err="1" smtClean="0"/>
              <a:t>berwenang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,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keaktifan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.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meresponse</a:t>
            </a:r>
            <a:r>
              <a:rPr lang="en-US" dirty="0" smtClean="0"/>
              <a:t>,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santun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berpendapat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SARA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menghormati</a:t>
            </a:r>
            <a:r>
              <a:rPr lang="en-US" dirty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 </a:t>
            </a:r>
            <a:r>
              <a:rPr lang="en-US" dirty="0" err="1" smtClean="0"/>
              <a:t>berlangsung</a:t>
            </a:r>
            <a:r>
              <a:rPr lang="en-US" dirty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diluar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Tata </a:t>
            </a:r>
            <a:r>
              <a:rPr lang="en-US" sz="2000" b="1" dirty="0" err="1" smtClean="0"/>
              <a:t>Tertib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Perkuliahan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797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KOMPONEN PENILAIAN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92003"/>
              </p:ext>
            </p:extLst>
          </p:nvPr>
        </p:nvGraphicFramePr>
        <p:xfrm>
          <a:off x="1403649" y="1131590"/>
          <a:ext cx="6120680" cy="3180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/>
                <a:gridCol w="2856317"/>
                <a:gridCol w="2448272"/>
              </a:tblGrid>
              <a:tr h="8420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Komponen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Penilaian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Prosentase</a:t>
                      </a:r>
                      <a:r>
                        <a:rPr lang="en-US" sz="2400" dirty="0" smtClean="0"/>
                        <a:t> (%)</a:t>
                      </a:r>
                      <a:endParaRPr lang="en-US" sz="2400" dirty="0"/>
                    </a:p>
                  </a:txBody>
                  <a:tcPr/>
                </a:tc>
              </a:tr>
              <a:tr h="4677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Keaktifan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</a:tr>
              <a:tr h="4677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Tugas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4677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</a:tr>
              <a:tr h="4677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UAS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/>
                </a:tc>
              </a:tr>
              <a:tr h="467789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Total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100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5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360" y="546809"/>
            <a:ext cx="7788063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 smtClean="0"/>
              <a:t>Kontrak</a:t>
            </a:r>
            <a:r>
              <a:rPr lang="en-US" sz="2000" dirty="0" smtClean="0"/>
              <a:t> </a:t>
            </a:r>
            <a:r>
              <a:rPr lang="en-US" sz="2000" dirty="0" err="1" smtClean="0"/>
              <a:t>Pembelajaran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Silabus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err="1" smtClean="0"/>
              <a:t>Pengantar</a:t>
            </a:r>
            <a:r>
              <a:rPr lang="en-US" sz="2000" dirty="0" smtClean="0"/>
              <a:t> SIG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err="1"/>
              <a:t>Jenis-jenis</a:t>
            </a:r>
            <a:r>
              <a:rPr lang="en-US" sz="2000" dirty="0"/>
              <a:t> </a:t>
            </a:r>
            <a:r>
              <a:rPr lang="en-US" sz="2000" dirty="0" err="1"/>
              <a:t>Peta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Pemanfaatannya</a:t>
            </a:r>
            <a:endParaRPr lang="en-US" sz="2000" dirty="0"/>
          </a:p>
          <a:p>
            <a:pPr marL="342900" indent="-342900">
              <a:buFontTx/>
              <a:buAutoNum type="arabicPeriod"/>
            </a:pPr>
            <a:r>
              <a:rPr lang="en-US" sz="2000" dirty="0" err="1" smtClean="0"/>
              <a:t>Sumber</a:t>
            </a:r>
            <a:r>
              <a:rPr lang="en-US" sz="2000" dirty="0" smtClean="0"/>
              <a:t> Data SIG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err="1" smtClean="0"/>
              <a:t>Komponen</a:t>
            </a:r>
            <a:r>
              <a:rPr lang="en-US" sz="2000" dirty="0" smtClean="0"/>
              <a:t> SIG,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Lunak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Keras</a:t>
            </a:r>
            <a:endParaRPr lang="en-US" sz="2000" dirty="0" smtClean="0"/>
          </a:p>
          <a:p>
            <a:pPr marL="342900" indent="-342900">
              <a:buFontTx/>
              <a:buAutoNum type="arabicPeriod"/>
            </a:pPr>
            <a:r>
              <a:rPr lang="en-US" sz="2000" dirty="0" err="1" smtClean="0"/>
              <a:t>Manajemen</a:t>
            </a:r>
            <a:r>
              <a:rPr lang="en-US" sz="2000" dirty="0" smtClean="0"/>
              <a:t> Data SIG</a:t>
            </a:r>
          </a:p>
          <a:p>
            <a:pPr marL="342900" indent="-342900">
              <a:buFontTx/>
              <a:buAutoNum type="arabicPeriod"/>
            </a:pPr>
            <a:r>
              <a:rPr lang="en-US" sz="2000" i="1" dirty="0" err="1" smtClean="0"/>
              <a:t>Layouting</a:t>
            </a:r>
            <a:r>
              <a:rPr lang="en-US" sz="2000" dirty="0" smtClean="0"/>
              <a:t> </a:t>
            </a:r>
            <a:r>
              <a:rPr lang="en-US" sz="2000" dirty="0" err="1" smtClean="0"/>
              <a:t>Peta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err="1" smtClean="0"/>
              <a:t>Pengenalan</a:t>
            </a:r>
            <a:r>
              <a:rPr lang="en-US" sz="2000" dirty="0" smtClean="0"/>
              <a:t> </a:t>
            </a:r>
            <a:r>
              <a:rPr lang="en-US" sz="2000" dirty="0" err="1"/>
              <a:t>Penginderaan</a:t>
            </a:r>
            <a:r>
              <a:rPr lang="en-US" sz="2000" dirty="0"/>
              <a:t> </a:t>
            </a:r>
            <a:r>
              <a:rPr lang="en-US" sz="2000" dirty="0" err="1"/>
              <a:t>Jauh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err="1"/>
              <a:t>Intepretasi</a:t>
            </a:r>
            <a:r>
              <a:rPr lang="en-US" sz="2000" dirty="0"/>
              <a:t> Citra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err="1" smtClean="0"/>
              <a:t>Pengenalan</a:t>
            </a:r>
            <a:r>
              <a:rPr lang="en-US" sz="2000" dirty="0" smtClean="0"/>
              <a:t> </a:t>
            </a:r>
            <a:r>
              <a:rPr lang="en-US" sz="2000" dirty="0" err="1" smtClean="0"/>
              <a:t>Geoprosessing</a:t>
            </a:r>
            <a:r>
              <a:rPr lang="en-US" sz="2000" dirty="0" smtClean="0"/>
              <a:t> (</a:t>
            </a:r>
            <a:r>
              <a:rPr lang="en-US" sz="2000" i="1" dirty="0" smtClean="0"/>
              <a:t>optional</a:t>
            </a:r>
            <a:r>
              <a:rPr lang="en-US" sz="2000" dirty="0" smtClean="0"/>
              <a:t>)</a:t>
            </a:r>
            <a:endParaRPr lang="en-US" sz="2000" dirty="0"/>
          </a:p>
          <a:p>
            <a:pPr marL="342900" indent="-342900">
              <a:buFontTx/>
              <a:buAutoNum type="arabicPeriod"/>
            </a:pPr>
            <a:r>
              <a:rPr lang="en-US" sz="2000" dirty="0" err="1"/>
              <a:t>Pengenalan</a:t>
            </a:r>
            <a:r>
              <a:rPr lang="en-US" sz="2000" dirty="0"/>
              <a:t> Model </a:t>
            </a:r>
            <a:r>
              <a:rPr lang="en-US" sz="2000" dirty="0" smtClean="0"/>
              <a:t>Builder (</a:t>
            </a:r>
            <a:r>
              <a:rPr lang="en-US" sz="2000" i="1" dirty="0" smtClean="0"/>
              <a:t>optional</a:t>
            </a:r>
            <a:r>
              <a:rPr lang="en-US" sz="2000" dirty="0" smtClean="0"/>
              <a:t>)</a:t>
            </a:r>
            <a:endParaRPr lang="en-US" sz="2000" dirty="0"/>
          </a:p>
          <a:p>
            <a:pPr marL="342900" indent="-342900">
              <a:buFontTx/>
              <a:buAutoNum type="arabicPeriod"/>
            </a:pPr>
            <a:r>
              <a:rPr lang="en-US" sz="2000" dirty="0" err="1" smtClean="0"/>
              <a:t>WebGIS</a:t>
            </a:r>
            <a:r>
              <a:rPr lang="en-US" sz="2000" dirty="0" smtClean="0"/>
              <a:t> : </a:t>
            </a:r>
            <a:r>
              <a:rPr lang="en-US" sz="2000" dirty="0" err="1" smtClean="0"/>
              <a:t>Pengantar</a:t>
            </a:r>
            <a:r>
              <a:rPr lang="en-US" sz="2000" dirty="0" smtClean="0"/>
              <a:t> </a:t>
            </a:r>
            <a:r>
              <a:rPr lang="en-US" sz="2000" dirty="0" err="1" smtClean="0"/>
              <a:t>WebGIS</a:t>
            </a:r>
            <a:endParaRPr lang="en-US" sz="2000" dirty="0" smtClean="0"/>
          </a:p>
          <a:p>
            <a:pPr marL="342900" indent="-342900">
              <a:buFontTx/>
              <a:buAutoNum type="arabicPeriod"/>
            </a:pPr>
            <a:r>
              <a:rPr lang="en-US" sz="2000" dirty="0" err="1" smtClean="0"/>
              <a:t>WebGIS</a:t>
            </a:r>
            <a:r>
              <a:rPr lang="en-US" sz="2000" dirty="0" smtClean="0"/>
              <a:t> : </a:t>
            </a:r>
            <a:r>
              <a:rPr lang="en-US" sz="2000" dirty="0" err="1" smtClean="0"/>
              <a:t>Proyek</a:t>
            </a:r>
            <a:r>
              <a:rPr lang="en-US" sz="2000" dirty="0" smtClean="0"/>
              <a:t> </a:t>
            </a:r>
            <a:r>
              <a:rPr lang="en-US" sz="2000" dirty="0" err="1" smtClean="0"/>
              <a:t>WebGIS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err="1" smtClean="0"/>
              <a:t>WebGIS</a:t>
            </a:r>
            <a:r>
              <a:rPr lang="en-US" sz="2000" dirty="0" smtClean="0"/>
              <a:t> : </a:t>
            </a:r>
            <a:r>
              <a:rPr lang="en-US" sz="2000" dirty="0" err="1" smtClean="0"/>
              <a:t>Proyek</a:t>
            </a:r>
            <a:r>
              <a:rPr lang="en-US" sz="2000" dirty="0" smtClean="0"/>
              <a:t> </a:t>
            </a:r>
            <a:r>
              <a:rPr lang="en-US" sz="2000" dirty="0" err="1" smtClean="0"/>
              <a:t>WebGIS-Lanjutan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SILABUS MATA KULIAH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75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957" y="626948"/>
            <a:ext cx="5586219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 smtClean="0"/>
              <a:t>Makalah</a:t>
            </a:r>
            <a:r>
              <a:rPr lang="en-US" sz="1600" dirty="0" smtClean="0"/>
              <a:t> </a:t>
            </a:r>
            <a:r>
              <a:rPr lang="en-US" sz="1600" dirty="0" err="1"/>
              <a:t>s</a:t>
            </a:r>
            <a:r>
              <a:rPr lang="en-US" sz="1600" dirty="0" err="1" smtClean="0"/>
              <a:t>ingkat</a:t>
            </a:r>
            <a:r>
              <a:rPr lang="en-US" sz="1600" dirty="0" smtClean="0"/>
              <a:t> </a:t>
            </a:r>
            <a:r>
              <a:rPr lang="en-US" sz="1600" dirty="0" err="1" smtClean="0"/>
              <a:t>tentang</a:t>
            </a:r>
            <a:r>
              <a:rPr lang="en-US" sz="1600" dirty="0" smtClean="0"/>
              <a:t> </a:t>
            </a:r>
            <a:r>
              <a:rPr lang="en-US" sz="1600" dirty="0" err="1" smtClean="0"/>
              <a:t>teknologi</a:t>
            </a:r>
            <a:r>
              <a:rPr lang="en-US" sz="1600" dirty="0" smtClean="0"/>
              <a:t> SIG </a:t>
            </a:r>
            <a:r>
              <a:rPr lang="en-US" sz="1600" dirty="0" err="1" smtClean="0"/>
              <a:t>dimasa</a:t>
            </a:r>
            <a:r>
              <a:rPr lang="en-US" sz="1600" dirty="0" smtClean="0"/>
              <a:t> </a:t>
            </a:r>
            <a:r>
              <a:rPr lang="en-US" sz="1600" dirty="0" err="1" smtClean="0"/>
              <a:t>sekarang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Data SMA via Google Earth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Lahan</a:t>
            </a:r>
            <a:r>
              <a:rPr lang="en-US" sz="1600" dirty="0" smtClean="0"/>
              <a:t> </a:t>
            </a:r>
            <a:r>
              <a:rPr lang="en-US" sz="1600" dirty="0" err="1" smtClean="0"/>
              <a:t>Pertanian</a:t>
            </a:r>
            <a:r>
              <a:rPr lang="en-US" sz="1600" dirty="0" smtClean="0"/>
              <a:t> via Google Earth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Jaringan</a:t>
            </a:r>
            <a:r>
              <a:rPr lang="en-US" sz="1600" dirty="0" smtClean="0"/>
              <a:t> </a:t>
            </a:r>
            <a:r>
              <a:rPr lang="en-US" sz="1600" dirty="0" err="1" smtClean="0"/>
              <a:t>Jalan</a:t>
            </a:r>
            <a:r>
              <a:rPr lang="en-US" sz="1600" dirty="0" smtClean="0"/>
              <a:t> QGIS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Penggunaan</a:t>
            </a:r>
            <a:r>
              <a:rPr lang="en-US" sz="1600" dirty="0" smtClean="0"/>
              <a:t> </a:t>
            </a:r>
            <a:r>
              <a:rPr lang="en-US" sz="1600" dirty="0" err="1" smtClean="0"/>
              <a:t>Lahan</a:t>
            </a:r>
            <a:r>
              <a:rPr lang="en-US" sz="1600" dirty="0" smtClean="0"/>
              <a:t> (</a:t>
            </a:r>
            <a:r>
              <a:rPr lang="en-US" sz="1600" dirty="0" err="1" smtClean="0"/>
              <a:t>Landuse</a:t>
            </a:r>
            <a:r>
              <a:rPr lang="en-US" sz="1600" dirty="0" smtClean="0"/>
              <a:t>) QGIS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Attribute </a:t>
            </a:r>
            <a:r>
              <a:rPr lang="en-US" sz="1600" dirty="0" err="1" smtClean="0"/>
              <a:t>Peta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Convert SHP </a:t>
            </a:r>
            <a:r>
              <a:rPr lang="en-US" sz="1600" dirty="0" err="1" smtClean="0"/>
              <a:t>ke</a:t>
            </a:r>
            <a:r>
              <a:rPr lang="en-US" sz="1600" dirty="0" smtClean="0"/>
              <a:t> JSON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WebGIS</a:t>
            </a:r>
            <a:r>
              <a:rPr lang="en-US" sz="1600" dirty="0" smtClean="0"/>
              <a:t> : Leaflet + </a:t>
            </a:r>
            <a:r>
              <a:rPr lang="en-US" sz="1600" dirty="0" err="1" smtClean="0"/>
              <a:t>Menambahkan</a:t>
            </a:r>
            <a:r>
              <a:rPr lang="en-US" sz="1600" dirty="0" smtClean="0"/>
              <a:t> </a:t>
            </a:r>
            <a:r>
              <a:rPr lang="en-US" sz="1600" dirty="0" err="1" smtClean="0"/>
              <a:t>GeoJSON</a:t>
            </a:r>
            <a:r>
              <a:rPr lang="en-US" sz="1600" dirty="0" smtClean="0"/>
              <a:t> </a:t>
            </a:r>
            <a:r>
              <a:rPr lang="en-US" sz="1600" dirty="0" err="1" smtClean="0"/>
              <a:t>kedalam</a:t>
            </a:r>
            <a:r>
              <a:rPr lang="en-US" sz="1600" dirty="0" smtClean="0"/>
              <a:t> </a:t>
            </a:r>
            <a:r>
              <a:rPr lang="en-US" sz="1600" dirty="0" err="1" smtClean="0"/>
              <a:t>Peta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err="1"/>
              <a:t>WebGIS</a:t>
            </a:r>
            <a:r>
              <a:rPr lang="en-US" sz="1600" dirty="0"/>
              <a:t> : </a:t>
            </a:r>
            <a:r>
              <a:rPr lang="en-US" sz="1600" dirty="0" err="1"/>
              <a:t>Basemaps</a:t>
            </a:r>
            <a:r>
              <a:rPr lang="en-US" sz="1600" dirty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Maps Overlay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WebGIS</a:t>
            </a:r>
            <a:r>
              <a:rPr lang="en-US" sz="1600" dirty="0"/>
              <a:t> : </a:t>
            </a:r>
            <a:r>
              <a:rPr lang="en-US" sz="1600" dirty="0" err="1" smtClean="0"/>
              <a:t>Legenda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err="1"/>
              <a:t>WebGIS</a:t>
            </a:r>
            <a:r>
              <a:rPr lang="en-US" sz="1600" dirty="0"/>
              <a:t> : </a:t>
            </a:r>
            <a:r>
              <a:rPr lang="en-US" sz="1600" dirty="0" smtClean="0">
                <a:solidFill>
                  <a:srgbClr val="FF0000"/>
                </a:solidFill>
              </a:rPr>
              <a:t>Searching *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WebGIS</a:t>
            </a:r>
            <a:r>
              <a:rPr lang="en-US" sz="1600" dirty="0"/>
              <a:t> : </a:t>
            </a:r>
            <a:r>
              <a:rPr lang="en-US" sz="1600" dirty="0" smtClean="0">
                <a:solidFill>
                  <a:srgbClr val="FF0000"/>
                </a:solidFill>
              </a:rPr>
              <a:t>Drawing *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WebGIS</a:t>
            </a:r>
            <a:r>
              <a:rPr lang="en-US" sz="1600" dirty="0"/>
              <a:t> : </a:t>
            </a:r>
            <a:r>
              <a:rPr lang="en-US" sz="1600" dirty="0" smtClean="0">
                <a:solidFill>
                  <a:srgbClr val="FF0000"/>
                </a:solidFill>
              </a:rPr>
              <a:t>Database *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WebGIS</a:t>
            </a:r>
            <a:r>
              <a:rPr lang="en-US" sz="1600" dirty="0"/>
              <a:t> : </a:t>
            </a:r>
            <a:r>
              <a:rPr lang="en-US" sz="1600" dirty="0" smtClean="0">
                <a:solidFill>
                  <a:srgbClr val="FF0000"/>
                </a:solidFill>
              </a:rPr>
              <a:t>Server-Side *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WebGIS</a:t>
            </a:r>
            <a:r>
              <a:rPr lang="en-US" sz="1600" dirty="0"/>
              <a:t> : </a:t>
            </a:r>
            <a:r>
              <a:rPr lang="en-US" sz="1600" dirty="0" smtClean="0">
                <a:solidFill>
                  <a:srgbClr val="FF0000"/>
                </a:solidFill>
              </a:rPr>
              <a:t>CMS 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Daftar</a:t>
            </a:r>
            <a:r>
              <a:rPr lang="en-US" b="1" dirty="0" smtClean="0"/>
              <a:t> </a:t>
            </a:r>
            <a:r>
              <a:rPr lang="en-US" b="1" dirty="0" err="1" smtClean="0"/>
              <a:t>Tugas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9957" y="4466024"/>
            <a:ext cx="6090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* Optional (</a:t>
            </a:r>
            <a:r>
              <a:rPr lang="en-US" i="1" dirty="0" err="1" smtClean="0"/>
              <a:t>lanjut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27004"/>
            <a:ext cx="2505077" cy="10772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Materi</a:t>
            </a:r>
            <a:r>
              <a:rPr lang="en-US" sz="1600" dirty="0" smtClean="0"/>
              <a:t> </a:t>
            </a:r>
            <a:r>
              <a:rPr lang="en-US" sz="1600" dirty="0" err="1" smtClean="0"/>
              <a:t>tugas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berubah</a:t>
            </a:r>
            <a:r>
              <a:rPr lang="en-US" sz="1600" dirty="0" smtClean="0"/>
              <a:t> </a:t>
            </a:r>
            <a:r>
              <a:rPr lang="en-US" sz="1600" dirty="0" err="1" smtClean="0"/>
              <a:t>sewaktu-waktu</a:t>
            </a:r>
            <a:r>
              <a:rPr lang="en-US" sz="1600" dirty="0" smtClean="0"/>
              <a:t>, </a:t>
            </a:r>
            <a:r>
              <a:rPr lang="en-US" sz="1600" dirty="0" err="1" smtClean="0"/>
              <a:t>sesuai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kondisi</a:t>
            </a:r>
            <a:r>
              <a:rPr lang="en-US" sz="1600" dirty="0" smtClean="0"/>
              <a:t> </a:t>
            </a:r>
            <a:r>
              <a:rPr lang="en-US" sz="1600" dirty="0" err="1" smtClean="0"/>
              <a:t>selama</a:t>
            </a:r>
            <a:r>
              <a:rPr lang="en-US" sz="1600" dirty="0" smtClean="0"/>
              <a:t> </a:t>
            </a:r>
            <a:r>
              <a:rPr lang="en-US" sz="1600" dirty="0" err="1" smtClean="0"/>
              <a:t>perkuliahan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563638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Diskusi</a:t>
            </a:r>
            <a:r>
              <a:rPr lang="en-US" b="1" dirty="0" smtClean="0"/>
              <a:t> </a:t>
            </a:r>
            <a:r>
              <a:rPr lang="en-US" b="1" dirty="0" err="1" smtClean="0"/>
              <a:t>tentang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b="1" dirty="0" err="1" smtClean="0"/>
              <a:t>Geografis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geografis</a:t>
            </a:r>
            <a:r>
              <a:rPr lang="en-US" dirty="0" smtClean="0"/>
              <a:t> (SIG)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Kegunaannya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Manfaatnya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796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Kebutuhan</a:t>
            </a:r>
            <a:r>
              <a:rPr lang="en-US" b="1" dirty="0" smtClean="0"/>
              <a:t> </a:t>
            </a:r>
            <a:r>
              <a:rPr lang="en-US" b="1" dirty="0" err="1" smtClean="0"/>
              <a:t>Perangkat</a:t>
            </a:r>
            <a:r>
              <a:rPr lang="en-US" b="1" dirty="0" smtClean="0"/>
              <a:t> </a:t>
            </a:r>
            <a:r>
              <a:rPr lang="en-US" b="1" dirty="0" err="1" smtClean="0"/>
              <a:t>Lunak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627534"/>
            <a:ext cx="331236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Google Earth Pro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QGIS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ArcGIS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XAMPP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Code Editor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55726"/>
            <a:ext cx="45365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, python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ss</a:t>
            </a:r>
            <a:r>
              <a:rPr lang="en-US" dirty="0" smtClean="0"/>
              <a:t>, 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291830"/>
            <a:ext cx="33123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Bootstrap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jQuery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Ajax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Turf.js</a:t>
            </a:r>
          </a:p>
        </p:txBody>
      </p:sp>
    </p:spTree>
    <p:extLst>
      <p:ext uri="{BB962C8B-B14F-4D97-AF65-F5344CB8AC3E}">
        <p14:creationId xmlns:p14="http://schemas.microsoft.com/office/powerpoint/2010/main" val="205067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778515"/>
            <a:ext cx="7704856" cy="2954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Tugas</a:t>
            </a:r>
            <a:r>
              <a:rPr lang="en-US" sz="2400" b="1" dirty="0" smtClean="0"/>
              <a:t> 01:</a:t>
            </a:r>
          </a:p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makalah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Geografis</a:t>
            </a:r>
            <a:r>
              <a:rPr lang="en-US" dirty="0" smtClean="0"/>
              <a:t> (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3 </a:t>
            </a:r>
            <a:r>
              <a:rPr lang="en-US" dirty="0" err="1" smtClean="0"/>
              <a:t>halaman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Pengertian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Kegunaan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Manfaat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terbaru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Geografis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google</a:t>
            </a:r>
            <a:r>
              <a:rPr lang="en-US" dirty="0" smtClean="0"/>
              <a:t> drive, link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dideskripsi</a:t>
            </a:r>
            <a:r>
              <a:rPr lang="en-US" dirty="0" smtClean="0"/>
              <a:t> Group WA, paling </a:t>
            </a:r>
            <a:r>
              <a:rPr lang="en-US" dirty="0" err="1" smtClean="0"/>
              <a:t>lambat</a:t>
            </a:r>
            <a:r>
              <a:rPr lang="en-US" dirty="0" smtClean="0"/>
              <a:t> : </a:t>
            </a:r>
            <a:r>
              <a:rPr lang="en-US" b="1" dirty="0" err="1" smtClean="0"/>
              <a:t>Jumat</a:t>
            </a:r>
            <a:r>
              <a:rPr lang="en-US" b="1" dirty="0" smtClean="0"/>
              <a:t>, 5 </a:t>
            </a:r>
            <a:r>
              <a:rPr lang="en-US" b="1" dirty="0" err="1" smtClean="0"/>
              <a:t>Maret</a:t>
            </a:r>
            <a:r>
              <a:rPr lang="en-US" b="1" dirty="0" smtClean="0"/>
              <a:t> 2021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TUGAS</a:t>
            </a:r>
          </a:p>
        </p:txBody>
      </p:sp>
    </p:spTree>
    <p:extLst>
      <p:ext uri="{BB962C8B-B14F-4D97-AF65-F5344CB8AC3E}">
        <p14:creationId xmlns:p14="http://schemas.microsoft.com/office/powerpoint/2010/main" val="125258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23431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End of Slide</a:t>
            </a:r>
            <a:endParaRPr lang="en-US" b="1" i="1" dirty="0"/>
          </a:p>
        </p:txBody>
      </p:sp>
      <p:sp>
        <p:nvSpPr>
          <p:cNvPr id="5" name="Rectangle 4"/>
          <p:cNvSpPr/>
          <p:nvPr/>
        </p:nvSpPr>
        <p:spPr>
          <a:xfrm>
            <a:off x="304800" y="3754908"/>
            <a:ext cx="8610600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i="1" dirty="0" smtClean="0"/>
              <a:t>QUOTE:</a:t>
            </a:r>
          </a:p>
          <a:p>
            <a:r>
              <a:rPr lang="en-US" sz="1400" dirty="0" err="1" smtClean="0"/>
              <a:t>Ahli</a:t>
            </a:r>
            <a:r>
              <a:rPr lang="en-US" sz="1400" dirty="0" smtClean="0"/>
              <a:t> </a:t>
            </a:r>
            <a:r>
              <a:rPr lang="en-US" sz="1400" dirty="0" err="1"/>
              <a:t>riset</a:t>
            </a:r>
            <a:r>
              <a:rPr lang="en-US" sz="1400" dirty="0"/>
              <a:t> (</a:t>
            </a:r>
            <a:r>
              <a:rPr lang="en-US" sz="1400" i="1" dirty="0"/>
              <a:t>Bloom (1985</a:t>
            </a:r>
            <a:r>
              <a:rPr lang="en-US" sz="1400" dirty="0"/>
              <a:t>), Bryan &amp; Harter (1899), Hayes (1989), </a:t>
            </a:r>
            <a:r>
              <a:rPr lang="en-US" sz="1400" dirty="0" err="1"/>
              <a:t>Simmon</a:t>
            </a:r>
            <a:r>
              <a:rPr lang="en-US" sz="1400" dirty="0"/>
              <a:t> &amp; Chase (1973))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memperlihatkan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b="1" dirty="0" err="1"/>
              <a:t>butuh</a:t>
            </a:r>
            <a:r>
              <a:rPr lang="en-US" sz="1400" b="1" dirty="0"/>
              <a:t> </a:t>
            </a:r>
            <a:r>
              <a:rPr lang="en-US" sz="1400" b="1" dirty="0" err="1"/>
              <a:t>sekitar</a:t>
            </a:r>
            <a:r>
              <a:rPr lang="en-US" sz="1400" b="1" dirty="0"/>
              <a:t> </a:t>
            </a:r>
            <a:r>
              <a:rPr lang="en-US" sz="1400" b="1" dirty="0" err="1"/>
              <a:t>sepuluh</a:t>
            </a:r>
            <a:r>
              <a:rPr lang="en-US" sz="1400" b="1" dirty="0"/>
              <a:t> </a:t>
            </a:r>
            <a:r>
              <a:rPr lang="en-US" sz="1400" b="1" dirty="0" err="1"/>
              <a:t>tahun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mengembangkan</a:t>
            </a:r>
            <a:r>
              <a:rPr lang="en-US" sz="1400" b="1" dirty="0"/>
              <a:t> </a:t>
            </a:r>
            <a:r>
              <a:rPr lang="en-US" sz="1400" b="1" dirty="0" err="1"/>
              <a:t>keahlian</a:t>
            </a:r>
            <a:r>
              <a:rPr lang="en-US" sz="1400" b="1" dirty="0"/>
              <a:t> di </a:t>
            </a:r>
            <a:r>
              <a:rPr lang="en-US" sz="1400" b="1" dirty="0" err="1"/>
              <a:t>berbagai</a:t>
            </a:r>
            <a:r>
              <a:rPr lang="en-US" sz="1400" b="1" dirty="0"/>
              <a:t> </a:t>
            </a:r>
            <a:r>
              <a:rPr lang="en-US" sz="1400" b="1" dirty="0" err="1"/>
              <a:t>disiplin</a:t>
            </a:r>
            <a:r>
              <a:rPr lang="en-US" sz="1400" b="1" dirty="0"/>
              <a:t> </a:t>
            </a:r>
            <a:r>
              <a:rPr lang="en-US" sz="1400" b="1" dirty="0" err="1"/>
              <a:t>ilmu</a:t>
            </a:r>
            <a:r>
              <a:rPr lang="en-US" sz="1400" dirty="0"/>
              <a:t>, </a:t>
            </a:r>
            <a:r>
              <a:rPr lang="en-US" sz="1400" dirty="0" err="1"/>
              <a:t>termasuk</a:t>
            </a:r>
            <a:r>
              <a:rPr lang="en-US" sz="1400" dirty="0"/>
              <a:t> </a:t>
            </a:r>
            <a:r>
              <a:rPr lang="en-US" sz="1400" dirty="0" err="1"/>
              <a:t>permainan</a:t>
            </a:r>
            <a:r>
              <a:rPr lang="en-US" sz="1400" dirty="0"/>
              <a:t> </a:t>
            </a:r>
            <a:r>
              <a:rPr lang="en-US" sz="1400" dirty="0" err="1"/>
              <a:t>catur</a:t>
            </a:r>
            <a:r>
              <a:rPr lang="en-US" sz="1400" dirty="0"/>
              <a:t>,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komposer</a:t>
            </a:r>
            <a:r>
              <a:rPr lang="en-US" sz="1400" dirty="0"/>
              <a:t> </a:t>
            </a:r>
            <a:r>
              <a:rPr lang="en-US" sz="1400" dirty="0" err="1"/>
              <a:t>musik</a:t>
            </a:r>
            <a:r>
              <a:rPr lang="en-US" sz="1400" dirty="0"/>
              <a:t>, </a:t>
            </a:r>
            <a:r>
              <a:rPr lang="en-US" sz="1400" dirty="0" err="1"/>
              <a:t>mengoperasikan</a:t>
            </a:r>
            <a:r>
              <a:rPr lang="en-US" sz="1400" dirty="0"/>
              <a:t> </a:t>
            </a:r>
            <a:r>
              <a:rPr lang="en-US" sz="1400" dirty="0" err="1"/>
              <a:t>telegraf</a:t>
            </a:r>
            <a:r>
              <a:rPr lang="en-US" sz="1400" dirty="0"/>
              <a:t>, </a:t>
            </a:r>
            <a:r>
              <a:rPr lang="en-US" sz="1400" dirty="0" err="1"/>
              <a:t>melukis</a:t>
            </a:r>
            <a:r>
              <a:rPr lang="en-US" sz="1400" dirty="0"/>
              <a:t>, </a:t>
            </a:r>
            <a:r>
              <a:rPr lang="en-US" sz="1400" dirty="0" err="1"/>
              <a:t>bermain</a:t>
            </a:r>
            <a:r>
              <a:rPr lang="en-US" sz="1400" dirty="0"/>
              <a:t> piano, </a:t>
            </a:r>
            <a:r>
              <a:rPr lang="en-US" sz="1400" dirty="0" err="1"/>
              <a:t>berenang</a:t>
            </a:r>
            <a:r>
              <a:rPr lang="en-US" sz="1400" dirty="0"/>
              <a:t>, </a:t>
            </a:r>
            <a:r>
              <a:rPr lang="en-US" sz="1400" dirty="0" err="1"/>
              <a:t>bermain</a:t>
            </a:r>
            <a:r>
              <a:rPr lang="en-US" sz="1400" dirty="0"/>
              <a:t> </a:t>
            </a:r>
            <a:r>
              <a:rPr lang="en-US" sz="1400" dirty="0" err="1"/>
              <a:t>tenis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riset</a:t>
            </a:r>
            <a:r>
              <a:rPr lang="en-US" sz="1400" dirty="0"/>
              <a:t> di </a:t>
            </a:r>
            <a:r>
              <a:rPr lang="en-US" sz="1400" dirty="0" err="1"/>
              <a:t>bidang</a:t>
            </a:r>
            <a:r>
              <a:rPr lang="en-US" sz="1400" dirty="0"/>
              <a:t> neuropsychology and topology.</a:t>
            </a:r>
          </a:p>
        </p:txBody>
      </p:sp>
    </p:spTree>
    <p:extLst>
      <p:ext uri="{BB962C8B-B14F-4D97-AF65-F5344CB8AC3E}">
        <p14:creationId xmlns:p14="http://schemas.microsoft.com/office/powerpoint/2010/main" val="785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459</Words>
  <Application>Microsoft Office PowerPoint</Application>
  <PresentationFormat>On-screen Show (16:9)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Fathulloh</dc:creator>
  <cp:lastModifiedBy>Fathulloh</cp:lastModifiedBy>
  <cp:revision>67</cp:revision>
  <dcterms:created xsi:type="dcterms:W3CDTF">2020-02-29T23:31:49Z</dcterms:created>
  <dcterms:modified xsi:type="dcterms:W3CDTF">2021-02-26T23:23:04Z</dcterms:modified>
</cp:coreProperties>
</file>