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74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38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uk/dataset/cb7ae6f0-4be6-4935-9277-47e5ce24a11f/road-safety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8452104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Prediction of </a:t>
            </a:r>
            <a:br>
              <a:rPr lang="en-US" sz="6000" b="1" dirty="0">
                <a:solidFill>
                  <a:schemeClr val="accent1"/>
                </a:solidFill>
              </a:rPr>
            </a:br>
            <a:r>
              <a:rPr lang="en-US" sz="6000" b="1" dirty="0">
                <a:solidFill>
                  <a:schemeClr val="accent1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0543" y="5577839"/>
            <a:ext cx="1881969" cy="9746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By Rahul Kumar</a:t>
            </a: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451813"/>
            <a:ext cx="7592568" cy="177017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What Worked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/>
              <a:t>&amp;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What Didn’t </a:t>
            </a:r>
            <a:r>
              <a:rPr lang="en-US" b="1" dirty="0"/>
              <a:t>W</a:t>
            </a:r>
            <a:r>
              <a:rPr lang="en-US" b="1" dirty="0">
                <a:solidFill>
                  <a:schemeClr val="accent1"/>
                </a:solidFill>
              </a:rPr>
              <a:t>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055" y="2916935"/>
            <a:ext cx="6377769" cy="2355395"/>
          </a:xfrm>
        </p:spPr>
        <p:txBody>
          <a:bodyPr anchor="ctr">
            <a:normAutofit fontScale="77500" lnSpcReduction="20000"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pPr marL="0" indent="0">
              <a:buNone/>
            </a:pPr>
            <a:r>
              <a:rPr lang="en-US" sz="2400" dirty="0"/>
              <a:t>Over sampling</a:t>
            </a:r>
          </a:p>
          <a:p>
            <a:r>
              <a:rPr lang="en-US" sz="2400" dirty="0"/>
              <a:t>Certain popular ensemble methods did not work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976" y="991309"/>
            <a:ext cx="3494362" cy="7460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421" y="2251302"/>
            <a:ext cx="8250259" cy="23553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0" y="771853"/>
            <a:ext cx="3494362" cy="77348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43" y="2304287"/>
            <a:ext cx="6377769" cy="31783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[1]  Global Status Report on Road Safety 2015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http://www.who.int/violence_injury_prevention/road_safety_status/2015/en/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2. A project done by Indira Priyadarshini </a:t>
            </a:r>
            <a:r>
              <a:rPr lang="en-US" sz="2400" dirty="0" err="1"/>
              <a:t>Bobburi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24" y="662125"/>
            <a:ext cx="3494362" cy="7277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60" y="1938527"/>
            <a:ext cx="8739969" cy="3474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723" y="890725"/>
            <a:ext cx="3494362" cy="70033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Dataset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943" y="2059278"/>
            <a:ext cx="7688409" cy="2739443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~630 MB</a:t>
            </a:r>
          </a:p>
          <a:p>
            <a:r>
              <a:rPr lang="en-US" sz="2000" dirty="0"/>
              <a:t>Number of records: ~2 Million rows</a:t>
            </a:r>
          </a:p>
          <a:p>
            <a:r>
              <a:rPr lang="en-US" sz="2000" dirty="0"/>
              <a:t>Number of columns: 34 Columns</a:t>
            </a:r>
          </a:p>
          <a:p>
            <a:r>
              <a:rPr lang="en-US" sz="2000" dirty="0"/>
              <a:t>Source : </a:t>
            </a:r>
            <a:r>
              <a:rPr lang="en-US" sz="2000" dirty="0">
                <a:hlinkClick r:id="rId2"/>
              </a:rPr>
              <a:t>https://data.gov.uk/dataset/cb7ae6f0-4be6-4935-9277-47e5ce24a11f/road-safety-data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995" y="881581"/>
            <a:ext cx="4931664" cy="11941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391" y="1709928"/>
            <a:ext cx="8803978" cy="365923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 err="1"/>
              <a:t>SelectKBest</a:t>
            </a:r>
            <a:r>
              <a:rPr lang="en-US" sz="2000" dirty="0"/>
              <a:t>: provides the k best features by performing various statistical tests i.e., chi squared computation between two non-negative features</a:t>
            </a:r>
          </a:p>
          <a:p>
            <a:r>
              <a:rPr lang="en-US" sz="2000" dirty="0"/>
              <a:t>RFE(Recursive Feature Elimination): Recursively eliminates the features which does not in target variable values</a:t>
            </a:r>
          </a:p>
          <a:p>
            <a:r>
              <a:rPr lang="en-US" sz="2000" dirty="0"/>
              <a:t>Merged Serious and Fatal classes as Serious class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01" y="4053843"/>
            <a:ext cx="3423916" cy="21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iGz7_eBNFDxi_ydMA7Ab8HFt7kp4TiS8F8dxKLegbpteao-3DZcyz-9x_J_2nWxeGupZ453Rms9L79RGwYkKSgTeLeZwgcgKE0zQxNRIzkIagTQVQSlMjMtmk447ILGwAPLdVftT">
            <a:extLst>
              <a:ext uri="{FF2B5EF4-FFF2-40B4-BE49-F238E27FC236}">
                <a16:creationId xmlns:a16="http://schemas.microsoft.com/office/drawing/2014/main" id="{88AFB915-989B-4EE1-90CE-26065690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1484790"/>
            <a:ext cx="3425609" cy="18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3" y="1484790"/>
            <a:ext cx="3433324" cy="17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835861"/>
            <a:ext cx="4200144" cy="11666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784" y="1922118"/>
            <a:ext cx="6377769" cy="301376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K- Nearest Neighbor</a:t>
            </a:r>
          </a:p>
          <a:p>
            <a:r>
              <a:rPr lang="en-US" sz="2400" dirty="0"/>
              <a:t>Naïve Bayes</a:t>
            </a:r>
          </a:p>
          <a:p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dirty="0"/>
              <a:t>Random Forest </a:t>
            </a:r>
          </a:p>
          <a:p>
            <a:r>
              <a:rPr lang="en-US" sz="2400" dirty="0"/>
              <a:t>GBM</a:t>
            </a:r>
          </a:p>
          <a:p>
            <a:r>
              <a:rPr lang="en-US" sz="2400" dirty="0"/>
              <a:t>SVM</a:t>
            </a:r>
          </a:p>
          <a:p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46C318-C2F3-4FC2-8046-0735F0D1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43" y="155452"/>
            <a:ext cx="5455917" cy="327354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EE9A2E-739E-4A4C-B4FF-B8463ED0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85" y="3520436"/>
            <a:ext cx="5455917" cy="32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79" y="524965"/>
            <a:ext cx="5937504" cy="132212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Handling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527" y="2317188"/>
            <a:ext cx="6377769" cy="225481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784" y="890725"/>
            <a:ext cx="3494362" cy="81005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383" y="2185415"/>
            <a:ext cx="6377769" cy="248716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318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Prediction of 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&amp; What Didn’t Worked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Rahul Kumar</dc:creator>
  <cp:lastModifiedBy>Rahul Kumar</cp:lastModifiedBy>
  <cp:revision>4</cp:revision>
  <dcterms:created xsi:type="dcterms:W3CDTF">2018-12-05T08:08:40Z</dcterms:created>
  <dcterms:modified xsi:type="dcterms:W3CDTF">2020-09-30T06:43:33Z</dcterms:modified>
</cp:coreProperties>
</file>