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2b555b0e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2b555b0e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2b555b0e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2b555b0e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b555b0e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b555b0e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b555b0e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b555b0e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2b555b0e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2b555b0e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b555b0e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b555b0e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9558b8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c9558b8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b555b0e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b555b0e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2b555b0e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2b555b0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10528" y="14512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Consumo de API REST en Ionic/Angular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Matías Cruz Masferrer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Jonathan Maldonado Miranda</a:t>
            </a:r>
            <a:endParaRPr/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6632650" y="4658000"/>
            <a:ext cx="23187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PROGRAMACIÓN DE APLICACIONES MÓVILES</a:t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240">
                <a:solidFill>
                  <a:srgbClr val="AF7B51"/>
                </a:solidFill>
              </a:rPr>
              <a:t>Gracias por su atención!</a:t>
            </a:r>
            <a:endParaRPr sz="4240">
              <a:solidFill>
                <a:srgbClr val="AF7B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00"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819150" y="3144325"/>
            <a:ext cx="75057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se conecta una aplicación Angular a una api?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Como se usan los métodos de una API Rest?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Como se usa el LocalStorage de Angular?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06775" y="220125"/>
            <a:ext cx="7072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e </a:t>
            </a:r>
            <a:r>
              <a:rPr lang="es"/>
              <a:t>implementación</a:t>
            </a:r>
            <a:r>
              <a:rPr lang="es"/>
              <a:t> de API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075" y="1288500"/>
            <a:ext cx="3418650" cy="10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070300" y="806350"/>
            <a:ext cx="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Modelo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25" y="4377225"/>
            <a:ext cx="22002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453950" y="3732825"/>
            <a:ext cx="38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Problema CORS: conectando páginas http y https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50" y="1288500"/>
            <a:ext cx="2428090" cy="104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639900" y="785025"/>
            <a:ext cx="20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XAMPP para operar una base de datos MySQL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950" y="3122975"/>
            <a:ext cx="2562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613350" y="2615750"/>
            <a:ext cx="21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crear proyecto django e instalar conectores SQL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950" y="4087825"/>
            <a:ext cx="32194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8">
            <a:alphaModFix/>
          </a:blip>
          <a:srcRect b="38095" l="0" r="0" t="0"/>
          <a:stretch/>
        </p:blipFill>
        <p:spPr>
          <a:xfrm>
            <a:off x="4984775" y="3122975"/>
            <a:ext cx="25717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4984775" y="2835275"/>
            <a:ext cx="38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Crear métodos para API 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0300" y="3490200"/>
            <a:ext cx="18192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10">
            <a:alphaModFix/>
          </a:blip>
          <a:srcRect b="18752" l="0" r="0" t="0"/>
          <a:stretch/>
        </p:blipFill>
        <p:spPr>
          <a:xfrm>
            <a:off x="4912075" y="3924100"/>
            <a:ext cx="2619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11">
            <a:alphaModFix/>
          </a:blip>
          <a:srcRect b="27776" l="0" r="0" t="0"/>
          <a:stretch/>
        </p:blipFill>
        <p:spPr>
          <a:xfrm>
            <a:off x="4984775" y="4335475"/>
            <a:ext cx="28194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666425" y="559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POST (en la API)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75" y="1610000"/>
            <a:ext cx="5747274" cy="30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2462300" y="1270775"/>
            <a:ext cx="38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Método POST valida y crea usuarios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19150" y="1990725"/>
            <a:ext cx="399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Solo entran usuarios registrados a la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correo usado se almacena al LocalStorage y se muestra en la página principal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150" y="3717975"/>
            <a:ext cx="34480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500" y="358725"/>
            <a:ext cx="3221650" cy="44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819150" y="845600"/>
            <a:ext cx="5916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</a:t>
            </a:r>
            <a:r>
              <a:rPr lang="es"/>
              <a:t> GET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4203875" y="2066400"/>
            <a:ext cx="233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Enlista todos los usuarios de la API al momento de entrar a la página.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45600"/>
            <a:ext cx="2809400" cy="31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POST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514075" y="2314100"/>
            <a:ext cx="28068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 usuarios nuevos en la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campo idUsuario se asigna automáticamente en la API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00" y="308325"/>
            <a:ext cx="3247450" cy="44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399450" y="83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PUT/PATCH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4410300" y="1990725"/>
            <a:ext cx="316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Selecciona al usuario mediante su Id y de ahí hace cambios a sus datos.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529213"/>
            <a:ext cx="3027400" cy="40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906225" y="83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DELETE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511725" y="2320975"/>
            <a:ext cx="22908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Elimina a un usuario mediante su Id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775" y="487000"/>
            <a:ext cx="2699900" cy="416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