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`D(XS@9HJS2%}0AC6}9RA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1108075"/>
            <a:ext cx="4516120" cy="38544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7242810" y="810895"/>
            <a:ext cx="62865" cy="4502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40295" y="5018405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600440" y="1831340"/>
            <a:ext cx="348615" cy="3486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08390" y="4028440"/>
            <a:ext cx="294640" cy="294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81465" y="1463040"/>
            <a:ext cx="168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定深引爆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81465" y="4162425"/>
            <a:ext cx="168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触发引爆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20305" y="2715895"/>
            <a:ext cx="2670810" cy="267081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39025" y="649605"/>
            <a:ext cx="2670810" cy="267081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00440" y="304165"/>
            <a:ext cx="348615" cy="3486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439025" y="-1010920"/>
            <a:ext cx="2670810" cy="267081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33230" y="28130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定深引爆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761605" y="3057525"/>
            <a:ext cx="251841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387330" y="2740025"/>
            <a:ext cx="92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潜艇上表面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06180" y="570230"/>
            <a:ext cx="8890" cy="1170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@R{JN69HKMC`W}THA35LR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644525"/>
            <a:ext cx="5375275" cy="340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055" y="4448810"/>
            <a:ext cx="3028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z</a:t>
            </a:r>
            <a:r>
              <a:rPr lang="zh-CN" altLang="en-US" sz="2400"/>
              <a:t>轴的概率由深度定位置和实际深度的最小值确定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902835" y="644525"/>
            <a:ext cx="75565" cy="556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8750" y="644525"/>
            <a:ext cx="728853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设杀伤范围为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投落点坐标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xt,yt,zt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定深坐标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潜艇中心深度定位置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（一般可以认为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zt=h0)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潜艇中心位置实际深度最小值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潜艇中心坐标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xq,yq,h0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投落点和潜艇实际中心的距离差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383" y="4683760"/>
          <a:ext cx="6094730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336800" imgH="279400" progId="Equation.KSEE3">
                  <p:embed/>
                </p:oleObj>
              </mc:Choice>
              <mc:Fallback>
                <p:oleObj name="" r:id="rId2" imgW="2336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3383" y="4683760"/>
                        <a:ext cx="6094730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43760" y="1398270"/>
            <a:ext cx="4071620" cy="386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202055" y="3507740"/>
            <a:ext cx="571563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128135" y="751840"/>
            <a:ext cx="45085" cy="52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6535" y="2997835"/>
            <a:ext cx="62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x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173220" y="5605780"/>
            <a:ext cx="23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y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3629025" y="3281045"/>
            <a:ext cx="106616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128135" y="2657475"/>
            <a:ext cx="680085" cy="850265"/>
          </a:xfrm>
          <a:custGeom>
            <a:avLst/>
            <a:gdLst>
              <a:gd name="connisteX0" fmla="*/ 0 w 680085"/>
              <a:gd name="connsiteY0" fmla="*/ 11430 h 850265"/>
              <a:gd name="connisteX1" fmla="*/ 657860 w 680085"/>
              <a:gd name="connsiteY1" fmla="*/ 0 h 850265"/>
              <a:gd name="connisteX2" fmla="*/ 680085 w 680085"/>
              <a:gd name="connsiteY2" fmla="*/ 850265 h 8502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80085" h="850265">
                <a:moveTo>
                  <a:pt x="0" y="11430"/>
                </a:moveTo>
                <a:lnTo>
                  <a:pt x="657860" y="0"/>
                </a:lnTo>
                <a:lnTo>
                  <a:pt x="680085" y="8502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91705" y="1398270"/>
            <a:ext cx="4214495" cy="4272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91705" y="2997835"/>
            <a:ext cx="4141470" cy="11957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939530" y="1355090"/>
            <a:ext cx="918845" cy="43167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36945" y="214630"/>
            <a:ext cx="5833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落到这个球里的深弹都算命中，落在球外都不命中，要看投落点在球里面的概率是多大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5132705" y="5863590"/>
            <a:ext cx="7059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题目给出的条件为潜艇上表面作判断线，这个球会进化为中间为矩形，两边为半球的区域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451485" y="214630"/>
            <a:ext cx="90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Q1</a:t>
            </a:r>
            <a:endParaRPr lang="en-US" altLang="zh-CN" sz="4800"/>
          </a:p>
        </p:txBody>
      </p:sp>
      <p:sp>
        <p:nvSpPr>
          <p:cNvPr id="17" name="椭圆 16"/>
          <p:cNvSpPr/>
          <p:nvPr/>
        </p:nvSpPr>
        <p:spPr>
          <a:xfrm>
            <a:off x="9282430" y="3405505"/>
            <a:ext cx="233680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84935" y="1473835"/>
            <a:ext cx="3441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理论上来讲，</a:t>
            </a:r>
            <a:r>
              <a:rPr lang="en-US" altLang="zh-CN" sz="2400"/>
              <a:t>xy</a:t>
            </a:r>
            <a:r>
              <a:rPr lang="zh-CN" altLang="en-US" sz="2400"/>
              <a:t>的坐标误差会导致出现一个投落点的投落区域，题目需要的概率则是命中范围在投落区域里的概率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定深是事先确定好的，所以我们要找到最大命中概率是对命中范围水平切一刀，橙色占比最大的区域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366385" y="1283970"/>
            <a:ext cx="4389755" cy="396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71540" y="1889125"/>
            <a:ext cx="2741295" cy="252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51485" y="214630"/>
            <a:ext cx="963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Q2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1238885" y="1313815"/>
            <a:ext cx="92411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各方向定位都有误差，代表</a:t>
            </a:r>
            <a:r>
              <a:rPr lang="en-US" altLang="zh-CN" sz="2800"/>
              <a:t>Q1</a:t>
            </a:r>
            <a:r>
              <a:rPr lang="zh-CN" altLang="en-US" sz="2800"/>
              <a:t>的只有水平两个方向拓展成了</a:t>
            </a:r>
            <a:r>
              <a:rPr lang="en-US" altLang="zh-CN" sz="2800"/>
              <a:t>3</a:t>
            </a:r>
            <a:r>
              <a:rPr lang="zh-CN" altLang="en-US" sz="2800"/>
              <a:t>个方向的概率空间，思路还是和上一问一样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考虑潜艇的动态的特性，可以尝试给出线性等方程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51485" y="214630"/>
            <a:ext cx="963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Q3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1238885" y="1459865"/>
            <a:ext cx="9299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Q3</a:t>
            </a:r>
            <a:r>
              <a:rPr lang="zh-CN" altLang="en-US" sz="2800"/>
              <a:t>将一个深弹的范围扩大到了九个的范围，则</a:t>
            </a:r>
            <a:r>
              <a:rPr lang="en-US" altLang="zh-CN" sz="2800"/>
              <a:t>Q1</a:t>
            </a:r>
            <a:r>
              <a:rPr lang="zh-CN" altLang="en-US" sz="2800"/>
              <a:t>的命中范围出现更改，需要重新考虑命中范围和误差范围之间的关系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明确潜艇是动态移动中，需要更改</a:t>
            </a:r>
            <a:r>
              <a:rPr lang="en-US" altLang="zh-CN" sz="2800"/>
              <a:t>a,b</a:t>
            </a:r>
            <a:r>
              <a:rPr lang="zh-CN" altLang="en-US" sz="2800"/>
              <a:t>的参数来调整杀伤范围的密集程度，来调整命中概率。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</dc:creator>
  <cp:lastModifiedBy>C</cp:lastModifiedBy>
  <cp:revision>30</cp:revision>
  <dcterms:created xsi:type="dcterms:W3CDTF">2024-09-05T10:13:00Z</dcterms:created>
  <dcterms:modified xsi:type="dcterms:W3CDTF">2024-09-05T12:09:55Z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