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4624"/>
  </p:normalViewPr>
  <p:slideViewPr>
    <p:cSldViewPr snapToGrid="0" snapToObjects="1">
      <p:cViewPr varScale="1">
        <p:scale>
          <a:sx n="87" d="100"/>
          <a:sy n="87" d="100"/>
        </p:scale>
        <p:origin x="3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3462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5B4B7-C60D-224C-A9CB-5FF8EEFF81B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207158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210158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171948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71862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42425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880010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623655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205864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9364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B4B7-C60D-224C-A9CB-5FF8EEFF81B6}"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19140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5B4B7-C60D-224C-A9CB-5FF8EEFF81B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210763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5B4B7-C60D-224C-A9CB-5FF8EEFF81B6}"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34702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5B4B7-C60D-224C-A9CB-5FF8EEFF81B6}"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20310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5B4B7-C60D-224C-A9CB-5FF8EEFF81B6}"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115055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5B4B7-C60D-224C-A9CB-5FF8EEFF81B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143433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5B4B7-C60D-224C-A9CB-5FF8EEFF81B6}"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AF17D4-A5F2-014B-8717-B918AE9FF86E}" type="slidenum">
              <a:rPr lang="en-US" smtClean="0"/>
              <a:t>‹#›</a:t>
            </a:fld>
            <a:endParaRPr lang="en-US"/>
          </a:p>
        </p:txBody>
      </p:sp>
    </p:spTree>
    <p:extLst>
      <p:ext uri="{BB962C8B-B14F-4D97-AF65-F5344CB8AC3E}">
        <p14:creationId xmlns:p14="http://schemas.microsoft.com/office/powerpoint/2010/main" val="140613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D5B4B7-C60D-224C-A9CB-5FF8EEFF81B6}" type="datetimeFigureOut">
              <a:rPr lang="en-US" smtClean="0"/>
              <a:t>10/19/2016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AF17D4-A5F2-014B-8717-B918AE9FF86E}" type="slidenum">
              <a:rPr lang="en-US" smtClean="0"/>
              <a:t>‹#›</a:t>
            </a:fld>
            <a:endParaRPr lang="en-US"/>
          </a:p>
        </p:txBody>
      </p:sp>
    </p:spTree>
    <p:extLst>
      <p:ext uri="{BB962C8B-B14F-4D97-AF65-F5344CB8AC3E}">
        <p14:creationId xmlns:p14="http://schemas.microsoft.com/office/powerpoint/2010/main" val="138201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473" y="1485576"/>
            <a:ext cx="8574622" cy="2616199"/>
          </a:xfrm>
        </p:spPr>
        <p:txBody>
          <a:bodyPr/>
          <a:lstStyle/>
          <a:p>
            <a:pPr algn="ctr"/>
            <a:r>
              <a:rPr lang="en-US" dirty="0"/>
              <a:t>CAKERS</a:t>
            </a:r>
            <a:br>
              <a:rPr lang="en-US" dirty="0"/>
            </a:br>
            <a:r>
              <a:rPr lang="en-US" dirty="0"/>
              <a:t>Cake at your doorstep</a:t>
            </a:r>
            <a:r>
              <a:rPr lang="is-IS" dirty="0"/>
              <a:t>…..</a:t>
            </a:r>
            <a:endParaRPr lang="en-US" dirty="0"/>
          </a:p>
        </p:txBody>
      </p:sp>
      <p:sp>
        <p:nvSpPr>
          <p:cNvPr id="3" name="Subtitle 2"/>
          <p:cNvSpPr>
            <a:spLocks noGrp="1"/>
          </p:cNvSpPr>
          <p:nvPr>
            <p:ph type="subTitle" idx="1"/>
          </p:nvPr>
        </p:nvSpPr>
        <p:spPr>
          <a:xfrm>
            <a:off x="2246962" y="4101775"/>
            <a:ext cx="6987645" cy="1388534"/>
          </a:xfrm>
        </p:spPr>
        <p:txBody>
          <a:bodyPr/>
          <a:lstStyle/>
          <a:p>
            <a:pPr algn="ctr"/>
            <a:r>
              <a:rPr lang="en-US" dirty="0"/>
              <a:t>by Sagar Deshmukh</a:t>
            </a:r>
          </a:p>
          <a:p>
            <a:endParaRPr lang="en-US" dirty="0"/>
          </a:p>
        </p:txBody>
      </p:sp>
    </p:spTree>
    <p:extLst>
      <p:ext uri="{BB962C8B-B14F-4D97-AF65-F5344CB8AC3E}">
        <p14:creationId xmlns:p14="http://schemas.microsoft.com/office/powerpoint/2010/main" val="35953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484311" y="1981199"/>
            <a:ext cx="10018713" cy="3124201"/>
          </a:xfrm>
        </p:spPr>
        <p:txBody>
          <a:bodyPr/>
          <a:lstStyle/>
          <a:p>
            <a:r>
              <a:rPr lang="en-US" dirty="0"/>
              <a:t>Cakers is a local mobile application that is transforming the shopping experience for people by connecting them to local cake stores. </a:t>
            </a:r>
          </a:p>
        </p:txBody>
      </p:sp>
    </p:spTree>
    <p:extLst>
      <p:ext uri="{BB962C8B-B14F-4D97-AF65-F5344CB8AC3E}">
        <p14:creationId xmlns:p14="http://schemas.microsoft.com/office/powerpoint/2010/main" val="11375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Features</a:t>
            </a:r>
          </a:p>
        </p:txBody>
      </p:sp>
      <p:sp>
        <p:nvSpPr>
          <p:cNvPr id="3" name="Content Placeholder 2"/>
          <p:cNvSpPr>
            <a:spLocks noGrp="1"/>
          </p:cNvSpPr>
          <p:nvPr>
            <p:ph idx="1"/>
          </p:nvPr>
        </p:nvSpPr>
        <p:spPr/>
        <p:txBody>
          <a:bodyPr>
            <a:normAutofit/>
          </a:bodyPr>
          <a:lstStyle/>
          <a:p>
            <a:endParaRPr lang="en-US" dirty="0"/>
          </a:p>
          <a:p>
            <a:pPr lvl="0"/>
            <a:r>
              <a:rPr lang="en-US" dirty="0"/>
              <a:t>Select cake.</a:t>
            </a:r>
          </a:p>
          <a:p>
            <a:pPr lvl="0"/>
            <a:r>
              <a:rPr lang="en-US" dirty="0"/>
              <a:t>Check availability with the cake distributors listed with our app.</a:t>
            </a:r>
          </a:p>
          <a:p>
            <a:pPr lvl="0"/>
            <a:r>
              <a:rPr lang="en-US" dirty="0"/>
              <a:t>Choose celebration materials through app(candles etc.).</a:t>
            </a:r>
          </a:p>
          <a:p>
            <a:pPr lvl="0"/>
            <a:r>
              <a:rPr lang="en-US" dirty="0"/>
              <a:t>Payment Mode(Online)-</a:t>
            </a:r>
            <a:r>
              <a:rPr lang="en-US" dirty="0" err="1"/>
              <a:t>Paypal</a:t>
            </a:r>
            <a:r>
              <a:rPr lang="en-US" dirty="0"/>
              <a:t>, Card, etc.</a:t>
            </a:r>
          </a:p>
          <a:p>
            <a:pPr lvl="0"/>
            <a:r>
              <a:rPr lang="en-US" dirty="0"/>
              <a:t>Delivery Address/Store Pick-Up</a:t>
            </a:r>
          </a:p>
          <a:p>
            <a:endParaRPr lang="en-US" dirty="0"/>
          </a:p>
        </p:txBody>
      </p:sp>
    </p:spTree>
    <p:extLst>
      <p:ext uri="{BB962C8B-B14F-4D97-AF65-F5344CB8AC3E}">
        <p14:creationId xmlns:p14="http://schemas.microsoft.com/office/powerpoint/2010/main" val="15471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 Used		</a:t>
            </a:r>
          </a:p>
        </p:txBody>
      </p:sp>
      <p:sp>
        <p:nvSpPr>
          <p:cNvPr id="3" name="Content Placeholder 2"/>
          <p:cNvSpPr>
            <a:spLocks noGrp="1"/>
          </p:cNvSpPr>
          <p:nvPr>
            <p:ph idx="1"/>
          </p:nvPr>
        </p:nvSpPr>
        <p:spPr/>
        <p:txBody>
          <a:bodyPr/>
          <a:lstStyle/>
          <a:p>
            <a:r>
              <a:rPr lang="en-US" dirty="0"/>
              <a:t>The Cakers App would be developed in XCODE-IOS Platform.</a:t>
            </a:r>
          </a:p>
          <a:p>
            <a:r>
              <a:rPr lang="en-US" dirty="0"/>
              <a:t>The Supported devices are: </a:t>
            </a:r>
            <a:r>
              <a:rPr lang="en-US" dirty="0" err="1"/>
              <a:t>Iphone</a:t>
            </a:r>
            <a:r>
              <a:rPr lang="en-US" dirty="0"/>
              <a:t> 4s,5s,6,6s.</a:t>
            </a:r>
          </a:p>
          <a:p>
            <a:r>
              <a:rPr lang="en-US" dirty="0"/>
              <a:t>Testing of the App would be done using Selenium.</a:t>
            </a:r>
          </a:p>
        </p:txBody>
      </p:sp>
    </p:spTree>
    <p:extLst>
      <p:ext uri="{BB962C8B-B14F-4D97-AF65-F5344CB8AC3E}">
        <p14:creationId xmlns:p14="http://schemas.microsoft.com/office/powerpoint/2010/main" val="136536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5402264" cy="1752599"/>
          </a:xfrm>
        </p:spPr>
        <p:txBody>
          <a:bodyPr/>
          <a:lstStyle/>
          <a:p>
            <a:r>
              <a:rPr lang="en-US" dirty="0"/>
              <a:t>Understanding the App</a:t>
            </a:r>
          </a:p>
        </p:txBody>
      </p:sp>
      <p:pic>
        <p:nvPicPr>
          <p:cNvPr id="4" name="Content Placeholder 3"/>
          <p:cNvPicPr>
            <a:picLocks noGrp="1"/>
          </p:cNvPicPr>
          <p:nvPr>
            <p:ph idx="1"/>
          </p:nvPr>
        </p:nvPicPr>
        <p:blipFill>
          <a:blip r:embed="rId2"/>
          <a:stretch>
            <a:fillRect/>
          </a:stretch>
        </p:blipFill>
        <p:spPr>
          <a:xfrm>
            <a:off x="7315201" y="385762"/>
            <a:ext cx="3128960" cy="6172200"/>
          </a:xfrm>
          <a:prstGeom prst="rect">
            <a:avLst/>
          </a:prstGeom>
        </p:spPr>
      </p:pic>
      <p:sp>
        <p:nvSpPr>
          <p:cNvPr id="3" name="TextBox 2"/>
          <p:cNvSpPr txBox="1"/>
          <p:nvPr/>
        </p:nvSpPr>
        <p:spPr>
          <a:xfrm>
            <a:off x="369278" y="1283677"/>
            <a:ext cx="6638192" cy="4801314"/>
          </a:xfrm>
          <a:prstGeom prst="rect">
            <a:avLst/>
          </a:prstGeom>
          <a:noFill/>
        </p:spPr>
        <p:txBody>
          <a:bodyPr wrap="square" rtlCol="0">
            <a:spAutoFit/>
          </a:bodyPr>
          <a:lstStyle/>
          <a:p>
            <a:r>
              <a:rPr lang="en-US" b="1" dirty="0"/>
              <a:t>Home</a:t>
            </a:r>
            <a:r>
              <a:rPr lang="en-US" dirty="0"/>
              <a:t> – This is the home page of the application.</a:t>
            </a:r>
          </a:p>
          <a:p>
            <a:endParaRPr lang="en-US" dirty="0"/>
          </a:p>
          <a:p>
            <a:r>
              <a:rPr lang="en-US" b="1" dirty="0"/>
              <a:t>Choose Cake</a:t>
            </a:r>
            <a:r>
              <a:rPr lang="en-US" dirty="0"/>
              <a:t> – Brings you to a screen (i.e. See slide #6.) that shows various cakes being sold at various prices by a wide variety of companies. </a:t>
            </a:r>
          </a:p>
          <a:p>
            <a:endParaRPr lang="en-US" dirty="0"/>
          </a:p>
          <a:p>
            <a:r>
              <a:rPr lang="en-US" b="1" dirty="0"/>
              <a:t>Payment &amp; Delivery</a:t>
            </a:r>
            <a:r>
              <a:rPr lang="en-US" dirty="0"/>
              <a:t> – Brings you to a screen (i.e. See slide #7.) that gives a wide variety of payment and delivery options.</a:t>
            </a:r>
          </a:p>
          <a:p>
            <a:endParaRPr lang="en-US" dirty="0"/>
          </a:p>
          <a:p>
            <a:r>
              <a:rPr lang="en-US" b="1" dirty="0"/>
              <a:t>Cart</a:t>
            </a:r>
            <a:r>
              <a:rPr lang="en-US" dirty="0"/>
              <a:t> -  Allows you to see the items you have chosen so far.</a:t>
            </a:r>
          </a:p>
          <a:p>
            <a:endParaRPr lang="en-US" dirty="0"/>
          </a:p>
          <a:p>
            <a:r>
              <a:rPr lang="en-US" b="1" dirty="0"/>
              <a:t>Contact Us</a:t>
            </a:r>
            <a:r>
              <a:rPr lang="en-US" dirty="0"/>
              <a:t> – Contains contact information to be used for reaching customer support.</a:t>
            </a:r>
          </a:p>
          <a:p>
            <a:endParaRPr lang="en-US" dirty="0"/>
          </a:p>
          <a:p>
            <a:r>
              <a:rPr lang="en-US" b="1" dirty="0"/>
              <a:t>“Try our today’s best offer” </a:t>
            </a:r>
            <a:r>
              <a:rPr lang="en-US" dirty="0"/>
              <a:t>– Link that displays the day’s current special offer. For example, on one day, there might be an offer stating that the user can buy one cake and get another cake free. </a:t>
            </a:r>
          </a:p>
        </p:txBody>
      </p:sp>
    </p:spTree>
    <p:extLst>
      <p:ext uri="{BB962C8B-B14F-4D97-AF65-F5344CB8AC3E}">
        <p14:creationId xmlns:p14="http://schemas.microsoft.com/office/powerpoint/2010/main" val="155619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415337" y="457201"/>
            <a:ext cx="2878929" cy="6272212"/>
          </a:xfrm>
          <a:prstGeom prst="rect">
            <a:avLst/>
          </a:prstGeom>
        </p:spPr>
      </p:pic>
      <p:sp>
        <p:nvSpPr>
          <p:cNvPr id="5" name="Title 4"/>
          <p:cNvSpPr>
            <a:spLocks noGrp="1"/>
          </p:cNvSpPr>
          <p:nvPr>
            <p:ph type="title"/>
          </p:nvPr>
        </p:nvSpPr>
        <p:spPr>
          <a:xfrm>
            <a:off x="1484312" y="685800"/>
            <a:ext cx="5245102" cy="1752599"/>
          </a:xfrm>
        </p:spPr>
        <p:txBody>
          <a:bodyPr>
            <a:normAutofit fontScale="90000"/>
          </a:bodyPr>
          <a:lstStyle/>
          <a:p>
            <a:r>
              <a:rPr lang="en-US" dirty="0"/>
              <a:t>Availability with stores</a:t>
            </a:r>
            <a:br>
              <a:rPr lang="en-US" dirty="0"/>
            </a:br>
            <a:br>
              <a:rPr lang="en-US" dirty="0"/>
            </a:br>
            <a:endParaRPr lang="en-US" dirty="0"/>
          </a:p>
        </p:txBody>
      </p:sp>
      <p:sp>
        <p:nvSpPr>
          <p:cNvPr id="7" name="TextBox 6"/>
          <p:cNvSpPr txBox="1"/>
          <p:nvPr/>
        </p:nvSpPr>
        <p:spPr>
          <a:xfrm>
            <a:off x="1438762" y="1546593"/>
            <a:ext cx="5945739" cy="5016758"/>
          </a:xfrm>
          <a:prstGeom prst="rect">
            <a:avLst/>
          </a:prstGeom>
          <a:noFill/>
        </p:spPr>
        <p:txBody>
          <a:bodyPr wrap="square" rtlCol="0">
            <a:spAutoFit/>
          </a:bodyPr>
          <a:lstStyle/>
          <a:p>
            <a:r>
              <a:rPr lang="en-US" sz="2000" dirty="0"/>
              <a:t>The </a:t>
            </a:r>
            <a:r>
              <a:rPr lang="en-US" sz="2000" dirty="0" err="1"/>
              <a:t>Cakers</a:t>
            </a:r>
            <a:r>
              <a:rPr lang="en-US" sz="2000" dirty="0"/>
              <a:t> app shows available cakes in the most nearest and available/accessible stores.</a:t>
            </a:r>
          </a:p>
          <a:p>
            <a:endParaRPr lang="en-US" sz="2000" dirty="0"/>
          </a:p>
          <a:p>
            <a:r>
              <a:rPr lang="en-US" sz="2000" dirty="0"/>
              <a:t>After selecting a store, do either one of the following:</a:t>
            </a:r>
          </a:p>
          <a:p>
            <a:endParaRPr lang="en-US" sz="2000" dirty="0"/>
          </a:p>
          <a:p>
            <a:r>
              <a:rPr lang="en-US" sz="2000" b="1" dirty="0"/>
              <a:t>Create new Account</a:t>
            </a:r>
            <a:r>
              <a:rPr lang="en-US" sz="2000" dirty="0"/>
              <a:t> – Create a new account to be stored on the app. This requires entering your name, telephone number, and email address.</a:t>
            </a:r>
          </a:p>
          <a:p>
            <a:endParaRPr lang="en-US" sz="2000" dirty="0"/>
          </a:p>
          <a:p>
            <a:r>
              <a:rPr lang="en-US" sz="2000" b="1" dirty="0"/>
              <a:t>Login with </a:t>
            </a:r>
            <a:r>
              <a:rPr lang="en-US" sz="2000" b="1" dirty="0" err="1"/>
              <a:t>CakerApp</a:t>
            </a:r>
            <a:r>
              <a:rPr lang="en-US" sz="2000" dirty="0"/>
              <a:t> – Login using an existing account stored on the app itself</a:t>
            </a:r>
            <a:r>
              <a:rPr lang="en-US" sz="2000"/>
              <a:t>. </a:t>
            </a:r>
          </a:p>
          <a:p>
            <a:endParaRPr lang="en-US" sz="2000" dirty="0"/>
          </a:p>
          <a:p>
            <a:r>
              <a:rPr lang="en-US" sz="2000" b="1" dirty="0"/>
              <a:t>Sign Up with Facebook</a:t>
            </a:r>
            <a:r>
              <a:rPr lang="en-US" sz="2000" dirty="0"/>
              <a:t> – Login using a Facebook account.</a:t>
            </a:r>
          </a:p>
          <a:p>
            <a:endParaRPr lang="en-US" sz="2000" dirty="0"/>
          </a:p>
          <a:p>
            <a:r>
              <a:rPr lang="en-US" sz="2000" b="1" dirty="0"/>
              <a:t>Sign Up with Google</a:t>
            </a:r>
            <a:r>
              <a:rPr lang="en-US" sz="2000" dirty="0"/>
              <a:t> – Login using a Google account. </a:t>
            </a:r>
          </a:p>
        </p:txBody>
      </p:sp>
    </p:spTree>
    <p:extLst>
      <p:ext uri="{BB962C8B-B14F-4D97-AF65-F5344CB8AC3E}">
        <p14:creationId xmlns:p14="http://schemas.microsoft.com/office/powerpoint/2010/main" val="28818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994822" y="98853"/>
            <a:ext cx="3325609" cy="6647935"/>
          </a:xfrm>
          <a:prstGeom prst="rect">
            <a:avLst/>
          </a:prstGeom>
        </p:spPr>
      </p:pic>
      <p:sp>
        <p:nvSpPr>
          <p:cNvPr id="5" name="TextBox 4"/>
          <p:cNvSpPr txBox="1"/>
          <p:nvPr/>
        </p:nvSpPr>
        <p:spPr>
          <a:xfrm>
            <a:off x="2001795" y="1383957"/>
            <a:ext cx="5313405" cy="5909310"/>
          </a:xfrm>
          <a:prstGeom prst="rect">
            <a:avLst/>
          </a:prstGeom>
          <a:noFill/>
        </p:spPr>
        <p:txBody>
          <a:bodyPr wrap="square" rtlCol="0">
            <a:spAutoFit/>
          </a:bodyPr>
          <a:lstStyle/>
          <a:p>
            <a:pPr marL="285750" indent="-285750">
              <a:buFont typeface="Arial" charset="0"/>
              <a:buChar char="•"/>
            </a:pPr>
            <a:r>
              <a:rPr lang="en-US" b="1" dirty="0"/>
              <a:t>Weight</a:t>
            </a:r>
            <a:r>
              <a:rPr lang="en-US" dirty="0"/>
              <a:t>-Customer can select the quantity of the cake according to their needs.</a:t>
            </a:r>
          </a:p>
          <a:p>
            <a:pPr marL="285750" indent="-285750">
              <a:buFont typeface="Arial" charset="0"/>
              <a:buChar char="•"/>
            </a:pPr>
            <a:endParaRPr lang="en-US" dirty="0"/>
          </a:p>
          <a:p>
            <a:pPr marL="285750" indent="-285750">
              <a:buFont typeface="Arial" charset="0"/>
              <a:buChar char="•"/>
            </a:pPr>
            <a:r>
              <a:rPr lang="en-US" dirty="0"/>
              <a:t>Customization of quantity can also be requested by special request.</a:t>
            </a:r>
          </a:p>
          <a:p>
            <a:pPr marL="285750" indent="-285750">
              <a:buFont typeface="Arial" charset="0"/>
              <a:buChar char="•"/>
            </a:pPr>
            <a:endParaRPr lang="en-US" dirty="0"/>
          </a:p>
          <a:p>
            <a:pPr marL="285750" indent="-285750">
              <a:buFont typeface="Arial" charset="0"/>
              <a:buChar char="•"/>
            </a:pPr>
            <a:r>
              <a:rPr lang="en-US" b="1" dirty="0"/>
              <a:t>Type</a:t>
            </a:r>
            <a:r>
              <a:rPr lang="en-US" dirty="0"/>
              <a:t>-Two type of Cake </a:t>
            </a:r>
            <a:r>
              <a:rPr lang="en-US" dirty="0" err="1"/>
              <a:t>flavours</a:t>
            </a:r>
            <a:r>
              <a:rPr lang="en-US" dirty="0"/>
              <a:t> are </a:t>
            </a:r>
            <a:r>
              <a:rPr lang="en-US" dirty="0" err="1"/>
              <a:t>available:with</a:t>
            </a:r>
            <a:r>
              <a:rPr lang="en-US" dirty="0"/>
              <a:t> Egg and Without Egg</a:t>
            </a:r>
          </a:p>
          <a:p>
            <a:pPr marL="285750" indent="-285750">
              <a:buFont typeface="Arial" charset="0"/>
              <a:buChar char="•"/>
            </a:pPr>
            <a:endParaRPr lang="en-US" dirty="0"/>
          </a:p>
          <a:p>
            <a:pPr marL="285750" indent="-285750">
              <a:buFont typeface="Arial" charset="0"/>
              <a:buChar char="•"/>
            </a:pPr>
            <a:r>
              <a:rPr lang="en-US" b="1" dirty="0"/>
              <a:t>Delivery Options</a:t>
            </a:r>
            <a:r>
              <a:rPr lang="en-US" dirty="0"/>
              <a:t>-Pickup or Home Delivery</a:t>
            </a:r>
          </a:p>
          <a:p>
            <a:pPr marL="285750" indent="-285750">
              <a:buFont typeface="Arial" charset="0"/>
              <a:buChar char="•"/>
            </a:pPr>
            <a:endParaRPr lang="en-US" dirty="0"/>
          </a:p>
          <a:p>
            <a:pPr marL="285750" indent="-285750">
              <a:buFont typeface="Arial" charset="0"/>
              <a:buChar char="•"/>
            </a:pPr>
            <a:r>
              <a:rPr lang="en-US" b="1" dirty="0"/>
              <a:t>Delivery Date</a:t>
            </a:r>
            <a:r>
              <a:rPr lang="en-US" dirty="0"/>
              <a:t>-Maximum prior order date  is 10 days</a:t>
            </a:r>
          </a:p>
          <a:p>
            <a:pPr marL="285750" indent="-285750">
              <a:buFont typeface="Arial" charset="0"/>
              <a:buChar char="•"/>
            </a:pPr>
            <a:endParaRPr lang="en-US" dirty="0"/>
          </a:p>
          <a:p>
            <a:pPr marL="285750" indent="-285750">
              <a:buFont typeface="Arial" charset="0"/>
              <a:buChar char="•"/>
            </a:pPr>
            <a:r>
              <a:rPr lang="en-US" b="1" dirty="0"/>
              <a:t>Delivery Time Slot</a:t>
            </a:r>
            <a:r>
              <a:rPr lang="en-US" dirty="0"/>
              <a:t>-Customer can select the time slot for that cake delivery</a:t>
            </a:r>
          </a:p>
          <a:p>
            <a:pPr marL="285750" indent="-285750">
              <a:buFont typeface="Arial" charset="0"/>
              <a:buChar char="•"/>
            </a:pPr>
            <a:endParaRPr lang="en-US" dirty="0"/>
          </a:p>
          <a:p>
            <a:pPr marL="285750" indent="-285750">
              <a:buFont typeface="Arial" charset="0"/>
              <a:buChar char="•"/>
            </a:pPr>
            <a:r>
              <a:rPr lang="en-US" b="1" dirty="0"/>
              <a:t>Next </a:t>
            </a:r>
            <a:r>
              <a:rPr lang="en-US" dirty="0"/>
              <a:t>– Brings you to the next screen (i.e. See slide #8.)</a:t>
            </a:r>
          </a:p>
          <a:p>
            <a:pPr marL="285750" indent="-285750">
              <a:buFont typeface="Arial" charset="0"/>
              <a:buChar char="•"/>
            </a:pPr>
            <a:endParaRPr lang="en-US" dirty="0"/>
          </a:p>
          <a:p>
            <a:pPr marL="285750" indent="-285750">
              <a:buFont typeface="Arial" charset="0"/>
              <a:buChar char="•"/>
            </a:pPr>
            <a:endParaRPr lang="en-US" dirty="0"/>
          </a:p>
        </p:txBody>
      </p:sp>
      <p:sp>
        <p:nvSpPr>
          <p:cNvPr id="3" name="TextBox 2"/>
          <p:cNvSpPr txBox="1"/>
          <p:nvPr/>
        </p:nvSpPr>
        <p:spPr>
          <a:xfrm>
            <a:off x="729762" y="342900"/>
            <a:ext cx="6585438" cy="646331"/>
          </a:xfrm>
          <a:prstGeom prst="rect">
            <a:avLst/>
          </a:prstGeom>
          <a:noFill/>
        </p:spPr>
        <p:txBody>
          <a:bodyPr wrap="square" rtlCol="0">
            <a:spAutoFit/>
          </a:bodyPr>
          <a:lstStyle/>
          <a:p>
            <a:pPr algn="ctr"/>
            <a:r>
              <a:rPr lang="en-US" sz="3600" dirty="0">
                <a:latin typeface="+mj-lt"/>
              </a:rPr>
              <a:t>Delivery Options</a:t>
            </a:r>
          </a:p>
        </p:txBody>
      </p:sp>
    </p:spTree>
    <p:extLst>
      <p:ext uri="{BB962C8B-B14F-4D97-AF65-F5344CB8AC3E}">
        <p14:creationId xmlns:p14="http://schemas.microsoft.com/office/powerpoint/2010/main" val="46288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5901227" cy="1752599"/>
          </a:xfrm>
        </p:spPr>
        <p:txBody>
          <a:bodyPr/>
          <a:lstStyle/>
          <a:p>
            <a:r>
              <a:rPr lang="en-US" dirty="0"/>
              <a:t>Delivery Options (cont’d)</a:t>
            </a:r>
          </a:p>
        </p:txBody>
      </p:sp>
      <p:sp>
        <p:nvSpPr>
          <p:cNvPr id="3" name="Content Placeholder 2"/>
          <p:cNvSpPr>
            <a:spLocks noGrp="1"/>
          </p:cNvSpPr>
          <p:nvPr>
            <p:ph idx="1"/>
          </p:nvPr>
        </p:nvSpPr>
        <p:spPr>
          <a:xfrm>
            <a:off x="1484310" y="1257300"/>
            <a:ext cx="6831787" cy="5512777"/>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Message on Cake</a:t>
            </a:r>
            <a:r>
              <a:rPr lang="en-US" dirty="0"/>
              <a:t>-Customer can request the birthday bees name.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Delivery Address</a:t>
            </a:r>
            <a:r>
              <a:rPr lang="en-US" dirty="0"/>
              <a:t> – Customer states the address to which the cake is to be delivered.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Mobile No</a:t>
            </a:r>
            <a:r>
              <a:rPr lang="en-US" dirty="0"/>
              <a:t> – Customer states his mobile phone number.</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Special Request</a:t>
            </a:r>
            <a:r>
              <a:rPr lang="en-US" dirty="0"/>
              <a:t>-Additional items can be requested such as candles, </a:t>
            </a:r>
            <a:r>
              <a:rPr lang="en-US" dirty="0" err="1"/>
              <a:t>baloons</a:t>
            </a:r>
            <a:r>
              <a:rPr lang="en-US" dirty="0"/>
              <a:t>, sparkles, knife.</a:t>
            </a:r>
            <a:br>
              <a:rPr lang="en-US" dirty="0"/>
            </a:b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Card, Internet, Cash on Delivery </a:t>
            </a:r>
            <a:r>
              <a:rPr lang="en-US" dirty="0"/>
              <a:t>– Customer decides to either pay with a card, pay through his personal website, or pay upon receiving his product.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Accept Terms and Conditions </a:t>
            </a:r>
            <a:r>
              <a:rPr lang="en-US" dirty="0"/>
              <a:t>– Customer agrees to mandatory terms and conditions that need to be obeyed in order to utilize the </a:t>
            </a:r>
            <a:r>
              <a:rPr lang="en-US" dirty="0" err="1"/>
              <a:t>Cakers</a:t>
            </a:r>
            <a:r>
              <a:rPr lang="en-US" dirty="0"/>
              <a:t> app.</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a:t>Preview</a:t>
            </a:r>
            <a:r>
              <a:rPr lang="en-US" dirty="0"/>
              <a:t> – Customer goes to a screen where he gets to go over his entire order before confirming it.</a:t>
            </a:r>
          </a:p>
        </p:txBody>
      </p:sp>
      <p:pic>
        <p:nvPicPr>
          <p:cNvPr id="4" name="Picture 3"/>
          <p:cNvPicPr/>
          <p:nvPr/>
        </p:nvPicPr>
        <p:blipFill>
          <a:blip r:embed="rId2"/>
          <a:stretch>
            <a:fillRect/>
          </a:stretch>
        </p:blipFill>
        <p:spPr>
          <a:xfrm>
            <a:off x="8648700" y="180975"/>
            <a:ext cx="3324225" cy="6677025"/>
          </a:xfrm>
          <a:prstGeom prst="rect">
            <a:avLst/>
          </a:prstGeom>
        </p:spPr>
      </p:pic>
    </p:spTree>
    <p:extLst>
      <p:ext uri="{BB962C8B-B14F-4D97-AF65-F5344CB8AC3E}">
        <p14:creationId xmlns:p14="http://schemas.microsoft.com/office/powerpoint/2010/main" val="168972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3032" y="1283354"/>
            <a:ext cx="8574622" cy="2128062"/>
          </a:xfrm>
        </p:spPr>
        <p:txBody>
          <a:bodyPr/>
          <a:lstStyle/>
          <a:p>
            <a:pPr algn="ctr"/>
            <a:r>
              <a:rPr lang="en-US" b="1" dirty="0"/>
              <a:t>THE END</a:t>
            </a:r>
          </a:p>
        </p:txBody>
      </p:sp>
    </p:spTree>
    <p:extLst>
      <p:ext uri="{BB962C8B-B14F-4D97-AF65-F5344CB8AC3E}">
        <p14:creationId xmlns:p14="http://schemas.microsoft.com/office/powerpoint/2010/main" val="426546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1984</TotalTime>
  <Words>469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CAKERS Cake at your doorstep…..</vt:lpstr>
      <vt:lpstr>Introduction</vt:lpstr>
      <vt:lpstr>Key Features</vt:lpstr>
      <vt:lpstr>Development Tools Used  </vt:lpstr>
      <vt:lpstr>Understanding the App</vt:lpstr>
      <vt:lpstr>Availability with stores  </vt:lpstr>
      <vt:lpstr>PowerPoint Presentation</vt:lpstr>
      <vt:lpstr>Delivery Options (cont’d)</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CAKERS Cake at your doorstep…..</dc:title>
  <dc:creator>sagar deshmukh</dc:creator>
  <cp:lastModifiedBy>Ari Butowsky</cp:lastModifiedBy>
  <cp:revision>17</cp:revision>
  <dcterms:created xsi:type="dcterms:W3CDTF">2016-10-09T18:21:59Z</dcterms:created>
  <dcterms:modified xsi:type="dcterms:W3CDTF">2016-10-19T17:23:03Z</dcterms:modified>
</cp:coreProperties>
</file>