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74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July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1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8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14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July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2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4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4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4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July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July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55242-AFFA-4399-B59F-F40D25921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82C86F-FA5A-4A2F-86CC-0E1A2FB3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6F68C-227F-405A-B1C6-17EC23960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1732247"/>
            <a:ext cx="9916996" cy="1811621"/>
          </a:xfrm>
        </p:spPr>
        <p:txBody>
          <a:bodyPr anchor="b">
            <a:normAutofit/>
          </a:bodyPr>
          <a:lstStyle/>
          <a:p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777BF2-F091-430D-8B8F-A096292B1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01" y="3702502"/>
            <a:ext cx="9916996" cy="807021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2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Century Gothic</vt:lpstr>
      <vt:lpstr>Dante</vt:lpstr>
      <vt:lpstr>Dante (Headings)2</vt:lpstr>
      <vt:lpstr>Elephant</vt:lpstr>
      <vt:lpstr>Wingdings 2</vt:lpstr>
      <vt:lpstr>OffsetVTI</vt:lpstr>
      <vt:lpstr>BrushVTI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Köll</dc:creator>
  <cp:lastModifiedBy>Dennis Köll</cp:lastModifiedBy>
  <cp:revision>1</cp:revision>
  <dcterms:created xsi:type="dcterms:W3CDTF">2020-07-09T11:08:09Z</dcterms:created>
  <dcterms:modified xsi:type="dcterms:W3CDTF">2020-07-09T11:08:48Z</dcterms:modified>
</cp:coreProperties>
</file>