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73" r:id="rId3"/>
    <p:sldId id="259" r:id="rId4"/>
    <p:sldId id="275" r:id="rId5"/>
    <p:sldId id="260" r:id="rId6"/>
    <p:sldId id="283" r:id="rId7"/>
    <p:sldId id="285" r:id="rId8"/>
    <p:sldId id="286" r:id="rId9"/>
    <p:sldId id="287" r:id="rId10"/>
    <p:sldId id="288" r:id="rId11"/>
    <p:sldId id="289" r:id="rId12"/>
    <p:sldId id="290" r:id="rId13"/>
    <p:sldId id="291" r:id="rId14"/>
    <p:sldId id="292"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0675CB-9697-416E-934D-71579801FEA1}" v="135" dt="2025-03-26T15:33:34.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35" autoAdjust="0"/>
  </p:normalViewPr>
  <p:slideViewPr>
    <p:cSldViewPr snapToGrid="0">
      <p:cViewPr varScale="1">
        <p:scale>
          <a:sx n="129" d="100"/>
          <a:sy n="129" d="100"/>
        </p:scale>
        <p:origin x="14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riss Askri" userId="190968615186abf1" providerId="LiveId" clId="{2F0675CB-9697-416E-934D-71579801FEA1}"/>
    <pc:docChg chg="undo redo custSel addSld delSld modSld sldOrd addMainMaster delMainMaster">
      <pc:chgData name="Idriss Askri" userId="190968615186abf1" providerId="LiveId" clId="{2F0675CB-9697-416E-934D-71579801FEA1}" dt="2025-03-26T15:51:43.789" v="4561" actId="1035"/>
      <pc:docMkLst>
        <pc:docMk/>
      </pc:docMkLst>
      <pc:sldChg chg="addSp delSp modSp new mod setBg modClrScheme addAnim setClrOvrMap delDesignElem chgLayout">
        <pc:chgData name="Idriss Askri" userId="190968615186abf1" providerId="LiveId" clId="{2F0675CB-9697-416E-934D-71579801FEA1}" dt="2025-03-13T07:41:53.173" v="2983"/>
        <pc:sldMkLst>
          <pc:docMk/>
          <pc:sldMk cId="3593410118" sldId="256"/>
        </pc:sldMkLst>
        <pc:spChg chg="mod">
          <ac:chgData name="Idriss Askri" userId="190968615186abf1" providerId="LiveId" clId="{2F0675CB-9697-416E-934D-71579801FEA1}" dt="2025-03-12T12:43:29.599" v="48" actId="26606"/>
          <ac:spMkLst>
            <pc:docMk/>
            <pc:sldMk cId="3593410118" sldId="256"/>
            <ac:spMk id="2" creationId="{40E6C309-B17B-F188-60F8-86C7F5E5A28D}"/>
          </ac:spMkLst>
        </pc:spChg>
        <pc:spChg chg="mod">
          <ac:chgData name="Idriss Askri" userId="190968615186abf1" providerId="LiveId" clId="{2F0675CB-9697-416E-934D-71579801FEA1}" dt="2025-03-12T12:43:29.599" v="48" actId="26606"/>
          <ac:spMkLst>
            <pc:docMk/>
            <pc:sldMk cId="3593410118" sldId="256"/>
            <ac:spMk id="3" creationId="{9C059E27-3409-8050-73C8-ABB3876739FF}"/>
          </ac:spMkLst>
        </pc:spChg>
        <pc:picChg chg="add mod">
          <ac:chgData name="Idriss Askri" userId="190968615186abf1" providerId="LiveId" clId="{2F0675CB-9697-416E-934D-71579801FEA1}" dt="2025-03-12T12:43:42.443" v="51" actId="27614"/>
          <ac:picMkLst>
            <pc:docMk/>
            <pc:sldMk cId="3593410118" sldId="256"/>
            <ac:picMk id="4" creationId="{F7539334-5CCF-A663-7F24-385CE8B0DB25}"/>
          </ac:picMkLst>
        </pc:picChg>
      </pc:sldChg>
      <pc:sldChg chg="addSp delSp modSp new del mod setBg delDesignElem">
        <pc:chgData name="Idriss Askri" userId="190968615186abf1" providerId="LiveId" clId="{2F0675CB-9697-416E-934D-71579801FEA1}" dt="2025-03-26T15:10:33.683" v="4013" actId="47"/>
        <pc:sldMkLst>
          <pc:docMk/>
          <pc:sldMk cId="3814781685" sldId="257"/>
        </pc:sldMkLst>
      </pc:sldChg>
      <pc:sldChg chg="addSp delSp modSp add del mod setBg modAnim setClrOvrMap delDesignElem">
        <pc:chgData name="Idriss Askri" userId="190968615186abf1" providerId="LiveId" clId="{2F0675CB-9697-416E-934D-71579801FEA1}" dt="2025-03-26T15:10:57.494" v="4016" actId="2696"/>
        <pc:sldMkLst>
          <pc:docMk/>
          <pc:sldMk cId="2141266530" sldId="258"/>
        </pc:sldMkLst>
        <pc:spChg chg="mod">
          <ac:chgData name="Idriss Askri" userId="190968615186abf1" providerId="LiveId" clId="{2F0675CB-9697-416E-934D-71579801FEA1}" dt="2025-03-26T14:44:37.536" v="3404" actId="20577"/>
          <ac:spMkLst>
            <pc:docMk/>
            <pc:sldMk cId="2141266530" sldId="258"/>
            <ac:spMk id="2" creationId="{79F7ECE7-4E01-164C-1FD9-328574F46FC3}"/>
          </ac:spMkLst>
        </pc:spChg>
      </pc:sldChg>
      <pc:sldChg chg="addSp delSp modSp new del mod setBg delAnim modAnim setClrOvrMap delDesignElem">
        <pc:chgData name="Idriss Askri" userId="190968615186abf1" providerId="LiveId" clId="{2F0675CB-9697-416E-934D-71579801FEA1}" dt="2025-03-13T07:42:18.623" v="2991" actId="2696"/>
        <pc:sldMkLst>
          <pc:docMk/>
          <pc:sldMk cId="2877507187" sldId="258"/>
        </pc:sldMkLst>
      </pc:sldChg>
      <pc:sldChg chg="addSp delSp modSp new mod ord">
        <pc:chgData name="Idriss Askri" userId="190968615186abf1" providerId="LiveId" clId="{2F0675CB-9697-416E-934D-71579801FEA1}" dt="2025-03-26T15:12:30.099" v="4053" actId="1076"/>
        <pc:sldMkLst>
          <pc:docMk/>
          <pc:sldMk cId="229708142" sldId="259"/>
        </pc:sldMkLst>
        <pc:spChg chg="mod">
          <ac:chgData name="Idriss Askri" userId="190968615186abf1" providerId="LiveId" clId="{2F0675CB-9697-416E-934D-71579801FEA1}" dt="2025-03-26T15:12:30.099" v="4053" actId="1076"/>
          <ac:spMkLst>
            <pc:docMk/>
            <pc:sldMk cId="229708142" sldId="259"/>
            <ac:spMk id="2" creationId="{BD0BA179-4178-F7C3-6D07-7AC1C7EC8F44}"/>
          </ac:spMkLst>
        </pc:spChg>
        <pc:graphicFrameChg chg="add mod">
          <ac:chgData name="Idriss Askri" userId="190968615186abf1" providerId="LiveId" clId="{2F0675CB-9697-416E-934D-71579801FEA1}" dt="2025-03-26T15:12:26.662" v="4052" actId="1076"/>
          <ac:graphicFrameMkLst>
            <pc:docMk/>
            <pc:sldMk cId="229708142" sldId="259"/>
            <ac:graphicFrameMk id="5" creationId="{8544701E-771A-1356-278B-D2C62BE7FB94}"/>
          </ac:graphicFrameMkLst>
        </pc:graphicFrameChg>
      </pc:sldChg>
      <pc:sldChg chg="addSp delSp modSp new mod ord setBg delDesignElem">
        <pc:chgData name="Idriss Askri" userId="190968615186abf1" providerId="LiveId" clId="{2F0675CB-9697-416E-934D-71579801FEA1}" dt="2025-03-26T15:13:01.911" v="4057"/>
        <pc:sldMkLst>
          <pc:docMk/>
          <pc:sldMk cId="2890567761" sldId="260"/>
        </pc:sldMkLst>
        <pc:spChg chg="mod">
          <ac:chgData name="Idriss Askri" userId="190968615186abf1" providerId="LiveId" clId="{2F0675CB-9697-416E-934D-71579801FEA1}" dt="2025-03-13T07:52:16.637" v="3141"/>
          <ac:spMkLst>
            <pc:docMk/>
            <pc:sldMk cId="2890567761" sldId="260"/>
            <ac:spMk id="2" creationId="{9B30485A-3A29-CCE6-507E-265AFD5B1CFA}"/>
          </ac:spMkLst>
        </pc:spChg>
        <pc:graphicFrameChg chg="add mod modGraphic">
          <ac:chgData name="Idriss Askri" userId="190968615186abf1" providerId="LiveId" clId="{2F0675CB-9697-416E-934D-71579801FEA1}" dt="2025-03-14T09:18:59.624" v="3399" actId="20578"/>
          <ac:graphicFrameMkLst>
            <pc:docMk/>
            <pc:sldMk cId="2890567761" sldId="260"/>
            <ac:graphicFrameMk id="5" creationId="{A8E07DE9-4AF7-4CF8-A0F7-2ADCB10B8C46}"/>
          </ac:graphicFrameMkLst>
        </pc:graphicFrameChg>
      </pc:sldChg>
      <pc:sldChg chg="addSp delSp modSp new mod setBg delAnim modAnim">
        <pc:chgData name="Idriss Askri" userId="190968615186abf1" providerId="LiveId" clId="{2F0675CB-9697-416E-934D-71579801FEA1}" dt="2025-03-26T15:23:28.205" v="4086" actId="1076"/>
        <pc:sldMkLst>
          <pc:docMk/>
          <pc:sldMk cId="922731854" sldId="261"/>
        </pc:sldMkLst>
        <pc:spChg chg="mod">
          <ac:chgData name="Idriss Askri" userId="190968615186abf1" providerId="LiveId" clId="{2F0675CB-9697-416E-934D-71579801FEA1}" dt="2025-03-26T15:14:50.146" v="4061" actId="1076"/>
          <ac:spMkLst>
            <pc:docMk/>
            <pc:sldMk cId="922731854" sldId="261"/>
            <ac:spMk id="2" creationId="{8338DDC1-C999-CB2D-4D8D-82B8E6D7F8ED}"/>
          </ac:spMkLst>
        </pc:spChg>
        <pc:spChg chg="mod ord">
          <ac:chgData name="Idriss Askri" userId="190968615186abf1" providerId="LiveId" clId="{2F0675CB-9697-416E-934D-71579801FEA1}" dt="2025-03-26T15:14:46.808" v="4060" actId="1076"/>
          <ac:spMkLst>
            <pc:docMk/>
            <pc:sldMk cId="922731854" sldId="261"/>
            <ac:spMk id="3" creationId="{0150ED42-78F8-A6CF-A6A1-34F4DA91050E}"/>
          </ac:spMkLst>
        </pc:spChg>
        <pc:picChg chg="add mod">
          <ac:chgData name="Idriss Askri" userId="190968615186abf1" providerId="LiveId" clId="{2F0675CB-9697-416E-934D-71579801FEA1}" dt="2025-03-26T15:23:28.205" v="4086" actId="1076"/>
          <ac:picMkLst>
            <pc:docMk/>
            <pc:sldMk cId="922731854" sldId="261"/>
            <ac:picMk id="5" creationId="{ECA9EAEC-F2E8-1B0E-6E41-894AF13D22AD}"/>
          </ac:picMkLst>
        </pc:picChg>
        <pc:picChg chg="add del mod">
          <ac:chgData name="Idriss Askri" userId="190968615186abf1" providerId="LiveId" clId="{2F0675CB-9697-416E-934D-71579801FEA1}" dt="2025-03-26T15:13:11.926" v="4058" actId="478"/>
          <ac:picMkLst>
            <pc:docMk/>
            <pc:sldMk cId="922731854" sldId="261"/>
            <ac:picMk id="8" creationId="{A97374F6-6BDB-3B6D-3D1C-4D08FB2E52E6}"/>
          </ac:picMkLst>
        </pc:picChg>
      </pc:sldChg>
      <pc:sldChg chg="addSp delSp modSp new mod setBg delDesignElem">
        <pc:chgData name="Idriss Askri" userId="190968615186abf1" providerId="LiveId" clId="{2F0675CB-9697-416E-934D-71579801FEA1}" dt="2025-03-13T07:45:35.019" v="3033"/>
        <pc:sldMkLst>
          <pc:docMk/>
          <pc:sldMk cId="3838897523" sldId="262"/>
        </pc:sldMkLst>
        <pc:spChg chg="mod">
          <ac:chgData name="Idriss Askri" userId="190968615186abf1" providerId="LiveId" clId="{2F0675CB-9697-416E-934D-71579801FEA1}" dt="2025-03-13T07:43:58.368" v="3010" actId="26606"/>
          <ac:spMkLst>
            <pc:docMk/>
            <pc:sldMk cId="3838897523" sldId="262"/>
            <ac:spMk id="2" creationId="{A7F98CAB-7550-DCA4-81EC-7D2458C742E8}"/>
          </ac:spMkLst>
        </pc:spChg>
        <pc:picChg chg="add mod">
          <ac:chgData name="Idriss Askri" userId="190968615186abf1" providerId="LiveId" clId="{2F0675CB-9697-416E-934D-71579801FEA1}" dt="2025-03-13T07:43:58.368" v="3010" actId="26606"/>
          <ac:picMkLst>
            <pc:docMk/>
            <pc:sldMk cId="3838897523" sldId="262"/>
            <ac:picMk id="2050" creationId="{31BD7126-7290-7806-2201-9DEE90C9CEA8}"/>
          </ac:picMkLst>
        </pc:picChg>
      </pc:sldChg>
      <pc:sldChg chg="addSp delSp modSp new mod setBg delDesignElem">
        <pc:chgData name="Idriss Askri" userId="190968615186abf1" providerId="LiveId" clId="{2F0675CB-9697-416E-934D-71579801FEA1}" dt="2025-03-13T08:23:27.557" v="3396" actId="255"/>
        <pc:sldMkLst>
          <pc:docMk/>
          <pc:sldMk cId="2372816708" sldId="263"/>
        </pc:sldMkLst>
        <pc:spChg chg="mod">
          <ac:chgData name="Idriss Askri" userId="190968615186abf1" providerId="LiveId" clId="{2F0675CB-9697-416E-934D-71579801FEA1}" dt="2025-03-13T08:23:27.557" v="3396" actId="255"/>
          <ac:spMkLst>
            <pc:docMk/>
            <pc:sldMk cId="2372816708" sldId="263"/>
            <ac:spMk id="2" creationId="{77409155-AD15-65C2-D1A6-C9D116EABC06}"/>
          </ac:spMkLst>
        </pc:spChg>
        <pc:picChg chg="add">
          <ac:chgData name="Idriss Askri" userId="190968615186abf1" providerId="LiveId" clId="{2F0675CB-9697-416E-934D-71579801FEA1}" dt="2025-03-12T13:47:02.849" v="1154" actId="26606"/>
          <ac:picMkLst>
            <pc:docMk/>
            <pc:sldMk cId="2372816708" sldId="263"/>
            <ac:picMk id="5" creationId="{742C9943-195B-488C-A4DC-1B803207BD80}"/>
          </ac:picMkLst>
        </pc:picChg>
      </pc:sldChg>
      <pc:sldChg chg="addSp delSp modSp new mod setBg addAnim delAnim modAnim">
        <pc:chgData name="Idriss Askri" userId="190968615186abf1" providerId="LiveId" clId="{2F0675CB-9697-416E-934D-71579801FEA1}" dt="2025-03-26T15:24:12.473" v="4094" actId="207"/>
        <pc:sldMkLst>
          <pc:docMk/>
          <pc:sldMk cId="2564899215" sldId="264"/>
        </pc:sldMkLst>
        <pc:spChg chg="mod">
          <ac:chgData name="Idriss Askri" userId="190968615186abf1" providerId="LiveId" clId="{2F0675CB-9697-416E-934D-71579801FEA1}" dt="2025-03-26T15:24:06.722" v="4093" actId="26606"/>
          <ac:spMkLst>
            <pc:docMk/>
            <pc:sldMk cId="2564899215" sldId="264"/>
            <ac:spMk id="2" creationId="{ADE7731C-6E10-16B6-7A91-99637F2B8A27}"/>
          </ac:spMkLst>
        </pc:spChg>
        <pc:spChg chg="mod ord">
          <ac:chgData name="Idriss Askri" userId="190968615186abf1" providerId="LiveId" clId="{2F0675CB-9697-416E-934D-71579801FEA1}" dt="2025-03-26T15:24:12.473" v="4094" actId="207"/>
          <ac:spMkLst>
            <pc:docMk/>
            <pc:sldMk cId="2564899215" sldId="264"/>
            <ac:spMk id="3" creationId="{BF24A71C-9260-F967-F7D8-D4DA232654E0}"/>
          </ac:spMkLst>
        </pc:spChg>
        <pc:picChg chg="add mod">
          <ac:chgData name="Idriss Askri" userId="190968615186abf1" providerId="LiveId" clId="{2F0675CB-9697-416E-934D-71579801FEA1}" dt="2025-03-26T15:24:06.722" v="4093" actId="26606"/>
          <ac:picMkLst>
            <pc:docMk/>
            <pc:sldMk cId="2564899215" sldId="264"/>
            <ac:picMk id="5" creationId="{B211FDC3-0637-6825-2765-E65A87BA357D}"/>
          </ac:picMkLst>
        </pc:picChg>
        <pc:picChg chg="add del mod">
          <ac:chgData name="Idriss Askri" userId="190968615186abf1" providerId="LiveId" clId="{2F0675CB-9697-416E-934D-71579801FEA1}" dt="2025-03-26T15:23:35.863" v="4087" actId="478"/>
          <ac:picMkLst>
            <pc:docMk/>
            <pc:sldMk cId="2564899215" sldId="264"/>
            <ac:picMk id="8" creationId="{9945F5F9-34C5-9743-C8B7-16AC52A274DC}"/>
          </ac:picMkLst>
        </pc:picChg>
      </pc:sldChg>
      <pc:sldChg chg="addSp delSp modSp new mod setBg delAnim modAnim">
        <pc:chgData name="Idriss Askri" userId="190968615186abf1" providerId="LiveId" clId="{2F0675CB-9697-416E-934D-71579801FEA1}" dt="2025-03-26T15:28:40.915" v="4232" actId="26606"/>
        <pc:sldMkLst>
          <pc:docMk/>
          <pc:sldMk cId="813504988" sldId="265"/>
        </pc:sldMkLst>
        <pc:spChg chg="add del mod">
          <ac:chgData name="Idriss Askri" userId="190968615186abf1" providerId="LiveId" clId="{2F0675CB-9697-416E-934D-71579801FEA1}" dt="2025-03-26T15:28:40.915" v="4232" actId="26606"/>
          <ac:spMkLst>
            <pc:docMk/>
            <pc:sldMk cId="813504988" sldId="265"/>
            <ac:spMk id="2" creationId="{7FE2C660-B9B7-AB37-2E68-8475275C946C}"/>
          </ac:spMkLst>
        </pc:spChg>
        <pc:spChg chg="add del mod ord">
          <ac:chgData name="Idriss Askri" userId="190968615186abf1" providerId="LiveId" clId="{2F0675CB-9697-416E-934D-71579801FEA1}" dt="2025-03-26T15:28:40.915" v="4232" actId="26606"/>
          <ac:spMkLst>
            <pc:docMk/>
            <pc:sldMk cId="813504988" sldId="265"/>
            <ac:spMk id="3" creationId="{09EB6DE7-912F-CB39-13F4-151A8C35994B}"/>
          </ac:spMkLst>
        </pc:spChg>
        <pc:spChg chg="add">
          <ac:chgData name="Idriss Askri" userId="190968615186abf1" providerId="LiveId" clId="{2F0675CB-9697-416E-934D-71579801FEA1}" dt="2025-03-26T15:28:40.915" v="4232" actId="26606"/>
          <ac:spMkLst>
            <pc:docMk/>
            <pc:sldMk cId="813504988" sldId="265"/>
            <ac:spMk id="7" creationId="{290FE681-1E05-478A-89DC-5F7AB37CFD77}"/>
          </ac:spMkLst>
        </pc:spChg>
        <pc:spChg chg="add del">
          <ac:chgData name="Idriss Askri" userId="190968615186abf1" providerId="LiveId" clId="{2F0675CB-9697-416E-934D-71579801FEA1}" dt="2025-03-26T15:26:53.081" v="4180" actId="26606"/>
          <ac:spMkLst>
            <pc:docMk/>
            <pc:sldMk cId="813504988" sldId="265"/>
            <ac:spMk id="8" creationId="{290FE681-1E05-478A-89DC-5F7AB37CFD77}"/>
          </ac:spMkLst>
        </pc:spChg>
        <pc:spChg chg="add del mod">
          <ac:chgData name="Idriss Askri" userId="190968615186abf1" providerId="LiveId" clId="{2F0675CB-9697-416E-934D-71579801FEA1}" dt="2025-03-26T15:28:31.366" v="4208" actId="478"/>
          <ac:spMkLst>
            <pc:docMk/>
            <pc:sldMk cId="813504988" sldId="265"/>
            <ac:spMk id="16" creationId="{C418CADD-5B15-08C7-219C-AD04DC8B4EB1}"/>
          </ac:spMkLst>
        </pc:spChg>
        <pc:spChg chg="add del mod">
          <ac:chgData name="Idriss Askri" userId="190968615186abf1" providerId="LiveId" clId="{2F0675CB-9697-416E-934D-71579801FEA1}" dt="2025-03-26T15:28:31.366" v="4208" actId="478"/>
          <ac:spMkLst>
            <pc:docMk/>
            <pc:sldMk cId="813504988" sldId="265"/>
            <ac:spMk id="18" creationId="{2D6C8D26-CCC7-E055-8384-4133C00F2F4A}"/>
          </ac:spMkLst>
        </pc:spChg>
        <pc:spChg chg="add del">
          <ac:chgData name="Idriss Askri" userId="190968615186abf1" providerId="LiveId" clId="{2F0675CB-9697-416E-934D-71579801FEA1}" dt="2025-03-26T15:27:58.943" v="4197" actId="26606"/>
          <ac:spMkLst>
            <pc:docMk/>
            <pc:sldMk cId="813504988" sldId="265"/>
            <ac:spMk id="19" creationId="{0E2F306A-EACD-45DC-B0AD-B4BE3259021A}"/>
          </ac:spMkLst>
        </pc:spChg>
        <pc:spChg chg="add del">
          <ac:chgData name="Idriss Askri" userId="190968615186abf1" providerId="LiveId" clId="{2F0675CB-9697-416E-934D-71579801FEA1}" dt="2025-03-26T15:27:58.943" v="4197" actId="26606"/>
          <ac:spMkLst>
            <pc:docMk/>
            <pc:sldMk cId="813504988" sldId="265"/>
            <ac:spMk id="21" creationId="{CFAED95C-57A9-4B1B-BCCD-C30862465A9D}"/>
          </ac:spMkLst>
        </pc:spChg>
        <pc:spChg chg="add del">
          <ac:chgData name="Idriss Askri" userId="190968615186abf1" providerId="LiveId" clId="{2F0675CB-9697-416E-934D-71579801FEA1}" dt="2025-03-26T15:28:05.580" v="4199" actId="26606"/>
          <ac:spMkLst>
            <pc:docMk/>
            <pc:sldMk cId="813504988" sldId="265"/>
            <ac:spMk id="25" creationId="{C9783272-80BE-49B3-AB46-FD6D7B3CAF73}"/>
          </ac:spMkLst>
        </pc:spChg>
        <pc:spChg chg="add del">
          <ac:chgData name="Idriss Askri" userId="190968615186abf1" providerId="LiveId" clId="{2F0675CB-9697-416E-934D-71579801FEA1}" dt="2025-03-26T15:28:05.580" v="4199" actId="26606"/>
          <ac:spMkLst>
            <pc:docMk/>
            <pc:sldMk cId="813504988" sldId="265"/>
            <ac:spMk id="33" creationId="{71C70367-4458-4780-9E4B-5F52B3A95D40}"/>
          </ac:spMkLst>
        </pc:spChg>
        <pc:spChg chg="add del">
          <ac:chgData name="Idriss Askri" userId="190968615186abf1" providerId="LiveId" clId="{2F0675CB-9697-416E-934D-71579801FEA1}" dt="2025-03-26T15:28:05.580" v="4199" actId="26606"/>
          <ac:spMkLst>
            <pc:docMk/>
            <pc:sldMk cId="813504988" sldId="265"/>
            <ac:spMk id="34" creationId="{B9BAF2F7-47D9-4779-AF6A-86BB0E7B0F8D}"/>
          </ac:spMkLst>
        </pc:spChg>
        <pc:spChg chg="add del">
          <ac:chgData name="Idriss Askri" userId="190968615186abf1" providerId="LiveId" clId="{2F0675CB-9697-416E-934D-71579801FEA1}" dt="2025-03-26T15:28:05.580" v="4199" actId="26606"/>
          <ac:spMkLst>
            <pc:docMk/>
            <pc:sldMk cId="813504988" sldId="265"/>
            <ac:spMk id="35" creationId="{2633B343-7777-47E9-9E89-817F4B43C5BC}"/>
          </ac:spMkLst>
        </pc:spChg>
        <pc:spChg chg="add del">
          <ac:chgData name="Idriss Askri" userId="190968615186abf1" providerId="LiveId" clId="{2F0675CB-9697-416E-934D-71579801FEA1}" dt="2025-03-26T15:28:07.101" v="4201" actId="26606"/>
          <ac:spMkLst>
            <pc:docMk/>
            <pc:sldMk cId="813504988" sldId="265"/>
            <ac:spMk id="37" creationId="{8A284F58-D223-4943-8136-1100875918C3}"/>
          </ac:spMkLst>
        </pc:spChg>
        <pc:spChg chg="add del">
          <ac:chgData name="Idriss Askri" userId="190968615186abf1" providerId="LiveId" clId="{2F0675CB-9697-416E-934D-71579801FEA1}" dt="2025-03-26T15:28:07.101" v="4201" actId="26606"/>
          <ac:spMkLst>
            <pc:docMk/>
            <pc:sldMk cId="813504988" sldId="265"/>
            <ac:spMk id="38" creationId="{309C20E7-B20F-4A0C-BF70-F99DAF068BC5}"/>
          </ac:spMkLst>
        </pc:spChg>
        <pc:spChg chg="add del">
          <ac:chgData name="Idriss Askri" userId="190968615186abf1" providerId="LiveId" clId="{2F0675CB-9697-416E-934D-71579801FEA1}" dt="2025-03-26T15:28:07.798" v="4203" actId="26606"/>
          <ac:spMkLst>
            <pc:docMk/>
            <pc:sldMk cId="813504988" sldId="265"/>
            <ac:spMk id="43" creationId="{0E2F306A-EACD-45DC-B0AD-B4BE3259021A}"/>
          </ac:spMkLst>
        </pc:spChg>
        <pc:spChg chg="add del">
          <ac:chgData name="Idriss Askri" userId="190968615186abf1" providerId="LiveId" clId="{2F0675CB-9697-416E-934D-71579801FEA1}" dt="2025-03-26T15:28:07.798" v="4203" actId="26606"/>
          <ac:spMkLst>
            <pc:docMk/>
            <pc:sldMk cId="813504988" sldId="265"/>
            <ac:spMk id="44" creationId="{CFAED95C-57A9-4B1B-BCCD-C30862465A9D}"/>
          </ac:spMkLst>
        </pc:spChg>
        <pc:spChg chg="add del">
          <ac:chgData name="Idriss Askri" userId="190968615186abf1" providerId="LiveId" clId="{2F0675CB-9697-416E-934D-71579801FEA1}" dt="2025-03-26T15:28:09.867" v="4205" actId="26606"/>
          <ac:spMkLst>
            <pc:docMk/>
            <pc:sldMk cId="813504988" sldId="265"/>
            <ac:spMk id="49" creationId="{71C70367-4458-4780-9E4B-5F52B3A95D40}"/>
          </ac:spMkLst>
        </pc:spChg>
        <pc:spChg chg="add del">
          <ac:chgData name="Idriss Askri" userId="190968615186abf1" providerId="LiveId" clId="{2F0675CB-9697-416E-934D-71579801FEA1}" dt="2025-03-26T15:28:09.867" v="4205" actId="26606"/>
          <ac:spMkLst>
            <pc:docMk/>
            <pc:sldMk cId="813504988" sldId="265"/>
            <ac:spMk id="50" creationId="{B9BAF2F7-47D9-4779-AF6A-86BB0E7B0F8D}"/>
          </ac:spMkLst>
        </pc:spChg>
        <pc:spChg chg="add del">
          <ac:chgData name="Idriss Askri" userId="190968615186abf1" providerId="LiveId" clId="{2F0675CB-9697-416E-934D-71579801FEA1}" dt="2025-03-26T15:28:09.867" v="4205" actId="26606"/>
          <ac:spMkLst>
            <pc:docMk/>
            <pc:sldMk cId="813504988" sldId="265"/>
            <ac:spMk id="51" creationId="{2633B343-7777-47E9-9E89-817F4B43C5BC}"/>
          </ac:spMkLst>
        </pc:spChg>
        <pc:spChg chg="add del">
          <ac:chgData name="Idriss Askri" userId="190968615186abf1" providerId="LiveId" clId="{2F0675CB-9697-416E-934D-71579801FEA1}" dt="2025-03-26T15:28:09.867" v="4205" actId="26606"/>
          <ac:spMkLst>
            <pc:docMk/>
            <pc:sldMk cId="813504988" sldId="265"/>
            <ac:spMk id="52" creationId="{C9783272-80BE-49B3-AB46-FD6D7B3CAF73}"/>
          </ac:spMkLst>
        </pc:spChg>
        <pc:spChg chg="add del">
          <ac:chgData name="Idriss Askri" userId="190968615186abf1" providerId="LiveId" clId="{2F0675CB-9697-416E-934D-71579801FEA1}" dt="2025-03-26T15:28:31.607" v="4209" actId="26606"/>
          <ac:spMkLst>
            <pc:docMk/>
            <pc:sldMk cId="813504988" sldId="265"/>
            <ac:spMk id="55" creationId="{FE70868E-D344-4897-BC79-C7EACD60B24E}"/>
          </ac:spMkLst>
        </pc:spChg>
        <pc:spChg chg="add del">
          <ac:chgData name="Idriss Askri" userId="190968615186abf1" providerId="LiveId" clId="{2F0675CB-9697-416E-934D-71579801FEA1}" dt="2025-03-26T15:28:31.607" v="4209" actId="26606"/>
          <ac:spMkLst>
            <pc:docMk/>
            <pc:sldMk cId="813504988" sldId="265"/>
            <ac:spMk id="56" creationId="{1F0AAB72-7A2F-4977-AB21-E87D1F25D83D}"/>
          </ac:spMkLst>
        </pc:spChg>
        <pc:grpChg chg="add del">
          <ac:chgData name="Idriss Askri" userId="190968615186abf1" providerId="LiveId" clId="{2F0675CB-9697-416E-934D-71579801FEA1}" dt="2025-03-26T15:27:58.943" v="4197" actId="26606"/>
          <ac:grpSpMkLst>
            <pc:docMk/>
            <pc:sldMk cId="813504988" sldId="265"/>
            <ac:grpSpMk id="23" creationId="{7628126E-4AB5-46CE-8202-5A895CF2181B}"/>
          </ac:grpSpMkLst>
        </pc:grpChg>
        <pc:grpChg chg="add del">
          <ac:chgData name="Idriss Askri" userId="190968615186abf1" providerId="LiveId" clId="{2F0675CB-9697-416E-934D-71579801FEA1}" dt="2025-03-26T15:28:05.580" v="4199" actId="26606"/>
          <ac:grpSpMkLst>
            <pc:docMk/>
            <pc:sldMk cId="813504988" sldId="265"/>
            <ac:grpSpMk id="27" creationId="{70EECF74-1539-4904-8105-7F92C74D2043}"/>
          </ac:grpSpMkLst>
        </pc:grpChg>
        <pc:grpChg chg="add del">
          <ac:chgData name="Idriss Askri" userId="190968615186abf1" providerId="LiveId" clId="{2F0675CB-9697-416E-934D-71579801FEA1}" dt="2025-03-26T15:28:07.101" v="4201" actId="26606"/>
          <ac:grpSpMkLst>
            <pc:docMk/>
            <pc:sldMk cId="813504988" sldId="265"/>
            <ac:grpSpMk id="39" creationId="{54DBF661-03ED-45DA-9A14-37800CC93FD1}"/>
          </ac:grpSpMkLst>
        </pc:grpChg>
        <pc:grpChg chg="add del">
          <ac:chgData name="Idriss Askri" userId="190968615186abf1" providerId="LiveId" clId="{2F0675CB-9697-416E-934D-71579801FEA1}" dt="2025-03-26T15:28:07.798" v="4203" actId="26606"/>
          <ac:grpSpMkLst>
            <pc:docMk/>
            <pc:sldMk cId="813504988" sldId="265"/>
            <ac:grpSpMk id="45" creationId="{7628126E-4AB5-46CE-8202-5A895CF2181B}"/>
          </ac:grpSpMkLst>
        </pc:grpChg>
        <pc:grpChg chg="add del">
          <ac:chgData name="Idriss Askri" userId="190968615186abf1" providerId="LiveId" clId="{2F0675CB-9697-416E-934D-71579801FEA1}" dt="2025-03-26T15:28:09.867" v="4205" actId="26606"/>
          <ac:grpSpMkLst>
            <pc:docMk/>
            <pc:sldMk cId="813504988" sldId="265"/>
            <ac:grpSpMk id="53" creationId="{70EECF74-1539-4904-8105-7F92C74D2043}"/>
          </ac:grpSpMkLst>
        </pc:grpChg>
        <pc:grpChg chg="add del">
          <ac:chgData name="Idriss Askri" userId="190968615186abf1" providerId="LiveId" clId="{2F0675CB-9697-416E-934D-71579801FEA1}" dt="2025-03-26T15:28:31.607" v="4209" actId="26606"/>
          <ac:grpSpMkLst>
            <pc:docMk/>
            <pc:sldMk cId="813504988" sldId="265"/>
            <ac:grpSpMk id="57" creationId="{82D168AF-1BDA-4D22-BF48-F96EA5FDEADB}"/>
          </ac:grpSpMkLst>
        </pc:grpChg>
        <pc:picChg chg="add del mod">
          <ac:chgData name="Idriss Askri" userId="190968615186abf1" providerId="LiveId" clId="{2F0675CB-9697-416E-934D-71579801FEA1}" dt="2025-03-26T15:28:34.023" v="4230"/>
          <ac:picMkLst>
            <pc:docMk/>
            <pc:sldMk cId="813504988" sldId="265"/>
            <ac:picMk id="5" creationId="{6513B15A-FEB2-BD4B-6B1C-D5B77B50428E}"/>
          </ac:picMkLst>
        </pc:picChg>
        <pc:picChg chg="add del mod">
          <ac:chgData name="Idriss Askri" userId="190968615186abf1" providerId="LiveId" clId="{2F0675CB-9697-416E-934D-71579801FEA1}" dt="2025-03-26T15:24:53.285" v="4095" actId="478"/>
          <ac:picMkLst>
            <pc:docMk/>
            <pc:sldMk cId="813504988" sldId="265"/>
            <ac:picMk id="6" creationId="{69E88DCE-71E9-D65E-74A0-076C90A81965}"/>
          </ac:picMkLst>
        </pc:picChg>
        <pc:picChg chg="add del mod ord">
          <ac:chgData name="Idriss Askri" userId="190968615186abf1" providerId="LiveId" clId="{2F0675CB-9697-416E-934D-71579801FEA1}" dt="2025-03-26T15:28:33.119" v="4221"/>
          <ac:picMkLst>
            <pc:docMk/>
            <pc:sldMk cId="813504988" sldId="265"/>
            <ac:picMk id="9" creationId="{C5DDDEAF-A268-32FC-5EEC-A76E51FB8012}"/>
          </ac:picMkLst>
        </pc:picChg>
        <pc:picChg chg="add del mod ord">
          <ac:chgData name="Idriss Askri" userId="190968615186abf1" providerId="LiveId" clId="{2F0675CB-9697-416E-934D-71579801FEA1}" dt="2025-03-26T15:28:33.013" v="4217"/>
          <ac:picMkLst>
            <pc:docMk/>
            <pc:sldMk cId="813504988" sldId="265"/>
            <ac:picMk id="12" creationId="{BC6CFD21-6E6F-4926-F07F-ED7AF42C6DB5}"/>
          </ac:picMkLst>
        </pc:picChg>
        <pc:picChg chg="add del mod">
          <ac:chgData name="Idriss Askri" userId="190968615186abf1" providerId="LiveId" clId="{2F0675CB-9697-416E-934D-71579801FEA1}" dt="2025-03-26T15:28:31.796" v="4211"/>
          <ac:picMkLst>
            <pc:docMk/>
            <pc:sldMk cId="813504988" sldId="265"/>
            <ac:picMk id="14" creationId="{DFA85BFB-8C66-7BC9-11E0-C85E0D1BE510}"/>
          </ac:picMkLst>
        </pc:picChg>
        <pc:cxnChg chg="add del">
          <ac:chgData name="Idriss Askri" userId="190968615186abf1" providerId="LiveId" clId="{2F0675CB-9697-416E-934D-71579801FEA1}" dt="2025-03-26T15:26:53.081" v="4180" actId="26606"/>
          <ac:cxnSpMkLst>
            <pc:docMk/>
            <pc:sldMk cId="813504988" sldId="265"/>
            <ac:cxnSpMk id="10" creationId="{2E2F21DC-5F0E-42CF-B89C-C1E25E175CB8}"/>
          </ac:cxnSpMkLst>
        </pc:cxnChg>
        <pc:cxnChg chg="add">
          <ac:chgData name="Idriss Askri" userId="190968615186abf1" providerId="LiveId" clId="{2F0675CB-9697-416E-934D-71579801FEA1}" dt="2025-03-26T15:28:40.915" v="4232" actId="26606"/>
          <ac:cxnSpMkLst>
            <pc:docMk/>
            <pc:sldMk cId="813504988" sldId="265"/>
            <ac:cxnSpMk id="11" creationId="{2E2F21DC-5F0E-42CF-B89C-C1E25E175CB8}"/>
          </ac:cxnSpMkLst>
        </pc:cxnChg>
      </pc:sldChg>
      <pc:sldChg chg="addSp delSp modSp new mod setBg setClrOvrMap delDesignElem">
        <pc:chgData name="Idriss Askri" userId="190968615186abf1" providerId="LiveId" clId="{2F0675CB-9697-416E-934D-71579801FEA1}" dt="2025-03-13T08:02:24.756" v="3324" actId="20577"/>
        <pc:sldMkLst>
          <pc:docMk/>
          <pc:sldMk cId="1590868790" sldId="266"/>
        </pc:sldMkLst>
        <pc:spChg chg="mod">
          <ac:chgData name="Idriss Askri" userId="190968615186abf1" providerId="LiveId" clId="{2F0675CB-9697-416E-934D-71579801FEA1}" dt="2025-03-13T08:00:24.728" v="3249" actId="1076"/>
          <ac:spMkLst>
            <pc:docMk/>
            <pc:sldMk cId="1590868790" sldId="266"/>
            <ac:spMk id="2" creationId="{27562597-5D53-4208-B344-9348389D6B6B}"/>
          </ac:spMkLst>
        </pc:spChg>
        <pc:spChg chg="add mod">
          <ac:chgData name="Idriss Askri" userId="190968615186abf1" providerId="LiveId" clId="{2F0675CB-9697-416E-934D-71579801FEA1}" dt="2025-03-13T08:02:24.756" v="3324" actId="20577"/>
          <ac:spMkLst>
            <pc:docMk/>
            <pc:sldMk cId="1590868790" sldId="266"/>
            <ac:spMk id="7" creationId="{F7DF159C-C35F-B63A-B0B2-2DBE0B825934}"/>
          </ac:spMkLst>
        </pc:spChg>
        <pc:spChg chg="add">
          <ac:chgData name="Idriss Askri" userId="190968615186abf1" providerId="LiveId" clId="{2F0675CB-9697-416E-934D-71579801FEA1}" dt="2025-03-13T07:46:13.386" v="3042" actId="26606"/>
          <ac:spMkLst>
            <pc:docMk/>
            <pc:sldMk cId="1590868790" sldId="266"/>
            <ac:spMk id="9" creationId="{E09CCB3F-DBCE-4964-9E34-8C5DE80EF4B5}"/>
          </ac:spMkLst>
        </pc:spChg>
        <pc:spChg chg="add">
          <ac:chgData name="Idriss Askri" userId="190968615186abf1" providerId="LiveId" clId="{2F0675CB-9697-416E-934D-71579801FEA1}" dt="2025-03-13T07:46:13.386" v="3042" actId="26606"/>
          <ac:spMkLst>
            <pc:docMk/>
            <pc:sldMk cId="1590868790" sldId="266"/>
            <ac:spMk id="10" creationId="{1DFF944F-74BA-483A-82C0-64E3AAF4AE98}"/>
          </ac:spMkLst>
        </pc:spChg>
        <pc:grpChg chg="add">
          <ac:chgData name="Idriss Askri" userId="190968615186abf1" providerId="LiveId" clId="{2F0675CB-9697-416E-934D-71579801FEA1}" dt="2025-03-13T07:46:13.386" v="3042" actId="26606"/>
          <ac:grpSpMkLst>
            <pc:docMk/>
            <pc:sldMk cId="1590868790" sldId="266"/>
            <ac:grpSpMk id="11" creationId="{A9733A91-F958-4629-801A-3F6F1E09AD64}"/>
          </ac:grpSpMkLst>
        </pc:grpChg>
        <pc:picChg chg="add mod ord">
          <ac:chgData name="Idriss Askri" userId="190968615186abf1" providerId="LiveId" clId="{2F0675CB-9697-416E-934D-71579801FEA1}" dt="2025-03-13T07:46:24.831" v="3046" actId="14100"/>
          <ac:picMkLst>
            <pc:docMk/>
            <pc:sldMk cId="1590868790" sldId="266"/>
            <ac:picMk id="5" creationId="{A7906B79-4CE7-7C93-0E58-9BD52A4E4DC8}"/>
          </ac:picMkLst>
        </pc:picChg>
      </pc:sldChg>
      <pc:sldChg chg="delSp modSp new mod">
        <pc:chgData name="Idriss Askri" userId="190968615186abf1" providerId="LiveId" clId="{2F0675CB-9697-416E-934D-71579801FEA1}" dt="2025-03-12T14:57:38.221" v="2676" actId="20577"/>
        <pc:sldMkLst>
          <pc:docMk/>
          <pc:sldMk cId="1478485594" sldId="267"/>
        </pc:sldMkLst>
        <pc:spChg chg="mod">
          <ac:chgData name="Idriss Askri" userId="190968615186abf1" providerId="LiveId" clId="{2F0675CB-9697-416E-934D-71579801FEA1}" dt="2025-03-12T14:57:38.221" v="2676" actId="20577"/>
          <ac:spMkLst>
            <pc:docMk/>
            <pc:sldMk cId="1478485594" sldId="267"/>
            <ac:spMk id="2" creationId="{53FE0E97-D067-60A0-E9B4-5AC8AF3719B7}"/>
          </ac:spMkLst>
        </pc:spChg>
      </pc:sldChg>
      <pc:sldChg chg="addSp delSp modSp add mod setBg delDesignElem">
        <pc:chgData name="Idriss Askri" userId="190968615186abf1" providerId="LiveId" clId="{2F0675CB-9697-416E-934D-71579801FEA1}" dt="2025-03-26T15:51:43.789" v="4561" actId="1035"/>
        <pc:sldMkLst>
          <pc:docMk/>
          <pc:sldMk cId="984817984" sldId="268"/>
        </pc:sldMkLst>
        <pc:spChg chg="mod">
          <ac:chgData name="Idriss Askri" userId="190968615186abf1" providerId="LiveId" clId="{2F0675CB-9697-416E-934D-71579801FEA1}" dt="2025-03-13T08:00:23.455" v="3245" actId="1076"/>
          <ac:spMkLst>
            <pc:docMk/>
            <pc:sldMk cId="984817984" sldId="268"/>
            <ac:spMk id="2" creationId="{5B59FF19-DEBD-9A36-A8BD-D19DEE2E073C}"/>
          </ac:spMkLst>
        </pc:spChg>
        <pc:spChg chg="mod">
          <ac:chgData name="Idriss Askri" userId="190968615186abf1" providerId="LiveId" clId="{2F0675CB-9697-416E-934D-71579801FEA1}" dt="2025-03-26T15:51:34.482" v="4558" actId="20577"/>
          <ac:spMkLst>
            <pc:docMk/>
            <pc:sldMk cId="984817984" sldId="268"/>
            <ac:spMk id="7" creationId="{722F7B35-9489-8217-D516-8B7B72D4A5BE}"/>
          </ac:spMkLst>
        </pc:spChg>
        <pc:picChg chg="add mod">
          <ac:chgData name="Idriss Askri" userId="190968615186abf1" providerId="LiveId" clId="{2F0675CB-9697-416E-934D-71579801FEA1}" dt="2025-03-26T15:51:43.789" v="4561" actId="1035"/>
          <ac:picMkLst>
            <pc:docMk/>
            <pc:sldMk cId="984817984" sldId="268"/>
            <ac:picMk id="12" creationId="{3397E861-4E8F-F3A3-E732-3D1ECC9696B5}"/>
          </ac:picMkLst>
        </pc:picChg>
      </pc:sldChg>
      <pc:sldChg chg="addSp delSp modSp add mod">
        <pc:chgData name="Idriss Askri" userId="190968615186abf1" providerId="LiveId" clId="{2F0675CB-9697-416E-934D-71579801FEA1}" dt="2025-03-13T08:05:34.430" v="3346" actId="20577"/>
        <pc:sldMkLst>
          <pc:docMk/>
          <pc:sldMk cId="1090261242" sldId="269"/>
        </pc:sldMkLst>
        <pc:spChg chg="mod">
          <ac:chgData name="Idriss Askri" userId="190968615186abf1" providerId="LiveId" clId="{2F0675CB-9697-416E-934D-71579801FEA1}" dt="2025-03-13T07:46:11.619" v="3041"/>
          <ac:spMkLst>
            <pc:docMk/>
            <pc:sldMk cId="1090261242" sldId="269"/>
            <ac:spMk id="2" creationId="{03D87B74-C05A-77CD-A5A4-90A686750A68}"/>
          </ac:spMkLst>
        </pc:spChg>
        <pc:spChg chg="add mod">
          <ac:chgData name="Idriss Askri" userId="190968615186abf1" providerId="LiveId" clId="{2F0675CB-9697-416E-934D-71579801FEA1}" dt="2025-03-13T08:04:46.355" v="3344" actId="20577"/>
          <ac:spMkLst>
            <pc:docMk/>
            <pc:sldMk cId="1090261242" sldId="269"/>
            <ac:spMk id="4" creationId="{8E121DED-EAB1-F3C7-7321-154098A23247}"/>
          </ac:spMkLst>
        </pc:spChg>
        <pc:spChg chg="mod">
          <ac:chgData name="Idriss Askri" userId="190968615186abf1" providerId="LiveId" clId="{2F0675CB-9697-416E-934D-71579801FEA1}" dt="2025-03-13T08:05:34.430" v="3346" actId="20577"/>
          <ac:spMkLst>
            <pc:docMk/>
            <pc:sldMk cId="1090261242" sldId="269"/>
            <ac:spMk id="7" creationId="{E9C25577-738F-5FBD-9CD3-FFB762EF06EB}"/>
          </ac:spMkLst>
        </pc:spChg>
        <pc:picChg chg="add mod">
          <ac:chgData name="Idriss Askri" userId="190968615186abf1" providerId="LiveId" clId="{2F0675CB-9697-416E-934D-71579801FEA1}" dt="2025-03-12T14:54:04.812" v="2560" actId="1076"/>
          <ac:picMkLst>
            <pc:docMk/>
            <pc:sldMk cId="1090261242" sldId="269"/>
            <ac:picMk id="6" creationId="{CC1E8EA4-E7DF-F13F-648C-FAF7D559ECC4}"/>
          </ac:picMkLst>
        </pc:picChg>
      </pc:sldChg>
      <pc:sldChg chg="addSp delSp modSp new mod setBg">
        <pc:chgData name="Idriss Askri" userId="190968615186abf1" providerId="LiveId" clId="{2F0675CB-9697-416E-934D-71579801FEA1}" dt="2025-03-26T15:43:16.804" v="4557" actId="20577"/>
        <pc:sldMkLst>
          <pc:docMk/>
          <pc:sldMk cId="280008990" sldId="270"/>
        </pc:sldMkLst>
        <pc:spChg chg="mod">
          <ac:chgData name="Idriss Askri" userId="190968615186abf1" providerId="LiveId" clId="{2F0675CB-9697-416E-934D-71579801FEA1}" dt="2025-03-26T15:43:16.804" v="4557" actId="20577"/>
          <ac:spMkLst>
            <pc:docMk/>
            <pc:sldMk cId="280008990" sldId="270"/>
            <ac:spMk id="2" creationId="{61C408C5-9CEB-B045-FF5F-71D266443475}"/>
          </ac:spMkLst>
        </pc:spChg>
        <pc:spChg chg="del">
          <ac:chgData name="Idriss Askri" userId="190968615186abf1" providerId="LiveId" clId="{2F0675CB-9697-416E-934D-71579801FEA1}" dt="2025-03-26T14:46:36.740" v="3428" actId="26606"/>
          <ac:spMkLst>
            <pc:docMk/>
            <pc:sldMk cId="280008990" sldId="270"/>
            <ac:spMk id="3" creationId="{3F0AB29E-7837-9E42-E8D4-66356D7097BA}"/>
          </ac:spMkLst>
        </pc:spChg>
        <pc:spChg chg="add">
          <ac:chgData name="Idriss Askri" userId="190968615186abf1" providerId="LiveId" clId="{2F0675CB-9697-416E-934D-71579801FEA1}" dt="2025-03-26T14:46:36.740" v="3428" actId="26606"/>
          <ac:spMkLst>
            <pc:docMk/>
            <pc:sldMk cId="280008990" sldId="270"/>
            <ac:spMk id="20" creationId="{762362DE-7747-4D8B-99FA-8E36F0B15FF7}"/>
          </ac:spMkLst>
        </pc:spChg>
        <pc:grpChg chg="add">
          <ac:chgData name="Idriss Askri" userId="190968615186abf1" providerId="LiveId" clId="{2F0675CB-9697-416E-934D-71579801FEA1}" dt="2025-03-26T14:46:36.740" v="3428" actId="26606"/>
          <ac:grpSpMkLst>
            <pc:docMk/>
            <pc:sldMk cId="280008990" sldId="270"/>
            <ac:grpSpMk id="22" creationId="{25123E6E-F713-4254-A6BF-358CC8EC6C95}"/>
          </ac:grpSpMkLst>
        </pc:grpChg>
        <pc:picChg chg="add">
          <ac:chgData name="Idriss Askri" userId="190968615186abf1" providerId="LiveId" clId="{2F0675CB-9697-416E-934D-71579801FEA1}" dt="2025-03-26T14:46:36.740" v="3428" actId="26606"/>
          <ac:picMkLst>
            <pc:docMk/>
            <pc:sldMk cId="280008990" sldId="270"/>
            <ac:picMk id="7" creationId="{37902820-1322-67D7-0EDF-598AEE6A2EE2}"/>
          </ac:picMkLst>
        </pc:picChg>
        <pc:cxnChg chg="add">
          <ac:chgData name="Idriss Askri" userId="190968615186abf1" providerId="LiveId" clId="{2F0675CB-9697-416E-934D-71579801FEA1}" dt="2025-03-26T14:46:36.740" v="3428" actId="26606"/>
          <ac:cxnSpMkLst>
            <pc:docMk/>
            <pc:sldMk cId="280008990" sldId="270"/>
            <ac:cxnSpMk id="10" creationId="{0512F9CB-A1A0-4043-A103-F6A4B94B695A}"/>
          </ac:cxnSpMkLst>
        </pc:cxnChg>
        <pc:cxnChg chg="add">
          <ac:chgData name="Idriss Askri" userId="190968615186abf1" providerId="LiveId" clId="{2F0675CB-9697-416E-934D-71579801FEA1}" dt="2025-03-26T14:46:36.740" v="3428" actId="26606"/>
          <ac:cxnSpMkLst>
            <pc:docMk/>
            <pc:sldMk cId="280008990" sldId="270"/>
            <ac:cxnSpMk id="12" creationId="{ADBE6588-EE16-4389-857C-86A156D49E5D}"/>
          </ac:cxnSpMkLst>
        </pc:cxnChg>
        <pc:cxnChg chg="add">
          <ac:chgData name="Idriss Askri" userId="190968615186abf1" providerId="LiveId" clId="{2F0675CB-9697-416E-934D-71579801FEA1}" dt="2025-03-26T14:46:36.740" v="3428" actId="26606"/>
          <ac:cxnSpMkLst>
            <pc:docMk/>
            <pc:sldMk cId="280008990" sldId="270"/>
            <ac:cxnSpMk id="14" creationId="{17FD48D2-B0A7-413D-B947-AA55AC1296D5}"/>
          </ac:cxnSpMkLst>
        </pc:cxnChg>
        <pc:cxnChg chg="add">
          <ac:chgData name="Idriss Askri" userId="190968615186abf1" providerId="LiveId" clId="{2F0675CB-9697-416E-934D-71579801FEA1}" dt="2025-03-26T14:46:36.740" v="3428" actId="26606"/>
          <ac:cxnSpMkLst>
            <pc:docMk/>
            <pc:sldMk cId="280008990" sldId="270"/>
            <ac:cxnSpMk id="16" creationId="{2BE668D0-D906-4EEE-B32F-8C028624B837}"/>
          </ac:cxnSpMkLst>
        </pc:cxnChg>
        <pc:cxnChg chg="add">
          <ac:chgData name="Idriss Askri" userId="190968615186abf1" providerId="LiveId" clId="{2F0675CB-9697-416E-934D-71579801FEA1}" dt="2025-03-26T14:46:36.740" v="3428" actId="26606"/>
          <ac:cxnSpMkLst>
            <pc:docMk/>
            <pc:sldMk cId="280008990" sldId="270"/>
            <ac:cxnSpMk id="18" creationId="{D1DE67A3-B8F6-4CFD-A8E0-D15200F23152}"/>
          </ac:cxnSpMkLst>
        </pc:cxnChg>
      </pc:sldChg>
      <pc:sldChg chg="delSp modSp new del mod">
        <pc:chgData name="Idriss Askri" userId="190968615186abf1" providerId="LiveId" clId="{2F0675CB-9697-416E-934D-71579801FEA1}" dt="2025-03-13T08:07:43.654" v="3371" actId="2696"/>
        <pc:sldMkLst>
          <pc:docMk/>
          <pc:sldMk cId="472548462" sldId="270"/>
        </pc:sldMkLst>
      </pc:sldChg>
      <pc:sldChg chg="new del">
        <pc:chgData name="Idriss Askri" userId="190968615186abf1" providerId="LiveId" clId="{2F0675CB-9697-416E-934D-71579801FEA1}" dt="2025-03-13T07:43:02.252" v="2997" actId="2696"/>
        <pc:sldMkLst>
          <pc:docMk/>
          <pc:sldMk cId="1094081060" sldId="270"/>
        </pc:sldMkLst>
      </pc:sldChg>
      <pc:sldChg chg="delSp modSp add del mod setBg modAnim delDesignElem">
        <pc:chgData name="Idriss Askri" userId="190968615186abf1" providerId="LiveId" clId="{2F0675CB-9697-416E-934D-71579801FEA1}" dt="2025-03-12T14:57:34.493" v="2674" actId="2696"/>
        <pc:sldMkLst>
          <pc:docMk/>
          <pc:sldMk cId="2815299916" sldId="270"/>
        </pc:sldMkLst>
      </pc:sldChg>
      <pc:sldChg chg="new del">
        <pc:chgData name="Idriss Askri" userId="190968615186abf1" providerId="LiveId" clId="{2F0675CB-9697-416E-934D-71579801FEA1}" dt="2025-03-13T07:41:33.533" v="2976" actId="2696"/>
        <pc:sldMkLst>
          <pc:docMk/>
          <pc:sldMk cId="2899485881" sldId="270"/>
        </pc:sldMkLst>
      </pc:sldChg>
      <pc:sldChg chg="modSp new del mod">
        <pc:chgData name="Idriss Askri" userId="190968615186abf1" providerId="LiveId" clId="{2F0675CB-9697-416E-934D-71579801FEA1}" dt="2025-03-12T15:01:23.305" v="2958" actId="2696"/>
        <pc:sldMkLst>
          <pc:docMk/>
          <pc:sldMk cId="4049517818" sldId="270"/>
        </pc:sldMkLst>
      </pc:sldChg>
      <pc:sldChg chg="delSp add del ord setBg delDesignElem">
        <pc:chgData name="Idriss Askri" userId="190968615186abf1" providerId="LiveId" clId="{2F0675CB-9697-416E-934D-71579801FEA1}" dt="2025-03-12T14:57:28.727" v="2672" actId="2696"/>
        <pc:sldMkLst>
          <pc:docMk/>
          <pc:sldMk cId="1386305950" sldId="271"/>
        </pc:sldMkLst>
      </pc:sldChg>
      <pc:sldChg chg="delSp modSp add del mod setBg delDesignElem">
        <pc:chgData name="Idriss Askri" userId="190968615186abf1" providerId="LiveId" clId="{2F0675CB-9697-416E-934D-71579801FEA1}" dt="2025-03-13T07:41:23.071" v="2975" actId="2696"/>
        <pc:sldMkLst>
          <pc:docMk/>
          <pc:sldMk cId="1463893893" sldId="271"/>
        </pc:sldMkLst>
      </pc:sldChg>
      <pc:sldChg chg="addSp modSp new mod">
        <pc:chgData name="Idriss Askri" userId="190968615186abf1" providerId="LiveId" clId="{2F0675CB-9697-416E-934D-71579801FEA1}" dt="2025-03-26T15:01:31.923" v="4010" actId="20577"/>
        <pc:sldMkLst>
          <pc:docMk/>
          <pc:sldMk cId="1662772566" sldId="271"/>
        </pc:sldMkLst>
        <pc:spChg chg="mod">
          <ac:chgData name="Idriss Askri" userId="190968615186abf1" providerId="LiveId" clId="{2F0675CB-9697-416E-934D-71579801FEA1}" dt="2025-03-26T15:01:31.923" v="4010" actId="20577"/>
          <ac:spMkLst>
            <pc:docMk/>
            <pc:sldMk cId="1662772566" sldId="271"/>
            <ac:spMk id="2" creationId="{AEEBA67A-E521-0C53-49C7-A6AE271FB7EC}"/>
          </ac:spMkLst>
        </pc:spChg>
        <pc:spChg chg="mod">
          <ac:chgData name="Idriss Askri" userId="190968615186abf1" providerId="LiveId" clId="{2F0675CB-9697-416E-934D-71579801FEA1}" dt="2025-03-26T14:57:27.007" v="3871" actId="27636"/>
          <ac:spMkLst>
            <pc:docMk/>
            <pc:sldMk cId="1662772566" sldId="271"/>
            <ac:spMk id="3" creationId="{4AFA38B2-71CB-7F1D-D906-53C80F0760FC}"/>
          </ac:spMkLst>
        </pc:spChg>
        <pc:spChg chg="add">
          <ac:chgData name="Idriss Askri" userId="190968615186abf1" providerId="LiveId" clId="{2F0675CB-9697-416E-934D-71579801FEA1}" dt="2025-03-26T14:52:01.014" v="3562"/>
          <ac:spMkLst>
            <pc:docMk/>
            <pc:sldMk cId="1662772566" sldId="271"/>
            <ac:spMk id="4" creationId="{63A6AB8B-2230-CA3A-0E31-6979D8DCA771}"/>
          </ac:spMkLst>
        </pc:spChg>
      </pc:sldChg>
      <pc:sldChg chg="delSp add del mod setBg delDesignElem">
        <pc:chgData name="Idriss Askri" userId="190968615186abf1" providerId="LiveId" clId="{2F0675CB-9697-416E-934D-71579801FEA1}" dt="2025-03-12T14:57:32.123" v="2673" actId="2696"/>
        <pc:sldMkLst>
          <pc:docMk/>
          <pc:sldMk cId="792092959" sldId="272"/>
        </pc:sldMkLst>
      </pc:sldChg>
      <pc:sldChg chg="modSp new mod">
        <pc:chgData name="Idriss Askri" userId="190968615186abf1" providerId="LiveId" clId="{2F0675CB-9697-416E-934D-71579801FEA1}" dt="2025-03-26T15:17:11.011" v="4076" actId="27636"/>
        <pc:sldMkLst>
          <pc:docMk/>
          <pc:sldMk cId="1350823816" sldId="272"/>
        </pc:sldMkLst>
        <pc:spChg chg="mod">
          <ac:chgData name="Idriss Askri" userId="190968615186abf1" providerId="LiveId" clId="{2F0675CB-9697-416E-934D-71579801FEA1}" dt="2025-03-26T14:54:13.493" v="3713" actId="1076"/>
          <ac:spMkLst>
            <pc:docMk/>
            <pc:sldMk cId="1350823816" sldId="272"/>
            <ac:spMk id="2" creationId="{62837FA6-1C60-BE00-3D12-D850D9423CEA}"/>
          </ac:spMkLst>
        </pc:spChg>
        <pc:spChg chg="mod">
          <ac:chgData name="Idriss Askri" userId="190968615186abf1" providerId="LiveId" clId="{2F0675CB-9697-416E-934D-71579801FEA1}" dt="2025-03-26T15:17:11.011" v="4076" actId="27636"/>
          <ac:spMkLst>
            <pc:docMk/>
            <pc:sldMk cId="1350823816" sldId="272"/>
            <ac:spMk id="3" creationId="{8E8E91AF-D84E-8CC5-B0F3-6D9D1CCA0E77}"/>
          </ac:spMkLst>
        </pc:spChg>
      </pc:sldChg>
      <pc:sldChg chg="addSp delSp modSp add mod setBg delDesignElem">
        <pc:chgData name="Idriss Askri" userId="190968615186abf1" providerId="LiveId" clId="{2F0675CB-9697-416E-934D-71579801FEA1}" dt="2025-03-26T15:15:52.443" v="4063" actId="14100"/>
        <pc:sldMkLst>
          <pc:docMk/>
          <pc:sldMk cId="347345186" sldId="273"/>
        </pc:sldMkLst>
        <pc:spChg chg="mod">
          <ac:chgData name="Idriss Askri" userId="190968615186abf1" providerId="LiveId" clId="{2F0675CB-9697-416E-934D-71579801FEA1}" dt="2025-03-26T15:15:52.443" v="4063" actId="14100"/>
          <ac:spMkLst>
            <pc:docMk/>
            <pc:sldMk cId="347345186" sldId="273"/>
            <ac:spMk id="3" creationId="{613496DE-5206-0D25-8C97-D61A9BDC7426}"/>
          </ac:spMkLst>
        </pc:spChg>
        <pc:spChg chg="add">
          <ac:chgData name="Idriss Askri" userId="190968615186abf1" providerId="LiveId" clId="{2F0675CB-9697-416E-934D-71579801FEA1}" dt="2025-03-26T15:15:24.288" v="4062"/>
          <ac:spMkLst>
            <pc:docMk/>
            <pc:sldMk cId="347345186" sldId="273"/>
            <ac:spMk id="4" creationId="{A9206ECE-6BB0-BD6A-B38D-DB385704CF5C}"/>
          </ac:spMkLst>
        </pc:spChg>
        <pc:spChg chg="del">
          <ac:chgData name="Idriss Askri" userId="190968615186abf1" providerId="LiveId" clId="{2F0675CB-9697-416E-934D-71579801FEA1}" dt="2025-03-26T15:10:29.483" v="4012"/>
          <ac:spMkLst>
            <pc:docMk/>
            <pc:sldMk cId="347345186" sldId="273"/>
            <ac:spMk id="11" creationId="{E09CCB3F-DBCE-4964-9E34-8C5DE80EF4B5}"/>
          </ac:spMkLst>
        </pc:spChg>
        <pc:spChg chg="del">
          <ac:chgData name="Idriss Askri" userId="190968615186abf1" providerId="LiveId" clId="{2F0675CB-9697-416E-934D-71579801FEA1}" dt="2025-03-26T15:10:29.483" v="4012"/>
          <ac:spMkLst>
            <pc:docMk/>
            <pc:sldMk cId="347345186" sldId="273"/>
            <ac:spMk id="13" creationId="{1DFF944F-74BA-483A-82C0-64E3AAF4AE98}"/>
          </ac:spMkLst>
        </pc:spChg>
        <pc:grpChg chg="del">
          <ac:chgData name="Idriss Askri" userId="190968615186abf1" providerId="LiveId" clId="{2F0675CB-9697-416E-934D-71579801FEA1}" dt="2025-03-26T15:10:29.483" v="4012"/>
          <ac:grpSpMkLst>
            <pc:docMk/>
            <pc:sldMk cId="347345186" sldId="273"/>
            <ac:grpSpMk id="15" creationId="{A9733A91-F958-4629-801A-3F6F1E09AD64}"/>
          </ac:grpSpMkLst>
        </pc:grpChg>
      </pc:sldChg>
      <pc:sldChg chg="delSp modSp add mod setBg delDesignElem modNotesTx">
        <pc:chgData name="Idriss Askri" userId="190968615186abf1" providerId="LiveId" clId="{2F0675CB-9697-416E-934D-71579801FEA1}" dt="2025-03-26T15:41:09.286" v="4551" actId="1038"/>
        <pc:sldMkLst>
          <pc:docMk/>
          <pc:sldMk cId="283191265" sldId="274"/>
        </pc:sldMkLst>
        <pc:spChg chg="del">
          <ac:chgData name="Idriss Askri" userId="190968615186abf1" providerId="LiveId" clId="{2F0675CB-9697-416E-934D-71579801FEA1}" dt="2025-03-26T15:10:53.549" v="4015"/>
          <ac:spMkLst>
            <pc:docMk/>
            <pc:sldMk cId="283191265" sldId="274"/>
            <ac:spMk id="31" creationId="{7E76E764-7D03-4403-9B9D-7FBE8FDAA853}"/>
          </ac:spMkLst>
        </pc:spChg>
        <pc:spChg chg="del">
          <ac:chgData name="Idriss Askri" userId="190968615186abf1" providerId="LiveId" clId="{2F0675CB-9697-416E-934D-71579801FEA1}" dt="2025-03-26T15:10:53.549" v="4015"/>
          <ac:spMkLst>
            <pc:docMk/>
            <pc:sldMk cId="283191265" sldId="274"/>
            <ac:spMk id="32" creationId="{FCEE49A1-138E-4B5B-ACEB-C61A5C591AAA}"/>
          </ac:spMkLst>
        </pc:spChg>
        <pc:grpChg chg="del">
          <ac:chgData name="Idriss Askri" userId="190968615186abf1" providerId="LiveId" clId="{2F0675CB-9697-416E-934D-71579801FEA1}" dt="2025-03-26T15:10:53.549" v="4015"/>
          <ac:grpSpMkLst>
            <pc:docMk/>
            <pc:sldMk cId="283191265" sldId="274"/>
            <ac:grpSpMk id="33" creationId="{4C5F9751-5C17-4A6E-B14B-E470DE730B30}"/>
          </ac:grpSpMkLst>
        </pc:grpChg>
        <pc:picChg chg="mod">
          <ac:chgData name="Idriss Askri" userId="190968615186abf1" providerId="LiveId" clId="{2F0675CB-9697-416E-934D-71579801FEA1}" dt="2025-03-26T15:41:09.286" v="4551" actId="1038"/>
          <ac:picMkLst>
            <pc:docMk/>
            <pc:sldMk cId="283191265" sldId="274"/>
            <ac:picMk id="3" creationId="{345DFD0A-02D0-D231-1B58-33A55CAE9CE7}"/>
          </ac:picMkLst>
        </pc:picChg>
        <pc:cxnChg chg="del">
          <ac:chgData name="Idriss Askri" userId="190968615186abf1" providerId="LiveId" clId="{2F0675CB-9697-416E-934D-71579801FEA1}" dt="2025-03-26T15:10:53.549" v="4015"/>
          <ac:cxnSpMkLst>
            <pc:docMk/>
            <pc:sldMk cId="283191265" sldId="274"/>
            <ac:cxnSpMk id="5" creationId="{0512F9CB-A1A0-4043-A103-F6A4B94B695A}"/>
          </ac:cxnSpMkLst>
        </pc:cxnChg>
        <pc:cxnChg chg="del">
          <ac:chgData name="Idriss Askri" userId="190968615186abf1" providerId="LiveId" clId="{2F0675CB-9697-416E-934D-71579801FEA1}" dt="2025-03-26T15:10:53.549" v="4015"/>
          <ac:cxnSpMkLst>
            <pc:docMk/>
            <pc:sldMk cId="283191265" sldId="274"/>
            <ac:cxnSpMk id="9" creationId="{ADBE6588-EE16-4389-857C-86A156D49E5D}"/>
          </ac:cxnSpMkLst>
        </pc:cxnChg>
        <pc:cxnChg chg="del">
          <ac:chgData name="Idriss Askri" userId="190968615186abf1" providerId="LiveId" clId="{2F0675CB-9697-416E-934D-71579801FEA1}" dt="2025-03-26T15:10:53.549" v="4015"/>
          <ac:cxnSpMkLst>
            <pc:docMk/>
            <pc:sldMk cId="283191265" sldId="274"/>
            <ac:cxnSpMk id="28" creationId="{17FD48D2-B0A7-413D-B947-AA55AC1296D5}"/>
          </ac:cxnSpMkLst>
        </pc:cxnChg>
        <pc:cxnChg chg="del">
          <ac:chgData name="Idriss Askri" userId="190968615186abf1" providerId="LiveId" clId="{2F0675CB-9697-416E-934D-71579801FEA1}" dt="2025-03-26T15:10:53.549" v="4015"/>
          <ac:cxnSpMkLst>
            <pc:docMk/>
            <pc:sldMk cId="283191265" sldId="274"/>
            <ac:cxnSpMk id="29" creationId="{2BE668D0-D906-4EEE-B32F-8C028624B837}"/>
          </ac:cxnSpMkLst>
        </pc:cxnChg>
        <pc:cxnChg chg="del">
          <ac:chgData name="Idriss Askri" userId="190968615186abf1" providerId="LiveId" clId="{2F0675CB-9697-416E-934D-71579801FEA1}" dt="2025-03-26T15:10:53.549" v="4015"/>
          <ac:cxnSpMkLst>
            <pc:docMk/>
            <pc:sldMk cId="283191265" sldId="274"/>
            <ac:cxnSpMk id="30" creationId="{D1DE67A3-B8F6-4CFD-A8E0-D15200F23152}"/>
          </ac:cxnSpMkLst>
        </pc:cxnChg>
      </pc:sldChg>
      <pc:sldChg chg="addSp delSp modSp new mod setBg addAnim delAnim">
        <pc:chgData name="Idriss Askri" userId="190968615186abf1" providerId="LiveId" clId="{2F0675CB-9697-416E-934D-71579801FEA1}" dt="2025-03-26T15:12:08.902" v="4048" actId="26606"/>
        <pc:sldMkLst>
          <pc:docMk/>
          <pc:sldMk cId="1853202812" sldId="275"/>
        </pc:sldMkLst>
        <pc:spChg chg="mod">
          <ac:chgData name="Idriss Askri" userId="190968615186abf1" providerId="LiveId" clId="{2F0675CB-9697-416E-934D-71579801FEA1}" dt="2025-03-26T15:12:08.902" v="4048" actId="26606"/>
          <ac:spMkLst>
            <pc:docMk/>
            <pc:sldMk cId="1853202812" sldId="275"/>
            <ac:spMk id="2" creationId="{981FB319-AF33-BCC4-6B30-9F8189C811D5}"/>
          </ac:spMkLst>
        </pc:spChg>
        <pc:spChg chg="del">
          <ac:chgData name="Idriss Askri" userId="190968615186abf1" providerId="LiveId" clId="{2F0675CB-9697-416E-934D-71579801FEA1}" dt="2025-03-26T15:11:49.538" v="4040" actId="478"/>
          <ac:spMkLst>
            <pc:docMk/>
            <pc:sldMk cId="1853202812" sldId="275"/>
            <ac:spMk id="3" creationId="{28360380-0360-41C1-4BBA-E045A516C1BA}"/>
          </ac:spMkLst>
        </pc:spChg>
        <pc:spChg chg="add del">
          <ac:chgData name="Idriss Askri" userId="190968615186abf1" providerId="LiveId" clId="{2F0675CB-9697-416E-934D-71579801FEA1}" dt="2025-03-26T15:12:04.710" v="4043" actId="26606"/>
          <ac:spMkLst>
            <pc:docMk/>
            <pc:sldMk cId="1853202812" sldId="275"/>
            <ac:spMk id="18" creationId="{ED2D7C63-562A-41C7-892E-0C73F5D59870}"/>
          </ac:spMkLst>
        </pc:spChg>
        <pc:spChg chg="add del">
          <ac:chgData name="Idriss Askri" userId="190968615186abf1" providerId="LiveId" clId="{2F0675CB-9697-416E-934D-71579801FEA1}" dt="2025-03-26T15:12:08.895" v="4047" actId="26606"/>
          <ac:spMkLst>
            <pc:docMk/>
            <pc:sldMk cId="1853202812" sldId="275"/>
            <ac:spMk id="19" creationId="{762362DE-7747-4D8B-99FA-8E36F0B15FF7}"/>
          </ac:spMkLst>
        </pc:spChg>
        <pc:spChg chg="add">
          <ac:chgData name="Idriss Askri" userId="190968615186abf1" providerId="LiveId" clId="{2F0675CB-9697-416E-934D-71579801FEA1}" dt="2025-03-26T15:12:08.902" v="4048" actId="26606"/>
          <ac:spMkLst>
            <pc:docMk/>
            <pc:sldMk cId="1853202812" sldId="275"/>
            <ac:spMk id="32" creationId="{4609862E-48F9-45AC-8D44-67A0268A7935}"/>
          </ac:spMkLst>
        </pc:spChg>
        <pc:spChg chg="add">
          <ac:chgData name="Idriss Askri" userId="190968615186abf1" providerId="LiveId" clId="{2F0675CB-9697-416E-934D-71579801FEA1}" dt="2025-03-26T15:12:08.902" v="4048" actId="26606"/>
          <ac:spMkLst>
            <pc:docMk/>
            <pc:sldMk cId="1853202812" sldId="275"/>
            <ac:spMk id="33" creationId="{2D5EEA8B-2D86-4D1D-96B3-6B8290303786}"/>
          </ac:spMkLst>
        </pc:spChg>
        <pc:grpChg chg="add del">
          <ac:chgData name="Idriss Askri" userId="190968615186abf1" providerId="LiveId" clId="{2F0675CB-9697-416E-934D-71579801FEA1}" dt="2025-03-26T15:12:04.710" v="4043" actId="26606"/>
          <ac:grpSpMkLst>
            <pc:docMk/>
            <pc:sldMk cId="1853202812" sldId="275"/>
            <ac:grpSpMk id="20" creationId="{6DF25E23-BE15-4E36-A700-59F0CE8C54A8}"/>
          </ac:grpSpMkLst>
        </pc:grpChg>
        <pc:grpChg chg="add del">
          <ac:chgData name="Idriss Askri" userId="190968615186abf1" providerId="LiveId" clId="{2F0675CB-9697-416E-934D-71579801FEA1}" dt="2025-03-26T15:12:08.895" v="4047" actId="26606"/>
          <ac:grpSpMkLst>
            <pc:docMk/>
            <pc:sldMk cId="1853202812" sldId="275"/>
            <ac:grpSpMk id="21" creationId="{25123E6E-F713-4254-A6BF-358CC8EC6C95}"/>
          </ac:grpSpMkLst>
        </pc:grpChg>
        <pc:picChg chg="add del">
          <ac:chgData name="Idriss Askri" userId="190968615186abf1" providerId="LiveId" clId="{2F0675CB-9697-416E-934D-71579801FEA1}" dt="2025-03-26T15:12:04.710" v="4043" actId="26606"/>
          <ac:picMkLst>
            <pc:docMk/>
            <pc:sldMk cId="1853202812" sldId="275"/>
            <ac:picMk id="4" creationId="{20F992D7-0DFC-1FEC-F87C-C7D7819B3B86}"/>
          </ac:picMkLst>
        </pc:picChg>
        <pc:picChg chg="add del">
          <ac:chgData name="Idriss Askri" userId="190968615186abf1" providerId="LiveId" clId="{2F0675CB-9697-416E-934D-71579801FEA1}" dt="2025-03-26T15:12:08.895" v="4047" actId="26606"/>
          <ac:picMkLst>
            <pc:docMk/>
            <pc:sldMk cId="1853202812" sldId="275"/>
            <ac:picMk id="6" creationId="{65739197-5C31-9519-1699-837C46D7BF8D}"/>
          </ac:picMkLst>
        </pc:picChg>
        <pc:cxnChg chg="add">
          <ac:chgData name="Idriss Askri" userId="190968615186abf1" providerId="LiveId" clId="{2F0675CB-9697-416E-934D-71579801FEA1}" dt="2025-03-26T15:12:08.902" v="4048" actId="26606"/>
          <ac:cxnSpMkLst>
            <pc:docMk/>
            <pc:sldMk cId="1853202812" sldId="275"/>
            <ac:cxnSpMk id="7" creationId="{FEB90296-CFE0-401D-9CA3-32966EC4F01D}"/>
          </ac:cxnSpMkLst>
        </pc:cxnChg>
        <pc:cxnChg chg="add del">
          <ac:chgData name="Idriss Askri" userId="190968615186abf1" providerId="LiveId" clId="{2F0675CB-9697-416E-934D-71579801FEA1}" dt="2025-03-26T15:12:04.710" v="4043" actId="26606"/>
          <ac:cxnSpMkLst>
            <pc:docMk/>
            <pc:sldMk cId="1853202812" sldId="275"/>
            <ac:cxnSpMk id="8" creationId="{8FD48FB1-66D8-4676-B0AA-C139A1DB78D1}"/>
          </ac:cxnSpMkLst>
        </pc:cxnChg>
        <pc:cxnChg chg="add del">
          <ac:chgData name="Idriss Askri" userId="190968615186abf1" providerId="LiveId" clId="{2F0675CB-9697-416E-934D-71579801FEA1}" dt="2025-03-26T15:12:08.895" v="4047" actId="26606"/>
          <ac:cxnSpMkLst>
            <pc:docMk/>
            <pc:sldMk cId="1853202812" sldId="275"/>
            <ac:cxnSpMk id="9" creationId="{0512F9CB-A1A0-4043-A103-F6A4B94B695A}"/>
          </ac:cxnSpMkLst>
        </pc:cxnChg>
        <pc:cxnChg chg="add del">
          <ac:chgData name="Idriss Askri" userId="190968615186abf1" providerId="LiveId" clId="{2F0675CB-9697-416E-934D-71579801FEA1}" dt="2025-03-26T15:12:04.710" v="4043" actId="26606"/>
          <ac:cxnSpMkLst>
            <pc:docMk/>
            <pc:sldMk cId="1853202812" sldId="275"/>
            <ac:cxnSpMk id="10" creationId="{F033F5AE-6728-4F19-8DED-658E674B31B9}"/>
          </ac:cxnSpMkLst>
        </pc:cxnChg>
        <pc:cxnChg chg="add del">
          <ac:chgData name="Idriss Askri" userId="190968615186abf1" providerId="LiveId" clId="{2F0675CB-9697-416E-934D-71579801FEA1}" dt="2025-03-26T15:12:08.895" v="4047" actId="26606"/>
          <ac:cxnSpMkLst>
            <pc:docMk/>
            <pc:sldMk cId="1853202812" sldId="275"/>
            <ac:cxnSpMk id="11" creationId="{ADBE6588-EE16-4389-857C-86A156D49E5D}"/>
          </ac:cxnSpMkLst>
        </pc:cxnChg>
        <pc:cxnChg chg="add del">
          <ac:chgData name="Idriss Askri" userId="190968615186abf1" providerId="LiveId" clId="{2F0675CB-9697-416E-934D-71579801FEA1}" dt="2025-03-26T15:12:04.710" v="4043" actId="26606"/>
          <ac:cxnSpMkLst>
            <pc:docMk/>
            <pc:sldMk cId="1853202812" sldId="275"/>
            <ac:cxnSpMk id="12" creationId="{82C7D74A-18BA-4709-A808-44E8815C4430}"/>
          </ac:cxnSpMkLst>
        </pc:cxnChg>
        <pc:cxnChg chg="add del">
          <ac:chgData name="Idriss Askri" userId="190968615186abf1" providerId="LiveId" clId="{2F0675CB-9697-416E-934D-71579801FEA1}" dt="2025-03-26T15:12:08.895" v="4047" actId="26606"/>
          <ac:cxnSpMkLst>
            <pc:docMk/>
            <pc:sldMk cId="1853202812" sldId="275"/>
            <ac:cxnSpMk id="13" creationId="{17FD48D2-B0A7-413D-B947-AA55AC1296D5}"/>
          </ac:cxnSpMkLst>
        </pc:cxnChg>
        <pc:cxnChg chg="add del">
          <ac:chgData name="Idriss Askri" userId="190968615186abf1" providerId="LiveId" clId="{2F0675CB-9697-416E-934D-71579801FEA1}" dt="2025-03-26T15:12:04.710" v="4043" actId="26606"/>
          <ac:cxnSpMkLst>
            <pc:docMk/>
            <pc:sldMk cId="1853202812" sldId="275"/>
            <ac:cxnSpMk id="14" creationId="{B5164A3F-1561-4039-8185-AB0EEB713EA7}"/>
          </ac:cxnSpMkLst>
        </pc:cxnChg>
        <pc:cxnChg chg="add del">
          <ac:chgData name="Idriss Askri" userId="190968615186abf1" providerId="LiveId" clId="{2F0675CB-9697-416E-934D-71579801FEA1}" dt="2025-03-26T15:12:08.895" v="4047" actId="26606"/>
          <ac:cxnSpMkLst>
            <pc:docMk/>
            <pc:sldMk cId="1853202812" sldId="275"/>
            <ac:cxnSpMk id="15" creationId="{2BE668D0-D906-4EEE-B32F-8C028624B837}"/>
          </ac:cxnSpMkLst>
        </pc:cxnChg>
        <pc:cxnChg chg="add del">
          <ac:chgData name="Idriss Askri" userId="190968615186abf1" providerId="LiveId" clId="{2F0675CB-9697-416E-934D-71579801FEA1}" dt="2025-03-26T15:12:04.710" v="4043" actId="26606"/>
          <ac:cxnSpMkLst>
            <pc:docMk/>
            <pc:sldMk cId="1853202812" sldId="275"/>
            <ac:cxnSpMk id="16" creationId="{2A35DB53-42BE-460E-9CA1-1294C98463CB}"/>
          </ac:cxnSpMkLst>
        </pc:cxnChg>
        <pc:cxnChg chg="add del">
          <ac:chgData name="Idriss Askri" userId="190968615186abf1" providerId="LiveId" clId="{2F0675CB-9697-416E-934D-71579801FEA1}" dt="2025-03-26T15:12:08.895" v="4047" actId="26606"/>
          <ac:cxnSpMkLst>
            <pc:docMk/>
            <pc:sldMk cId="1853202812" sldId="275"/>
            <ac:cxnSpMk id="17" creationId="{D1DE67A3-B8F6-4CFD-A8E0-D15200F23152}"/>
          </ac:cxnSpMkLst>
        </pc:cxnChg>
        <pc:cxnChg chg="add">
          <ac:chgData name="Idriss Askri" userId="190968615186abf1" providerId="LiveId" clId="{2F0675CB-9697-416E-934D-71579801FEA1}" dt="2025-03-26T15:12:08.902" v="4048" actId="26606"/>
          <ac:cxnSpMkLst>
            <pc:docMk/>
            <pc:sldMk cId="1853202812" sldId="275"/>
            <ac:cxnSpMk id="28" creationId="{08C9B4EE-7611-4ED9-B356-7BDD377C39B0}"/>
          </ac:cxnSpMkLst>
        </pc:cxnChg>
        <pc:cxnChg chg="add">
          <ac:chgData name="Idriss Askri" userId="190968615186abf1" providerId="LiveId" clId="{2F0675CB-9697-416E-934D-71579801FEA1}" dt="2025-03-26T15:12:08.902" v="4048" actId="26606"/>
          <ac:cxnSpMkLst>
            <pc:docMk/>
            <pc:sldMk cId="1853202812" sldId="275"/>
            <ac:cxnSpMk id="29" creationId="{4A4F266A-F2F7-47CD-8BBC-E3777E982FD2}"/>
          </ac:cxnSpMkLst>
        </pc:cxnChg>
        <pc:cxnChg chg="add">
          <ac:chgData name="Idriss Askri" userId="190968615186abf1" providerId="LiveId" clId="{2F0675CB-9697-416E-934D-71579801FEA1}" dt="2025-03-26T15:12:08.902" v="4048" actId="26606"/>
          <ac:cxnSpMkLst>
            <pc:docMk/>
            <pc:sldMk cId="1853202812" sldId="275"/>
            <ac:cxnSpMk id="30" creationId="{20D69C80-8919-4A32-B897-F2A21F940574}"/>
          </ac:cxnSpMkLst>
        </pc:cxnChg>
        <pc:cxnChg chg="add">
          <ac:chgData name="Idriss Askri" userId="190968615186abf1" providerId="LiveId" clId="{2F0675CB-9697-416E-934D-71579801FEA1}" dt="2025-03-26T15:12:08.902" v="4048" actId="26606"/>
          <ac:cxnSpMkLst>
            <pc:docMk/>
            <pc:sldMk cId="1853202812" sldId="275"/>
            <ac:cxnSpMk id="31" creationId="{F427B072-CC5B-481B-9719-8CD4C54444BE}"/>
          </ac:cxnSpMkLst>
        </pc:cxnChg>
      </pc:sldChg>
      <pc:sldChg chg="addSp delSp modSp new add del mod setBg">
        <pc:chgData name="Idriss Askri" userId="190968615186abf1" providerId="LiveId" clId="{2F0675CB-9697-416E-934D-71579801FEA1}" dt="2025-03-26T15:32:57.559" v="4483" actId="2696"/>
        <pc:sldMkLst>
          <pc:docMk/>
          <pc:sldMk cId="1808810775" sldId="276"/>
        </pc:sldMkLst>
        <pc:spChg chg="del">
          <ac:chgData name="Idriss Askri" userId="190968615186abf1" providerId="LiveId" clId="{2F0675CB-9697-416E-934D-71579801FEA1}" dt="2025-03-26T15:29:00.376" v="4237" actId="26606"/>
          <ac:spMkLst>
            <pc:docMk/>
            <pc:sldMk cId="1808810775" sldId="276"/>
            <ac:spMk id="2" creationId="{049D0ADE-7EA1-5C64-4051-B96BD0ECA38F}"/>
          </ac:spMkLst>
        </pc:spChg>
        <pc:spChg chg="del">
          <ac:chgData name="Idriss Askri" userId="190968615186abf1" providerId="LiveId" clId="{2F0675CB-9697-416E-934D-71579801FEA1}" dt="2025-03-26T15:28:57.570" v="4234"/>
          <ac:spMkLst>
            <pc:docMk/>
            <pc:sldMk cId="1808810775" sldId="276"/>
            <ac:spMk id="3" creationId="{70563365-44FC-84E6-D0BB-E4E8DF96103A}"/>
          </ac:spMkLst>
        </pc:spChg>
        <pc:spChg chg="add mod">
          <ac:chgData name="Idriss Askri" userId="190968615186abf1" providerId="LiveId" clId="{2F0675CB-9697-416E-934D-71579801FEA1}" dt="2025-03-26T15:29:24.167" v="4273" actId="20577"/>
          <ac:spMkLst>
            <pc:docMk/>
            <pc:sldMk cId="1808810775" sldId="276"/>
            <ac:spMk id="6" creationId="{ED15416B-3CA2-9ED5-AF24-1799EAE4BFE6}"/>
          </ac:spMkLst>
        </pc:spChg>
        <pc:spChg chg="add">
          <ac:chgData name="Idriss Askri" userId="190968615186abf1" providerId="LiveId" clId="{2F0675CB-9697-416E-934D-71579801FEA1}" dt="2025-03-26T15:29:00.376" v="4237" actId="26606"/>
          <ac:spMkLst>
            <pc:docMk/>
            <pc:sldMk cId="1808810775" sldId="276"/>
            <ac:spMk id="17" creationId="{B1ECD48A-A6CE-48F3-8E89-3399C99382F1}"/>
          </ac:spMkLst>
        </pc:spChg>
        <pc:spChg chg="add">
          <ac:chgData name="Idriss Askri" userId="190968615186abf1" providerId="LiveId" clId="{2F0675CB-9697-416E-934D-71579801FEA1}" dt="2025-03-26T15:29:00.376" v="4237" actId="26606"/>
          <ac:spMkLst>
            <pc:docMk/>
            <pc:sldMk cId="1808810775" sldId="276"/>
            <ac:spMk id="19" creationId="{0A3F7A1B-3080-4A65-A240-2E1A6EF84567}"/>
          </ac:spMkLst>
        </pc:spChg>
        <pc:grpChg chg="add">
          <ac:chgData name="Idriss Askri" userId="190968615186abf1" providerId="LiveId" clId="{2F0675CB-9697-416E-934D-71579801FEA1}" dt="2025-03-26T15:29:00.376" v="4237" actId="26606"/>
          <ac:grpSpMkLst>
            <pc:docMk/>
            <pc:sldMk cId="1808810775" sldId="276"/>
            <ac:grpSpMk id="10" creationId="{2103B461-323C-4912-BFFD-C37582662085}"/>
          </ac:grpSpMkLst>
        </pc:grpChg>
        <pc:picChg chg="add mod">
          <ac:chgData name="Idriss Askri" userId="190968615186abf1" providerId="LiveId" clId="{2F0675CB-9697-416E-934D-71579801FEA1}" dt="2025-03-26T15:30:41.904" v="4327" actId="14100"/>
          <ac:picMkLst>
            <pc:docMk/>
            <pc:sldMk cId="1808810775" sldId="276"/>
            <ac:picMk id="5" creationId="{5FA817E0-8A4C-5BAE-F592-33AFF57306B0}"/>
          </ac:picMkLst>
        </pc:picChg>
      </pc:sldChg>
      <pc:sldChg chg="addSp delSp modSp new del mod">
        <pc:chgData name="Idriss Askri" userId="190968615186abf1" providerId="LiveId" clId="{2F0675CB-9697-416E-934D-71579801FEA1}" dt="2025-03-26T15:26:51.770" v="4179" actId="680"/>
        <pc:sldMkLst>
          <pc:docMk/>
          <pc:sldMk cId="4005436996" sldId="276"/>
        </pc:sldMkLst>
        <pc:spChg chg="add del">
          <ac:chgData name="Idriss Askri" userId="190968615186abf1" providerId="LiveId" clId="{2F0675CB-9697-416E-934D-71579801FEA1}" dt="2025-03-26T15:26:49.705" v="4176" actId="478"/>
          <ac:spMkLst>
            <pc:docMk/>
            <pc:sldMk cId="4005436996" sldId="276"/>
            <ac:spMk id="2" creationId="{AAEA7B88-82F4-298F-05BC-5EA25ACED37C}"/>
          </ac:spMkLst>
        </pc:spChg>
        <pc:spChg chg="add del">
          <ac:chgData name="Idriss Askri" userId="190968615186abf1" providerId="LiveId" clId="{2F0675CB-9697-416E-934D-71579801FEA1}" dt="2025-03-26T15:26:51.407" v="4178"/>
          <ac:spMkLst>
            <pc:docMk/>
            <pc:sldMk cId="4005436996" sldId="276"/>
            <ac:spMk id="3" creationId="{C4A91772-CD36-D24C-87DC-5B899880B792}"/>
          </ac:spMkLst>
        </pc:spChg>
        <pc:picChg chg="add mod">
          <ac:chgData name="Idriss Askri" userId="190968615186abf1" providerId="LiveId" clId="{2F0675CB-9697-416E-934D-71579801FEA1}" dt="2025-03-26T15:26:51.407" v="4178"/>
          <ac:picMkLst>
            <pc:docMk/>
            <pc:sldMk cId="4005436996" sldId="276"/>
            <ac:picMk id="5" creationId="{AD188ACF-78CB-0E69-EABF-D1419890E0FF}"/>
          </ac:picMkLst>
        </pc:picChg>
      </pc:sldChg>
      <pc:sldChg chg="addSp new del mod">
        <pc:chgData name="Idriss Askri" userId="190968615186abf1" providerId="LiveId" clId="{2F0675CB-9697-416E-934D-71579801FEA1}" dt="2025-03-26T15:29:32.624" v="4276" actId="2696"/>
        <pc:sldMkLst>
          <pc:docMk/>
          <pc:sldMk cId="4377508" sldId="277"/>
        </pc:sldMkLst>
        <pc:picChg chg="add">
          <ac:chgData name="Idriss Askri" userId="190968615186abf1" providerId="LiveId" clId="{2F0675CB-9697-416E-934D-71579801FEA1}" dt="2025-03-26T15:29:29.730" v="4275" actId="22"/>
          <ac:picMkLst>
            <pc:docMk/>
            <pc:sldMk cId="4377508" sldId="277"/>
            <ac:picMk id="5" creationId="{0D68087D-91BF-DB6B-B066-251E710F5E28}"/>
          </ac:picMkLst>
        </pc:picChg>
      </pc:sldChg>
      <pc:sldChg chg="addSp delSp modSp add del mod setBg delDesignElem">
        <pc:chgData name="Idriss Askri" userId="190968615186abf1" providerId="LiveId" clId="{2F0675CB-9697-416E-934D-71579801FEA1}" dt="2025-03-26T15:32:04.533" v="4414" actId="2696"/>
        <pc:sldMkLst>
          <pc:docMk/>
          <pc:sldMk cId="3211110559" sldId="277"/>
        </pc:sldMkLst>
        <pc:spChg chg="add del mod">
          <ac:chgData name="Idriss Askri" userId="190968615186abf1" providerId="LiveId" clId="{2F0675CB-9697-416E-934D-71579801FEA1}" dt="2025-03-26T15:29:41.455" v="4280"/>
          <ac:spMkLst>
            <pc:docMk/>
            <pc:sldMk cId="3211110559" sldId="277"/>
            <ac:spMk id="3" creationId="{C5A21063-3E7F-6B24-6164-5B79C0D71F56}"/>
          </ac:spMkLst>
        </pc:spChg>
        <pc:spChg chg="mod">
          <ac:chgData name="Idriss Askri" userId="190968615186abf1" providerId="LiveId" clId="{2F0675CB-9697-416E-934D-71579801FEA1}" dt="2025-03-26T15:32:01.730" v="4413" actId="1076"/>
          <ac:spMkLst>
            <pc:docMk/>
            <pc:sldMk cId="3211110559" sldId="277"/>
            <ac:spMk id="6" creationId="{A16F83D9-7006-69E1-9538-2207C735CD9C}"/>
          </ac:spMkLst>
        </pc:spChg>
        <pc:spChg chg="del">
          <ac:chgData name="Idriss Askri" userId="190968615186abf1" providerId="LiveId" clId="{2F0675CB-9697-416E-934D-71579801FEA1}" dt="2025-03-26T15:29:34.661" v="4278"/>
          <ac:spMkLst>
            <pc:docMk/>
            <pc:sldMk cId="3211110559" sldId="277"/>
            <ac:spMk id="17" creationId="{52430856-A693-0DEB-DB07-F5E514862D41}"/>
          </ac:spMkLst>
        </pc:spChg>
        <pc:spChg chg="del">
          <ac:chgData name="Idriss Askri" userId="190968615186abf1" providerId="LiveId" clId="{2F0675CB-9697-416E-934D-71579801FEA1}" dt="2025-03-26T15:29:34.661" v="4278"/>
          <ac:spMkLst>
            <pc:docMk/>
            <pc:sldMk cId="3211110559" sldId="277"/>
            <ac:spMk id="19" creationId="{1260027C-1067-3079-44FA-4182FD7DD549}"/>
          </ac:spMkLst>
        </pc:spChg>
        <pc:grpChg chg="del">
          <ac:chgData name="Idriss Askri" userId="190968615186abf1" providerId="LiveId" clId="{2F0675CB-9697-416E-934D-71579801FEA1}" dt="2025-03-26T15:29:34.661" v="4278"/>
          <ac:grpSpMkLst>
            <pc:docMk/>
            <pc:sldMk cId="3211110559" sldId="277"/>
            <ac:grpSpMk id="10" creationId="{D6C20B0E-D22E-C01D-4E75-018647F781D0}"/>
          </ac:grpSpMkLst>
        </pc:grpChg>
        <pc:picChg chg="del">
          <ac:chgData name="Idriss Askri" userId="190968615186abf1" providerId="LiveId" clId="{2F0675CB-9697-416E-934D-71579801FEA1}" dt="2025-03-26T15:29:38.910" v="4279" actId="478"/>
          <ac:picMkLst>
            <pc:docMk/>
            <pc:sldMk cId="3211110559" sldId="277"/>
            <ac:picMk id="5" creationId="{464352B7-B46B-9724-0AF1-F4C1F18493B4}"/>
          </ac:picMkLst>
        </pc:picChg>
        <pc:picChg chg="add mod">
          <ac:chgData name="Idriss Askri" userId="190968615186abf1" providerId="LiveId" clId="{2F0675CB-9697-416E-934D-71579801FEA1}" dt="2025-03-26T15:29:49.541" v="4284" actId="1076"/>
          <ac:picMkLst>
            <pc:docMk/>
            <pc:sldMk cId="3211110559" sldId="277"/>
            <ac:picMk id="7" creationId="{C253029E-BE1C-9253-141D-5AED6429A094}"/>
          </ac:picMkLst>
        </pc:picChg>
      </pc:sldChg>
      <pc:sldChg chg="addSp delSp modSp new mod setBg setClrOvrMap">
        <pc:chgData name="Idriss Askri" userId="190968615186abf1" providerId="LiveId" clId="{2F0675CB-9697-416E-934D-71579801FEA1}" dt="2025-03-26T15:31:41.723" v="4404" actId="20577"/>
        <pc:sldMkLst>
          <pc:docMk/>
          <pc:sldMk cId="4228764910" sldId="278"/>
        </pc:sldMkLst>
        <pc:spChg chg="mod">
          <ac:chgData name="Idriss Askri" userId="190968615186abf1" providerId="LiveId" clId="{2F0675CB-9697-416E-934D-71579801FEA1}" dt="2025-03-26T15:31:41.723" v="4404" actId="20577"/>
          <ac:spMkLst>
            <pc:docMk/>
            <pc:sldMk cId="4228764910" sldId="278"/>
            <ac:spMk id="2" creationId="{7CC36FAC-DE2A-7B78-A7B9-A9BD09C93E05}"/>
          </ac:spMkLst>
        </pc:spChg>
        <pc:spChg chg="del">
          <ac:chgData name="Idriss Askri" userId="190968615186abf1" providerId="LiveId" clId="{2F0675CB-9697-416E-934D-71579801FEA1}" dt="2025-03-26T15:30:59.443" v="4329"/>
          <ac:spMkLst>
            <pc:docMk/>
            <pc:sldMk cId="4228764910" sldId="278"/>
            <ac:spMk id="3" creationId="{35F82C3F-AB52-E1D3-56E9-327CBB0E4CB7}"/>
          </ac:spMkLst>
        </pc:spChg>
        <pc:spChg chg="add del">
          <ac:chgData name="Idriss Askri" userId="190968615186abf1" providerId="LiveId" clId="{2F0675CB-9697-416E-934D-71579801FEA1}" dt="2025-03-26T15:31:34.971" v="4384" actId="26606"/>
          <ac:spMkLst>
            <pc:docMk/>
            <pc:sldMk cId="4228764910" sldId="278"/>
            <ac:spMk id="20" creationId="{6DCB64DE-FB3A-4D83-9241-A0D26824BE54}"/>
          </ac:spMkLst>
        </pc:spChg>
        <pc:spChg chg="add del">
          <ac:chgData name="Idriss Askri" userId="190968615186abf1" providerId="LiveId" clId="{2F0675CB-9697-416E-934D-71579801FEA1}" dt="2025-03-26T15:31:34.971" v="4384" actId="26606"/>
          <ac:spMkLst>
            <pc:docMk/>
            <pc:sldMk cId="4228764910" sldId="278"/>
            <ac:spMk id="22" creationId="{5E94C64B-831C-45FA-B484-591F4D577C60}"/>
          </ac:spMkLst>
        </pc:spChg>
        <pc:spChg chg="add">
          <ac:chgData name="Idriss Askri" userId="190968615186abf1" providerId="LiveId" clId="{2F0675CB-9697-416E-934D-71579801FEA1}" dt="2025-03-26T15:31:34.971" v="4384" actId="26606"/>
          <ac:spMkLst>
            <pc:docMk/>
            <pc:sldMk cId="4228764910" sldId="278"/>
            <ac:spMk id="44" creationId="{6DCB64DE-FB3A-4D83-9241-A0D26824BE54}"/>
          </ac:spMkLst>
        </pc:spChg>
        <pc:spChg chg="add">
          <ac:chgData name="Idriss Askri" userId="190968615186abf1" providerId="LiveId" clId="{2F0675CB-9697-416E-934D-71579801FEA1}" dt="2025-03-26T15:31:34.971" v="4384" actId="26606"/>
          <ac:spMkLst>
            <pc:docMk/>
            <pc:sldMk cId="4228764910" sldId="278"/>
            <ac:spMk id="46" creationId="{5E94C64B-831C-45FA-B484-591F4D577C60}"/>
          </ac:spMkLst>
        </pc:spChg>
        <pc:grpChg chg="add del">
          <ac:chgData name="Idriss Askri" userId="190968615186abf1" providerId="LiveId" clId="{2F0675CB-9697-416E-934D-71579801FEA1}" dt="2025-03-26T15:31:34.971" v="4384" actId="26606"/>
          <ac:grpSpMkLst>
            <pc:docMk/>
            <pc:sldMk cId="4228764910" sldId="278"/>
            <ac:grpSpMk id="24" creationId="{AC96E397-7705-43C9-AC81-FA8EF1951DD2}"/>
          </ac:grpSpMkLst>
        </pc:grpChg>
        <pc:grpChg chg="add">
          <ac:chgData name="Idriss Askri" userId="190968615186abf1" providerId="LiveId" clId="{2F0675CB-9697-416E-934D-71579801FEA1}" dt="2025-03-26T15:31:34.971" v="4384" actId="26606"/>
          <ac:grpSpMkLst>
            <pc:docMk/>
            <pc:sldMk cId="4228764910" sldId="278"/>
            <ac:grpSpMk id="48" creationId="{AC96E397-7705-43C9-AC81-FA8EF1951DD2}"/>
          </ac:grpSpMkLst>
        </pc:grpChg>
        <pc:picChg chg="add mod">
          <ac:chgData name="Idriss Askri" userId="190968615186abf1" providerId="LiveId" clId="{2F0675CB-9697-416E-934D-71579801FEA1}" dt="2025-03-26T15:31:03.070" v="4332" actId="26606"/>
          <ac:picMkLst>
            <pc:docMk/>
            <pc:sldMk cId="4228764910" sldId="278"/>
            <ac:picMk id="5" creationId="{255F73C4-1AE1-D815-CD16-7CE14E74037D}"/>
          </ac:picMkLst>
        </pc:picChg>
        <pc:cxnChg chg="add">
          <ac:chgData name="Idriss Askri" userId="190968615186abf1" providerId="LiveId" clId="{2F0675CB-9697-416E-934D-71579801FEA1}" dt="2025-03-26T15:31:03.070" v="4332" actId="26606"/>
          <ac:cxnSpMkLst>
            <pc:docMk/>
            <pc:sldMk cId="4228764910" sldId="278"/>
            <ac:cxnSpMk id="10" creationId="{0512F9CB-A1A0-4043-A103-F6A4B94B695A}"/>
          </ac:cxnSpMkLst>
        </pc:cxnChg>
        <pc:cxnChg chg="add del">
          <ac:chgData name="Idriss Askri" userId="190968615186abf1" providerId="LiveId" clId="{2F0675CB-9697-416E-934D-71579801FEA1}" dt="2025-03-26T15:31:34.971" v="4384" actId="26606"/>
          <ac:cxnSpMkLst>
            <pc:docMk/>
            <pc:sldMk cId="4228764910" sldId="278"/>
            <ac:cxnSpMk id="12" creationId="{ADBE6588-EE16-4389-857C-86A156D49E5D}"/>
          </ac:cxnSpMkLst>
        </pc:cxnChg>
        <pc:cxnChg chg="add">
          <ac:chgData name="Idriss Askri" userId="190968615186abf1" providerId="LiveId" clId="{2F0675CB-9697-416E-934D-71579801FEA1}" dt="2025-03-26T15:31:03.070" v="4332" actId="26606"/>
          <ac:cxnSpMkLst>
            <pc:docMk/>
            <pc:sldMk cId="4228764910" sldId="278"/>
            <ac:cxnSpMk id="14" creationId="{17FD48D2-B0A7-413D-B947-AA55AC1296D5}"/>
          </ac:cxnSpMkLst>
        </pc:cxnChg>
        <pc:cxnChg chg="add">
          <ac:chgData name="Idriss Askri" userId="190968615186abf1" providerId="LiveId" clId="{2F0675CB-9697-416E-934D-71579801FEA1}" dt="2025-03-26T15:31:03.070" v="4332" actId="26606"/>
          <ac:cxnSpMkLst>
            <pc:docMk/>
            <pc:sldMk cId="4228764910" sldId="278"/>
            <ac:cxnSpMk id="16" creationId="{2BE668D0-D906-4EEE-B32F-8C028624B837}"/>
          </ac:cxnSpMkLst>
        </pc:cxnChg>
        <pc:cxnChg chg="add del">
          <ac:chgData name="Idriss Askri" userId="190968615186abf1" providerId="LiveId" clId="{2F0675CB-9697-416E-934D-71579801FEA1}" dt="2025-03-26T15:31:34.971" v="4384" actId="26606"/>
          <ac:cxnSpMkLst>
            <pc:docMk/>
            <pc:sldMk cId="4228764910" sldId="278"/>
            <ac:cxnSpMk id="18" creationId="{D1DE67A3-B8F6-4CFD-A8E0-D15200F23152}"/>
          </ac:cxnSpMkLst>
        </pc:cxnChg>
        <pc:cxnChg chg="add">
          <ac:chgData name="Idriss Askri" userId="190968615186abf1" providerId="LiveId" clId="{2F0675CB-9697-416E-934D-71579801FEA1}" dt="2025-03-26T15:31:34.971" v="4384" actId="26606"/>
          <ac:cxnSpMkLst>
            <pc:docMk/>
            <pc:sldMk cId="4228764910" sldId="278"/>
            <ac:cxnSpMk id="36" creationId="{ADBE6588-EE16-4389-857C-86A156D49E5D}"/>
          </ac:cxnSpMkLst>
        </pc:cxnChg>
        <pc:cxnChg chg="add">
          <ac:chgData name="Idriss Askri" userId="190968615186abf1" providerId="LiveId" clId="{2F0675CB-9697-416E-934D-71579801FEA1}" dt="2025-03-26T15:31:34.971" v="4384" actId="26606"/>
          <ac:cxnSpMkLst>
            <pc:docMk/>
            <pc:sldMk cId="4228764910" sldId="278"/>
            <ac:cxnSpMk id="42" creationId="{D1DE67A3-B8F6-4CFD-A8E0-D15200F23152}"/>
          </ac:cxnSpMkLst>
        </pc:cxnChg>
      </pc:sldChg>
      <pc:sldChg chg="addSp delSp modSp add mod ord setBg setClrOvrMap delDesignElem">
        <pc:chgData name="Idriss Askri" userId="190968615186abf1" providerId="LiveId" clId="{2F0675CB-9697-416E-934D-71579801FEA1}" dt="2025-03-26T15:32:18.208" v="4448"/>
        <pc:sldMkLst>
          <pc:docMk/>
          <pc:sldMk cId="3130633900" sldId="279"/>
        </pc:sldMkLst>
        <pc:spChg chg="mod">
          <ac:chgData name="Idriss Askri" userId="190968615186abf1" providerId="LiveId" clId="{2F0675CB-9697-416E-934D-71579801FEA1}" dt="2025-03-26T15:32:14.303" v="4446" actId="20577"/>
          <ac:spMkLst>
            <pc:docMk/>
            <pc:sldMk cId="3130633900" sldId="279"/>
            <ac:spMk id="2" creationId="{A3CB6DA7-64A5-E85C-3DA4-AD537E929159}"/>
          </ac:spMkLst>
        </pc:spChg>
        <pc:spChg chg="add del mod">
          <ac:chgData name="Idriss Askri" userId="190968615186abf1" providerId="LiveId" clId="{2F0675CB-9697-416E-934D-71579801FEA1}" dt="2025-03-26T15:31:55.141" v="4409"/>
          <ac:spMkLst>
            <pc:docMk/>
            <pc:sldMk cId="3130633900" sldId="279"/>
            <ac:spMk id="4" creationId="{F2004F66-FD63-BE5C-056A-F0A416BFD965}"/>
          </ac:spMkLst>
        </pc:spChg>
        <pc:spChg chg="add del">
          <ac:chgData name="Idriss Askri" userId="190968615186abf1" providerId="LiveId" clId="{2F0675CB-9697-416E-934D-71579801FEA1}" dt="2025-03-26T15:31:57.325" v="4412" actId="26606"/>
          <ac:spMkLst>
            <pc:docMk/>
            <pc:sldMk cId="3130633900" sldId="279"/>
            <ac:spMk id="20" creationId="{6DCB64DE-FB3A-4D83-9241-A0D26824BE54}"/>
          </ac:spMkLst>
        </pc:spChg>
        <pc:spChg chg="add del">
          <ac:chgData name="Idriss Askri" userId="190968615186abf1" providerId="LiveId" clId="{2F0675CB-9697-416E-934D-71579801FEA1}" dt="2025-03-26T15:31:57.325" v="4412" actId="26606"/>
          <ac:spMkLst>
            <pc:docMk/>
            <pc:sldMk cId="3130633900" sldId="279"/>
            <ac:spMk id="22" creationId="{5E94C64B-831C-45FA-B484-591F4D577C60}"/>
          </ac:spMkLst>
        </pc:spChg>
        <pc:spChg chg="add">
          <ac:chgData name="Idriss Askri" userId="190968615186abf1" providerId="LiveId" clId="{2F0675CB-9697-416E-934D-71579801FEA1}" dt="2025-03-26T15:31:57.325" v="4412" actId="26606"/>
          <ac:spMkLst>
            <pc:docMk/>
            <pc:sldMk cId="3130633900" sldId="279"/>
            <ac:spMk id="39" creationId="{6DCB64DE-FB3A-4D83-9241-A0D26824BE54}"/>
          </ac:spMkLst>
        </pc:spChg>
        <pc:spChg chg="add">
          <ac:chgData name="Idriss Askri" userId="190968615186abf1" providerId="LiveId" clId="{2F0675CB-9697-416E-934D-71579801FEA1}" dt="2025-03-26T15:31:57.325" v="4412" actId="26606"/>
          <ac:spMkLst>
            <pc:docMk/>
            <pc:sldMk cId="3130633900" sldId="279"/>
            <ac:spMk id="41" creationId="{5E94C64B-831C-45FA-B484-591F4D577C60}"/>
          </ac:spMkLst>
        </pc:spChg>
        <pc:spChg chg="del">
          <ac:chgData name="Idriss Askri" userId="190968615186abf1" providerId="LiveId" clId="{2F0675CB-9697-416E-934D-71579801FEA1}" dt="2025-03-26T15:31:45.329" v="4406"/>
          <ac:spMkLst>
            <pc:docMk/>
            <pc:sldMk cId="3130633900" sldId="279"/>
            <ac:spMk id="44" creationId="{7657FDDF-9010-1313-02BB-5D28C4100A70}"/>
          </ac:spMkLst>
        </pc:spChg>
        <pc:spChg chg="del">
          <ac:chgData name="Idriss Askri" userId="190968615186abf1" providerId="LiveId" clId="{2F0675CB-9697-416E-934D-71579801FEA1}" dt="2025-03-26T15:31:45.329" v="4406"/>
          <ac:spMkLst>
            <pc:docMk/>
            <pc:sldMk cId="3130633900" sldId="279"/>
            <ac:spMk id="46" creationId="{287534AF-976E-1441-CE76-CD666FE0D41B}"/>
          </ac:spMkLst>
        </pc:spChg>
        <pc:grpChg chg="add del">
          <ac:chgData name="Idriss Askri" userId="190968615186abf1" providerId="LiveId" clId="{2F0675CB-9697-416E-934D-71579801FEA1}" dt="2025-03-26T15:31:57.325" v="4412" actId="26606"/>
          <ac:grpSpMkLst>
            <pc:docMk/>
            <pc:sldMk cId="3130633900" sldId="279"/>
            <ac:grpSpMk id="24" creationId="{AC96E397-7705-43C9-AC81-FA8EF1951DD2}"/>
          </ac:grpSpMkLst>
        </pc:grpChg>
        <pc:grpChg chg="add">
          <ac:chgData name="Idriss Askri" userId="190968615186abf1" providerId="LiveId" clId="{2F0675CB-9697-416E-934D-71579801FEA1}" dt="2025-03-26T15:31:57.325" v="4412" actId="26606"/>
          <ac:grpSpMkLst>
            <pc:docMk/>
            <pc:sldMk cId="3130633900" sldId="279"/>
            <ac:grpSpMk id="43" creationId="{AC96E397-7705-43C9-AC81-FA8EF1951DD2}"/>
          </ac:grpSpMkLst>
        </pc:grpChg>
        <pc:grpChg chg="del">
          <ac:chgData name="Idriss Askri" userId="190968615186abf1" providerId="LiveId" clId="{2F0675CB-9697-416E-934D-71579801FEA1}" dt="2025-03-26T15:31:45.329" v="4406"/>
          <ac:grpSpMkLst>
            <pc:docMk/>
            <pc:sldMk cId="3130633900" sldId="279"/>
            <ac:grpSpMk id="48" creationId="{D4D07E7E-34DB-0F88-F5BD-EF209BB6446E}"/>
          </ac:grpSpMkLst>
        </pc:grpChg>
        <pc:picChg chg="del">
          <ac:chgData name="Idriss Askri" userId="190968615186abf1" providerId="LiveId" clId="{2F0675CB-9697-416E-934D-71579801FEA1}" dt="2025-03-26T15:31:53.326" v="4408" actId="478"/>
          <ac:picMkLst>
            <pc:docMk/>
            <pc:sldMk cId="3130633900" sldId="279"/>
            <ac:picMk id="5" creationId="{239A2217-9A5E-6B0E-A3CE-9F2E9B116A5B}"/>
          </ac:picMkLst>
        </pc:picChg>
        <pc:picChg chg="add mod">
          <ac:chgData name="Idriss Askri" userId="190968615186abf1" providerId="LiveId" clId="{2F0675CB-9697-416E-934D-71579801FEA1}" dt="2025-03-26T15:31:57.325" v="4412" actId="26606"/>
          <ac:picMkLst>
            <pc:docMk/>
            <pc:sldMk cId="3130633900" sldId="279"/>
            <ac:picMk id="7" creationId="{65FE9C63-F41F-C325-2B26-4F5979228A68}"/>
          </ac:picMkLst>
        </pc:picChg>
        <pc:cxnChg chg="add del">
          <ac:chgData name="Idriss Askri" userId="190968615186abf1" providerId="LiveId" clId="{2F0675CB-9697-416E-934D-71579801FEA1}" dt="2025-03-26T15:31:57.325" v="4412" actId="26606"/>
          <ac:cxnSpMkLst>
            <pc:docMk/>
            <pc:sldMk cId="3130633900" sldId="279"/>
            <ac:cxnSpMk id="10" creationId="{0512F9CB-A1A0-4043-A103-F6A4B94B695A}"/>
          </ac:cxnSpMkLst>
        </pc:cxnChg>
        <pc:cxnChg chg="add">
          <ac:chgData name="Idriss Askri" userId="190968615186abf1" providerId="LiveId" clId="{2F0675CB-9697-416E-934D-71579801FEA1}" dt="2025-03-26T15:31:49.515" v="4407" actId="26606"/>
          <ac:cxnSpMkLst>
            <pc:docMk/>
            <pc:sldMk cId="3130633900" sldId="279"/>
            <ac:cxnSpMk id="12" creationId="{ADBE6588-EE16-4389-857C-86A156D49E5D}"/>
          </ac:cxnSpMkLst>
        </pc:cxnChg>
        <pc:cxnChg chg="add">
          <ac:chgData name="Idriss Askri" userId="190968615186abf1" providerId="LiveId" clId="{2F0675CB-9697-416E-934D-71579801FEA1}" dt="2025-03-26T15:31:49.515" v="4407" actId="26606"/>
          <ac:cxnSpMkLst>
            <pc:docMk/>
            <pc:sldMk cId="3130633900" sldId="279"/>
            <ac:cxnSpMk id="14" creationId="{17FD48D2-B0A7-413D-B947-AA55AC1296D5}"/>
          </ac:cxnSpMkLst>
        </pc:cxnChg>
        <pc:cxnChg chg="add">
          <ac:chgData name="Idriss Askri" userId="190968615186abf1" providerId="LiveId" clId="{2F0675CB-9697-416E-934D-71579801FEA1}" dt="2025-03-26T15:31:49.515" v="4407" actId="26606"/>
          <ac:cxnSpMkLst>
            <pc:docMk/>
            <pc:sldMk cId="3130633900" sldId="279"/>
            <ac:cxnSpMk id="16" creationId="{2BE668D0-D906-4EEE-B32F-8C028624B837}"/>
          </ac:cxnSpMkLst>
        </pc:cxnChg>
        <pc:cxnChg chg="add">
          <ac:chgData name="Idriss Askri" userId="190968615186abf1" providerId="LiveId" clId="{2F0675CB-9697-416E-934D-71579801FEA1}" dt="2025-03-26T15:31:49.515" v="4407" actId="26606"/>
          <ac:cxnSpMkLst>
            <pc:docMk/>
            <pc:sldMk cId="3130633900" sldId="279"/>
            <ac:cxnSpMk id="18" creationId="{D1DE67A3-B8F6-4CFD-A8E0-D15200F23152}"/>
          </ac:cxnSpMkLst>
        </pc:cxnChg>
        <pc:cxnChg chg="add">
          <ac:chgData name="Idriss Askri" userId="190968615186abf1" providerId="LiveId" clId="{2F0675CB-9697-416E-934D-71579801FEA1}" dt="2025-03-26T15:31:57.325" v="4412" actId="26606"/>
          <ac:cxnSpMkLst>
            <pc:docMk/>
            <pc:sldMk cId="3130633900" sldId="279"/>
            <ac:cxnSpMk id="33" creationId="{17FD48D2-B0A7-413D-B947-AA55AC1296D5}"/>
          </ac:cxnSpMkLst>
        </pc:cxnChg>
        <pc:cxnChg chg="del">
          <ac:chgData name="Idriss Askri" userId="190968615186abf1" providerId="LiveId" clId="{2F0675CB-9697-416E-934D-71579801FEA1}" dt="2025-03-26T15:31:45.329" v="4406"/>
          <ac:cxnSpMkLst>
            <pc:docMk/>
            <pc:sldMk cId="3130633900" sldId="279"/>
            <ac:cxnSpMk id="34" creationId="{D4703A23-AC9B-0975-A977-429ED7669277}"/>
          </ac:cxnSpMkLst>
        </pc:cxnChg>
        <pc:cxnChg chg="add">
          <ac:chgData name="Idriss Askri" userId="190968615186abf1" providerId="LiveId" clId="{2F0675CB-9697-416E-934D-71579801FEA1}" dt="2025-03-26T15:31:57.325" v="4412" actId="26606"/>
          <ac:cxnSpMkLst>
            <pc:docMk/>
            <pc:sldMk cId="3130633900" sldId="279"/>
            <ac:cxnSpMk id="35" creationId="{2BE668D0-D906-4EEE-B32F-8C028624B837}"/>
          </ac:cxnSpMkLst>
        </pc:cxnChg>
        <pc:cxnChg chg="del">
          <ac:chgData name="Idriss Askri" userId="190968615186abf1" providerId="LiveId" clId="{2F0675CB-9697-416E-934D-71579801FEA1}" dt="2025-03-26T15:31:45.329" v="4406"/>
          <ac:cxnSpMkLst>
            <pc:docMk/>
            <pc:sldMk cId="3130633900" sldId="279"/>
            <ac:cxnSpMk id="36" creationId="{7E02C981-E927-8CD6-40FE-AA4B31F4CC61}"/>
          </ac:cxnSpMkLst>
        </pc:cxnChg>
        <pc:cxnChg chg="del">
          <ac:chgData name="Idriss Askri" userId="190968615186abf1" providerId="LiveId" clId="{2F0675CB-9697-416E-934D-71579801FEA1}" dt="2025-03-26T15:31:45.329" v="4406"/>
          <ac:cxnSpMkLst>
            <pc:docMk/>
            <pc:sldMk cId="3130633900" sldId="279"/>
            <ac:cxnSpMk id="38" creationId="{931D6F40-5359-B3E3-E5F4-9AEC20A77186}"/>
          </ac:cxnSpMkLst>
        </pc:cxnChg>
        <pc:cxnChg chg="del">
          <ac:chgData name="Idriss Askri" userId="190968615186abf1" providerId="LiveId" clId="{2F0675CB-9697-416E-934D-71579801FEA1}" dt="2025-03-26T15:31:45.329" v="4406"/>
          <ac:cxnSpMkLst>
            <pc:docMk/>
            <pc:sldMk cId="3130633900" sldId="279"/>
            <ac:cxnSpMk id="40" creationId="{2E5EC111-2DE0-A999-6383-E0268A89B7FF}"/>
          </ac:cxnSpMkLst>
        </pc:cxnChg>
        <pc:cxnChg chg="del">
          <ac:chgData name="Idriss Askri" userId="190968615186abf1" providerId="LiveId" clId="{2F0675CB-9697-416E-934D-71579801FEA1}" dt="2025-03-26T15:31:45.329" v="4406"/>
          <ac:cxnSpMkLst>
            <pc:docMk/>
            <pc:sldMk cId="3130633900" sldId="279"/>
            <ac:cxnSpMk id="42" creationId="{9FFEE997-C9A5-74DE-3E22-81444DEE8A99}"/>
          </ac:cxnSpMkLst>
        </pc:cxnChg>
      </pc:sldChg>
      <pc:sldChg chg="addSp delSp modSp add mod ord setBg setClrOvrMap delDesignElem">
        <pc:chgData name="Idriss Askri" userId="190968615186abf1" providerId="LiveId" clId="{2F0675CB-9697-416E-934D-71579801FEA1}" dt="2025-03-26T15:32:50.743" v="4482" actId="20577"/>
        <pc:sldMkLst>
          <pc:docMk/>
          <pc:sldMk cId="2425246446" sldId="280"/>
        </pc:sldMkLst>
        <pc:spChg chg="mod">
          <ac:chgData name="Idriss Askri" userId="190968615186abf1" providerId="LiveId" clId="{2F0675CB-9697-416E-934D-71579801FEA1}" dt="2025-03-26T15:32:50.743" v="4482" actId="20577"/>
          <ac:spMkLst>
            <pc:docMk/>
            <pc:sldMk cId="2425246446" sldId="280"/>
            <ac:spMk id="2" creationId="{55944E90-C103-1C78-6788-09DC8FF8C303}"/>
          </ac:spMkLst>
        </pc:spChg>
        <pc:spChg chg="add del mod">
          <ac:chgData name="Idriss Askri" userId="190968615186abf1" providerId="LiveId" clId="{2F0675CB-9697-416E-934D-71579801FEA1}" dt="2025-03-26T15:32:42.015" v="4457"/>
          <ac:spMkLst>
            <pc:docMk/>
            <pc:sldMk cId="2425246446" sldId="280"/>
            <ac:spMk id="4" creationId="{2E733753-EE8E-52DA-2D73-0FC2739F7E9E}"/>
          </ac:spMkLst>
        </pc:spChg>
        <pc:spChg chg="add del">
          <ac:chgData name="Idriss Askri" userId="190968615186abf1" providerId="LiveId" clId="{2F0675CB-9697-416E-934D-71579801FEA1}" dt="2025-03-26T15:32:44.400" v="4461" actId="26606"/>
          <ac:spMkLst>
            <pc:docMk/>
            <pc:sldMk cId="2425246446" sldId="280"/>
            <ac:spMk id="20" creationId="{6DCB64DE-FB3A-4D83-9241-A0D26824BE54}"/>
          </ac:spMkLst>
        </pc:spChg>
        <pc:spChg chg="add del">
          <ac:chgData name="Idriss Askri" userId="190968615186abf1" providerId="LiveId" clId="{2F0675CB-9697-416E-934D-71579801FEA1}" dt="2025-03-26T15:32:44.400" v="4461" actId="26606"/>
          <ac:spMkLst>
            <pc:docMk/>
            <pc:sldMk cId="2425246446" sldId="280"/>
            <ac:spMk id="22" creationId="{5E94C64B-831C-45FA-B484-591F4D577C60}"/>
          </ac:spMkLst>
        </pc:spChg>
        <pc:spChg chg="add">
          <ac:chgData name="Idriss Askri" userId="190968615186abf1" providerId="LiveId" clId="{2F0675CB-9697-416E-934D-71579801FEA1}" dt="2025-03-26T15:32:44.400" v="4461" actId="26606"/>
          <ac:spMkLst>
            <pc:docMk/>
            <pc:sldMk cId="2425246446" sldId="280"/>
            <ac:spMk id="39" creationId="{6DCB64DE-FB3A-4D83-9241-A0D26824BE54}"/>
          </ac:spMkLst>
        </pc:spChg>
        <pc:spChg chg="add">
          <ac:chgData name="Idriss Askri" userId="190968615186abf1" providerId="LiveId" clId="{2F0675CB-9697-416E-934D-71579801FEA1}" dt="2025-03-26T15:32:44.400" v="4461" actId="26606"/>
          <ac:spMkLst>
            <pc:docMk/>
            <pc:sldMk cId="2425246446" sldId="280"/>
            <ac:spMk id="41" creationId="{5E94C64B-831C-45FA-B484-591F4D577C60}"/>
          </ac:spMkLst>
        </pc:spChg>
        <pc:spChg chg="del">
          <ac:chgData name="Idriss Askri" userId="190968615186abf1" providerId="LiveId" clId="{2F0675CB-9697-416E-934D-71579801FEA1}" dt="2025-03-26T15:32:20.999" v="4450"/>
          <ac:spMkLst>
            <pc:docMk/>
            <pc:sldMk cId="2425246446" sldId="280"/>
            <ac:spMk id="44" creationId="{03197C62-FC1F-CABD-8FAA-146523C66B09}"/>
          </ac:spMkLst>
        </pc:spChg>
        <pc:spChg chg="del">
          <ac:chgData name="Idriss Askri" userId="190968615186abf1" providerId="LiveId" clId="{2F0675CB-9697-416E-934D-71579801FEA1}" dt="2025-03-26T15:32:20.999" v="4450"/>
          <ac:spMkLst>
            <pc:docMk/>
            <pc:sldMk cId="2425246446" sldId="280"/>
            <ac:spMk id="46" creationId="{EBF9CF67-9F81-3BC0-5653-51E944335778}"/>
          </ac:spMkLst>
        </pc:spChg>
        <pc:grpChg chg="add del">
          <ac:chgData name="Idriss Askri" userId="190968615186abf1" providerId="LiveId" clId="{2F0675CB-9697-416E-934D-71579801FEA1}" dt="2025-03-26T15:32:44.400" v="4461" actId="26606"/>
          <ac:grpSpMkLst>
            <pc:docMk/>
            <pc:sldMk cId="2425246446" sldId="280"/>
            <ac:grpSpMk id="24" creationId="{AC96E397-7705-43C9-AC81-FA8EF1951DD2}"/>
          </ac:grpSpMkLst>
        </pc:grpChg>
        <pc:grpChg chg="add">
          <ac:chgData name="Idriss Askri" userId="190968615186abf1" providerId="LiveId" clId="{2F0675CB-9697-416E-934D-71579801FEA1}" dt="2025-03-26T15:32:44.400" v="4461" actId="26606"/>
          <ac:grpSpMkLst>
            <pc:docMk/>
            <pc:sldMk cId="2425246446" sldId="280"/>
            <ac:grpSpMk id="43" creationId="{AC96E397-7705-43C9-AC81-FA8EF1951DD2}"/>
          </ac:grpSpMkLst>
        </pc:grpChg>
        <pc:grpChg chg="del">
          <ac:chgData name="Idriss Askri" userId="190968615186abf1" providerId="LiveId" clId="{2F0675CB-9697-416E-934D-71579801FEA1}" dt="2025-03-26T15:32:20.999" v="4450"/>
          <ac:grpSpMkLst>
            <pc:docMk/>
            <pc:sldMk cId="2425246446" sldId="280"/>
            <ac:grpSpMk id="48" creationId="{6ECEB173-67B4-B778-7379-D02EF26D732C}"/>
          </ac:grpSpMkLst>
        </pc:grpChg>
        <pc:picChg chg="del">
          <ac:chgData name="Idriss Askri" userId="190968615186abf1" providerId="LiveId" clId="{2F0675CB-9697-416E-934D-71579801FEA1}" dt="2025-03-26T15:32:38.839" v="4456" actId="478"/>
          <ac:picMkLst>
            <pc:docMk/>
            <pc:sldMk cId="2425246446" sldId="280"/>
            <ac:picMk id="5" creationId="{092458D7-23A6-32DC-8341-58BB6827E06B}"/>
          </ac:picMkLst>
        </pc:picChg>
        <pc:picChg chg="add mod">
          <ac:chgData name="Idriss Askri" userId="190968615186abf1" providerId="LiveId" clId="{2F0675CB-9697-416E-934D-71579801FEA1}" dt="2025-03-26T15:32:44.400" v="4461" actId="26606"/>
          <ac:picMkLst>
            <pc:docMk/>
            <pc:sldMk cId="2425246446" sldId="280"/>
            <ac:picMk id="7" creationId="{6D36AF47-AE37-5FD4-DC86-152C1C5E4D61}"/>
          </ac:picMkLst>
        </pc:picChg>
        <pc:cxnChg chg="add">
          <ac:chgData name="Idriss Askri" userId="190968615186abf1" providerId="LiveId" clId="{2F0675CB-9697-416E-934D-71579801FEA1}" dt="2025-03-26T15:32:36.070" v="4455" actId="26606"/>
          <ac:cxnSpMkLst>
            <pc:docMk/>
            <pc:sldMk cId="2425246446" sldId="280"/>
            <ac:cxnSpMk id="10" creationId="{0512F9CB-A1A0-4043-A103-F6A4B94B695A}"/>
          </ac:cxnSpMkLst>
        </pc:cxnChg>
        <pc:cxnChg chg="add">
          <ac:chgData name="Idriss Askri" userId="190968615186abf1" providerId="LiveId" clId="{2F0675CB-9697-416E-934D-71579801FEA1}" dt="2025-03-26T15:32:36.070" v="4455" actId="26606"/>
          <ac:cxnSpMkLst>
            <pc:docMk/>
            <pc:sldMk cId="2425246446" sldId="280"/>
            <ac:cxnSpMk id="12" creationId="{ADBE6588-EE16-4389-857C-86A156D49E5D}"/>
          </ac:cxnSpMkLst>
        </pc:cxnChg>
        <pc:cxnChg chg="add">
          <ac:chgData name="Idriss Askri" userId="190968615186abf1" providerId="LiveId" clId="{2F0675CB-9697-416E-934D-71579801FEA1}" dt="2025-03-26T15:32:36.070" v="4455" actId="26606"/>
          <ac:cxnSpMkLst>
            <pc:docMk/>
            <pc:sldMk cId="2425246446" sldId="280"/>
            <ac:cxnSpMk id="14" creationId="{17FD48D2-B0A7-413D-B947-AA55AC1296D5}"/>
          </ac:cxnSpMkLst>
        </pc:cxnChg>
        <pc:cxnChg chg="add">
          <ac:chgData name="Idriss Askri" userId="190968615186abf1" providerId="LiveId" clId="{2F0675CB-9697-416E-934D-71579801FEA1}" dt="2025-03-26T15:32:36.070" v="4455" actId="26606"/>
          <ac:cxnSpMkLst>
            <pc:docMk/>
            <pc:sldMk cId="2425246446" sldId="280"/>
            <ac:cxnSpMk id="16" creationId="{2BE668D0-D906-4EEE-B32F-8C028624B837}"/>
          </ac:cxnSpMkLst>
        </pc:cxnChg>
        <pc:cxnChg chg="add">
          <ac:chgData name="Idriss Askri" userId="190968615186abf1" providerId="LiveId" clId="{2F0675CB-9697-416E-934D-71579801FEA1}" dt="2025-03-26T15:32:36.070" v="4455" actId="26606"/>
          <ac:cxnSpMkLst>
            <pc:docMk/>
            <pc:sldMk cId="2425246446" sldId="280"/>
            <ac:cxnSpMk id="18" creationId="{D1DE67A3-B8F6-4CFD-A8E0-D15200F23152}"/>
          </ac:cxnSpMkLst>
        </pc:cxnChg>
        <pc:cxnChg chg="add">
          <ac:chgData name="Idriss Askri" userId="190968615186abf1" providerId="LiveId" clId="{2F0675CB-9697-416E-934D-71579801FEA1}" dt="2025-03-26T15:32:44.400" v="4461" actId="26606"/>
          <ac:cxnSpMkLst>
            <pc:docMk/>
            <pc:sldMk cId="2425246446" sldId="280"/>
            <ac:cxnSpMk id="31" creationId="{0512F9CB-A1A0-4043-A103-F6A4B94B695A}"/>
          </ac:cxnSpMkLst>
        </pc:cxnChg>
        <pc:cxnChg chg="add">
          <ac:chgData name="Idriss Askri" userId="190968615186abf1" providerId="LiveId" clId="{2F0675CB-9697-416E-934D-71579801FEA1}" dt="2025-03-26T15:32:44.400" v="4461" actId="26606"/>
          <ac:cxnSpMkLst>
            <pc:docMk/>
            <pc:sldMk cId="2425246446" sldId="280"/>
            <ac:cxnSpMk id="33" creationId="{17FD48D2-B0A7-413D-B947-AA55AC1296D5}"/>
          </ac:cxnSpMkLst>
        </pc:cxnChg>
        <pc:cxnChg chg="del">
          <ac:chgData name="Idriss Askri" userId="190968615186abf1" providerId="LiveId" clId="{2F0675CB-9697-416E-934D-71579801FEA1}" dt="2025-03-26T15:32:20.999" v="4450"/>
          <ac:cxnSpMkLst>
            <pc:docMk/>
            <pc:sldMk cId="2425246446" sldId="280"/>
            <ac:cxnSpMk id="34" creationId="{AFA5D875-7364-4B98-7A39-5A160EF23DA0}"/>
          </ac:cxnSpMkLst>
        </pc:cxnChg>
        <pc:cxnChg chg="add">
          <ac:chgData name="Idriss Askri" userId="190968615186abf1" providerId="LiveId" clId="{2F0675CB-9697-416E-934D-71579801FEA1}" dt="2025-03-26T15:32:44.400" v="4461" actId="26606"/>
          <ac:cxnSpMkLst>
            <pc:docMk/>
            <pc:sldMk cId="2425246446" sldId="280"/>
            <ac:cxnSpMk id="35" creationId="{2BE668D0-D906-4EEE-B32F-8C028624B837}"/>
          </ac:cxnSpMkLst>
        </pc:cxnChg>
        <pc:cxnChg chg="del">
          <ac:chgData name="Idriss Askri" userId="190968615186abf1" providerId="LiveId" clId="{2F0675CB-9697-416E-934D-71579801FEA1}" dt="2025-03-26T15:32:20.999" v="4450"/>
          <ac:cxnSpMkLst>
            <pc:docMk/>
            <pc:sldMk cId="2425246446" sldId="280"/>
            <ac:cxnSpMk id="36" creationId="{A68FFBCA-1E8B-FBE3-C22D-75EEF008C74D}"/>
          </ac:cxnSpMkLst>
        </pc:cxnChg>
        <pc:cxnChg chg="del">
          <ac:chgData name="Idriss Askri" userId="190968615186abf1" providerId="LiveId" clId="{2F0675CB-9697-416E-934D-71579801FEA1}" dt="2025-03-26T15:32:20.999" v="4450"/>
          <ac:cxnSpMkLst>
            <pc:docMk/>
            <pc:sldMk cId="2425246446" sldId="280"/>
            <ac:cxnSpMk id="38" creationId="{6C0ECA72-DC89-3B0C-CFC2-1BCD8680C239}"/>
          </ac:cxnSpMkLst>
        </pc:cxnChg>
        <pc:cxnChg chg="del">
          <ac:chgData name="Idriss Askri" userId="190968615186abf1" providerId="LiveId" clId="{2F0675CB-9697-416E-934D-71579801FEA1}" dt="2025-03-26T15:32:20.999" v="4450"/>
          <ac:cxnSpMkLst>
            <pc:docMk/>
            <pc:sldMk cId="2425246446" sldId="280"/>
            <ac:cxnSpMk id="40" creationId="{2A683FA8-7E5B-4E06-062A-FD050B05E864}"/>
          </ac:cxnSpMkLst>
        </pc:cxnChg>
        <pc:cxnChg chg="del">
          <ac:chgData name="Idriss Askri" userId="190968615186abf1" providerId="LiveId" clId="{2F0675CB-9697-416E-934D-71579801FEA1}" dt="2025-03-26T15:32:20.999" v="4450"/>
          <ac:cxnSpMkLst>
            <pc:docMk/>
            <pc:sldMk cId="2425246446" sldId="280"/>
            <ac:cxnSpMk id="42" creationId="{B7BB3725-54D8-95FC-D6FE-3A38A7BC0C56}"/>
          </ac:cxnSpMkLst>
        </pc:cxnChg>
      </pc:sldChg>
      <pc:sldChg chg="modSp new del mod">
        <pc:chgData name="Idriss Askri" userId="190968615186abf1" providerId="LiveId" clId="{2F0675CB-9697-416E-934D-71579801FEA1}" dt="2025-03-26T15:33:24.825" v="4498" actId="47"/>
        <pc:sldMkLst>
          <pc:docMk/>
          <pc:sldMk cId="2743612264" sldId="281"/>
        </pc:sldMkLst>
        <pc:spChg chg="mod">
          <ac:chgData name="Idriss Askri" userId="190968615186abf1" providerId="LiveId" clId="{2F0675CB-9697-416E-934D-71579801FEA1}" dt="2025-03-26T15:33:20.242" v="4495" actId="20577"/>
          <ac:spMkLst>
            <pc:docMk/>
            <pc:sldMk cId="2743612264" sldId="281"/>
            <ac:spMk id="2" creationId="{DF39CCE2-7CC6-177D-0A9A-CAF68C8D7571}"/>
          </ac:spMkLst>
        </pc:spChg>
      </pc:sldChg>
      <pc:sldChg chg="addSp delSp modSp add mod setBg setClrOvrMap delDesignElem">
        <pc:chgData name="Idriss Askri" userId="190968615186abf1" providerId="LiveId" clId="{2F0675CB-9697-416E-934D-71579801FEA1}" dt="2025-03-26T15:33:49.613" v="4550" actId="20577"/>
        <pc:sldMkLst>
          <pc:docMk/>
          <pc:sldMk cId="2568876061" sldId="282"/>
        </pc:sldMkLst>
        <pc:spChg chg="mod">
          <ac:chgData name="Idriss Askri" userId="190968615186abf1" providerId="LiveId" clId="{2F0675CB-9697-416E-934D-71579801FEA1}" dt="2025-03-26T15:33:49.613" v="4550" actId="20577"/>
          <ac:spMkLst>
            <pc:docMk/>
            <pc:sldMk cId="2568876061" sldId="282"/>
            <ac:spMk id="2" creationId="{311E8E47-03F4-0926-A9E6-54CFBBD53B5F}"/>
          </ac:spMkLst>
        </pc:spChg>
        <pc:spChg chg="add del mod">
          <ac:chgData name="Idriss Askri" userId="190968615186abf1" providerId="LiveId" clId="{2F0675CB-9697-416E-934D-71579801FEA1}" dt="2025-03-26T15:33:34.444" v="4501"/>
          <ac:spMkLst>
            <pc:docMk/>
            <pc:sldMk cId="2568876061" sldId="282"/>
            <ac:spMk id="4" creationId="{C7189744-6C94-18BE-4E95-08B16F2720F5}"/>
          </ac:spMkLst>
        </pc:spChg>
        <pc:spChg chg="add del">
          <ac:chgData name="Idriss Askri" userId="190968615186abf1" providerId="LiveId" clId="{2F0675CB-9697-416E-934D-71579801FEA1}" dt="2025-03-26T15:33:35.747" v="4504" actId="26606"/>
          <ac:spMkLst>
            <pc:docMk/>
            <pc:sldMk cId="2568876061" sldId="282"/>
            <ac:spMk id="20" creationId="{6DCB64DE-FB3A-4D83-9241-A0D26824BE54}"/>
          </ac:spMkLst>
        </pc:spChg>
        <pc:spChg chg="add del">
          <ac:chgData name="Idriss Askri" userId="190968615186abf1" providerId="LiveId" clId="{2F0675CB-9697-416E-934D-71579801FEA1}" dt="2025-03-26T15:33:35.747" v="4504" actId="26606"/>
          <ac:spMkLst>
            <pc:docMk/>
            <pc:sldMk cId="2568876061" sldId="282"/>
            <ac:spMk id="22" creationId="{5E94C64B-831C-45FA-B484-591F4D577C60}"/>
          </ac:spMkLst>
        </pc:spChg>
        <pc:spChg chg="add">
          <ac:chgData name="Idriss Askri" userId="190968615186abf1" providerId="LiveId" clId="{2F0675CB-9697-416E-934D-71579801FEA1}" dt="2025-03-26T15:33:35.747" v="4504" actId="26606"/>
          <ac:spMkLst>
            <pc:docMk/>
            <pc:sldMk cId="2568876061" sldId="282"/>
            <ac:spMk id="39" creationId="{6DCB64DE-FB3A-4D83-9241-A0D26824BE54}"/>
          </ac:spMkLst>
        </pc:spChg>
        <pc:spChg chg="add">
          <ac:chgData name="Idriss Askri" userId="190968615186abf1" providerId="LiveId" clId="{2F0675CB-9697-416E-934D-71579801FEA1}" dt="2025-03-26T15:33:35.747" v="4504" actId="26606"/>
          <ac:spMkLst>
            <pc:docMk/>
            <pc:sldMk cId="2568876061" sldId="282"/>
            <ac:spMk id="41" creationId="{5E94C64B-831C-45FA-B484-591F4D577C60}"/>
          </ac:spMkLst>
        </pc:spChg>
        <pc:spChg chg="del">
          <ac:chgData name="Idriss Askri" userId="190968615186abf1" providerId="LiveId" clId="{2F0675CB-9697-416E-934D-71579801FEA1}" dt="2025-03-26T15:33:22.303" v="4497"/>
          <ac:spMkLst>
            <pc:docMk/>
            <pc:sldMk cId="2568876061" sldId="282"/>
            <ac:spMk id="44" creationId="{082123E6-B529-6749-74FE-29D9F604526E}"/>
          </ac:spMkLst>
        </pc:spChg>
        <pc:spChg chg="del">
          <ac:chgData name="Idriss Askri" userId="190968615186abf1" providerId="LiveId" clId="{2F0675CB-9697-416E-934D-71579801FEA1}" dt="2025-03-26T15:33:22.303" v="4497"/>
          <ac:spMkLst>
            <pc:docMk/>
            <pc:sldMk cId="2568876061" sldId="282"/>
            <ac:spMk id="46" creationId="{496D2AE2-DF57-4438-5AFA-22A322A25163}"/>
          </ac:spMkLst>
        </pc:spChg>
        <pc:grpChg chg="add del">
          <ac:chgData name="Idriss Askri" userId="190968615186abf1" providerId="LiveId" clId="{2F0675CB-9697-416E-934D-71579801FEA1}" dt="2025-03-26T15:33:35.747" v="4504" actId="26606"/>
          <ac:grpSpMkLst>
            <pc:docMk/>
            <pc:sldMk cId="2568876061" sldId="282"/>
            <ac:grpSpMk id="24" creationId="{AC96E397-7705-43C9-AC81-FA8EF1951DD2}"/>
          </ac:grpSpMkLst>
        </pc:grpChg>
        <pc:grpChg chg="add">
          <ac:chgData name="Idriss Askri" userId="190968615186abf1" providerId="LiveId" clId="{2F0675CB-9697-416E-934D-71579801FEA1}" dt="2025-03-26T15:33:35.747" v="4504" actId="26606"/>
          <ac:grpSpMkLst>
            <pc:docMk/>
            <pc:sldMk cId="2568876061" sldId="282"/>
            <ac:grpSpMk id="43" creationId="{AC96E397-7705-43C9-AC81-FA8EF1951DD2}"/>
          </ac:grpSpMkLst>
        </pc:grpChg>
        <pc:grpChg chg="del">
          <ac:chgData name="Idriss Askri" userId="190968615186abf1" providerId="LiveId" clId="{2F0675CB-9697-416E-934D-71579801FEA1}" dt="2025-03-26T15:33:22.303" v="4497"/>
          <ac:grpSpMkLst>
            <pc:docMk/>
            <pc:sldMk cId="2568876061" sldId="282"/>
            <ac:grpSpMk id="48" creationId="{3B1547DB-8C3E-6153-B178-33D9BCC06CA9}"/>
          </ac:grpSpMkLst>
        </pc:grpChg>
        <pc:picChg chg="del">
          <ac:chgData name="Idriss Askri" userId="190968615186abf1" providerId="LiveId" clId="{2F0675CB-9697-416E-934D-71579801FEA1}" dt="2025-03-26T15:33:32.255" v="4500" actId="478"/>
          <ac:picMkLst>
            <pc:docMk/>
            <pc:sldMk cId="2568876061" sldId="282"/>
            <ac:picMk id="5" creationId="{6B780B59-4C12-519C-033D-A99AEB9EA680}"/>
          </ac:picMkLst>
        </pc:picChg>
        <pc:picChg chg="add mod">
          <ac:chgData name="Idriss Askri" userId="190968615186abf1" providerId="LiveId" clId="{2F0675CB-9697-416E-934D-71579801FEA1}" dt="2025-03-26T15:33:35.747" v="4504" actId="26606"/>
          <ac:picMkLst>
            <pc:docMk/>
            <pc:sldMk cId="2568876061" sldId="282"/>
            <ac:picMk id="7" creationId="{6FBD36EA-016A-48A4-88CD-67F6400B08A1}"/>
          </ac:picMkLst>
        </pc:picChg>
        <pc:cxnChg chg="add del">
          <ac:chgData name="Idriss Askri" userId="190968615186abf1" providerId="LiveId" clId="{2F0675CB-9697-416E-934D-71579801FEA1}" dt="2025-03-26T15:33:35.747" v="4504" actId="26606"/>
          <ac:cxnSpMkLst>
            <pc:docMk/>
            <pc:sldMk cId="2568876061" sldId="282"/>
            <ac:cxnSpMk id="10" creationId="{0512F9CB-A1A0-4043-A103-F6A4B94B695A}"/>
          </ac:cxnSpMkLst>
        </pc:cxnChg>
        <pc:cxnChg chg="add">
          <ac:chgData name="Idriss Askri" userId="190968615186abf1" providerId="LiveId" clId="{2F0675CB-9697-416E-934D-71579801FEA1}" dt="2025-03-26T15:33:30.751" v="4499" actId="26606"/>
          <ac:cxnSpMkLst>
            <pc:docMk/>
            <pc:sldMk cId="2568876061" sldId="282"/>
            <ac:cxnSpMk id="12" creationId="{ADBE6588-EE16-4389-857C-86A156D49E5D}"/>
          </ac:cxnSpMkLst>
        </pc:cxnChg>
        <pc:cxnChg chg="add">
          <ac:chgData name="Idriss Askri" userId="190968615186abf1" providerId="LiveId" clId="{2F0675CB-9697-416E-934D-71579801FEA1}" dt="2025-03-26T15:33:30.751" v="4499" actId="26606"/>
          <ac:cxnSpMkLst>
            <pc:docMk/>
            <pc:sldMk cId="2568876061" sldId="282"/>
            <ac:cxnSpMk id="14" creationId="{17FD48D2-B0A7-413D-B947-AA55AC1296D5}"/>
          </ac:cxnSpMkLst>
        </pc:cxnChg>
        <pc:cxnChg chg="add">
          <ac:chgData name="Idriss Askri" userId="190968615186abf1" providerId="LiveId" clId="{2F0675CB-9697-416E-934D-71579801FEA1}" dt="2025-03-26T15:33:30.751" v="4499" actId="26606"/>
          <ac:cxnSpMkLst>
            <pc:docMk/>
            <pc:sldMk cId="2568876061" sldId="282"/>
            <ac:cxnSpMk id="16" creationId="{2BE668D0-D906-4EEE-B32F-8C028624B837}"/>
          </ac:cxnSpMkLst>
        </pc:cxnChg>
        <pc:cxnChg chg="add">
          <ac:chgData name="Idriss Askri" userId="190968615186abf1" providerId="LiveId" clId="{2F0675CB-9697-416E-934D-71579801FEA1}" dt="2025-03-26T15:33:30.751" v="4499" actId="26606"/>
          <ac:cxnSpMkLst>
            <pc:docMk/>
            <pc:sldMk cId="2568876061" sldId="282"/>
            <ac:cxnSpMk id="18" creationId="{D1DE67A3-B8F6-4CFD-A8E0-D15200F23152}"/>
          </ac:cxnSpMkLst>
        </pc:cxnChg>
        <pc:cxnChg chg="add">
          <ac:chgData name="Idriss Askri" userId="190968615186abf1" providerId="LiveId" clId="{2F0675CB-9697-416E-934D-71579801FEA1}" dt="2025-03-26T15:33:35.747" v="4504" actId="26606"/>
          <ac:cxnSpMkLst>
            <pc:docMk/>
            <pc:sldMk cId="2568876061" sldId="282"/>
            <ac:cxnSpMk id="31" creationId="{0512F9CB-A1A0-4043-A103-F6A4B94B695A}"/>
          </ac:cxnSpMkLst>
        </pc:cxnChg>
        <pc:cxnChg chg="del">
          <ac:chgData name="Idriss Askri" userId="190968615186abf1" providerId="LiveId" clId="{2F0675CB-9697-416E-934D-71579801FEA1}" dt="2025-03-26T15:33:22.303" v="4497"/>
          <ac:cxnSpMkLst>
            <pc:docMk/>
            <pc:sldMk cId="2568876061" sldId="282"/>
            <ac:cxnSpMk id="34" creationId="{50CF43BE-0F05-F728-5F34-5350759A9158}"/>
          </ac:cxnSpMkLst>
        </pc:cxnChg>
        <pc:cxnChg chg="add">
          <ac:chgData name="Idriss Askri" userId="190968615186abf1" providerId="LiveId" clId="{2F0675CB-9697-416E-934D-71579801FEA1}" dt="2025-03-26T15:33:35.747" v="4504" actId="26606"/>
          <ac:cxnSpMkLst>
            <pc:docMk/>
            <pc:sldMk cId="2568876061" sldId="282"/>
            <ac:cxnSpMk id="35" creationId="{2BE668D0-D906-4EEE-B32F-8C028624B837}"/>
          </ac:cxnSpMkLst>
        </pc:cxnChg>
        <pc:cxnChg chg="del">
          <ac:chgData name="Idriss Askri" userId="190968615186abf1" providerId="LiveId" clId="{2F0675CB-9697-416E-934D-71579801FEA1}" dt="2025-03-26T15:33:22.303" v="4497"/>
          <ac:cxnSpMkLst>
            <pc:docMk/>
            <pc:sldMk cId="2568876061" sldId="282"/>
            <ac:cxnSpMk id="36" creationId="{E02C620B-44BF-C056-A3D7-53920348CBD6}"/>
          </ac:cxnSpMkLst>
        </pc:cxnChg>
        <pc:cxnChg chg="del">
          <ac:chgData name="Idriss Askri" userId="190968615186abf1" providerId="LiveId" clId="{2F0675CB-9697-416E-934D-71579801FEA1}" dt="2025-03-26T15:33:22.303" v="4497"/>
          <ac:cxnSpMkLst>
            <pc:docMk/>
            <pc:sldMk cId="2568876061" sldId="282"/>
            <ac:cxnSpMk id="38" creationId="{E003A48F-4FEE-D93A-7503-16D7F06F8892}"/>
          </ac:cxnSpMkLst>
        </pc:cxnChg>
        <pc:cxnChg chg="del">
          <ac:chgData name="Idriss Askri" userId="190968615186abf1" providerId="LiveId" clId="{2F0675CB-9697-416E-934D-71579801FEA1}" dt="2025-03-26T15:33:22.303" v="4497"/>
          <ac:cxnSpMkLst>
            <pc:docMk/>
            <pc:sldMk cId="2568876061" sldId="282"/>
            <ac:cxnSpMk id="40" creationId="{BD4BB2F2-F181-DEE9-4741-A47B57FDA2F9}"/>
          </ac:cxnSpMkLst>
        </pc:cxnChg>
        <pc:cxnChg chg="del">
          <ac:chgData name="Idriss Askri" userId="190968615186abf1" providerId="LiveId" clId="{2F0675CB-9697-416E-934D-71579801FEA1}" dt="2025-03-26T15:33:22.303" v="4497"/>
          <ac:cxnSpMkLst>
            <pc:docMk/>
            <pc:sldMk cId="2568876061" sldId="282"/>
            <ac:cxnSpMk id="42" creationId="{AE7D66B5-423D-3CD6-7565-BD5B10291D8D}"/>
          </ac:cxnSpMkLst>
        </pc:cxnChg>
      </pc:sldChg>
      <pc:sldMasterChg chg="del delSldLayout">
        <pc:chgData name="Idriss Askri" userId="190968615186abf1" providerId="LiveId" clId="{2F0675CB-9697-416E-934D-71579801FEA1}" dt="2025-03-12T12:43:29.599" v="48" actId="26606"/>
        <pc:sldMasterMkLst>
          <pc:docMk/>
          <pc:sldMasterMk cId="269175250" sldId="2147483648"/>
        </pc:sldMasterMkLst>
        <pc:sldLayoutChg chg="del">
          <pc:chgData name="Idriss Askri" userId="190968615186abf1" providerId="LiveId" clId="{2F0675CB-9697-416E-934D-71579801FEA1}" dt="2025-03-12T12:43:29.599" v="48" actId="26606"/>
          <pc:sldLayoutMkLst>
            <pc:docMk/>
            <pc:sldMasterMk cId="269175250" sldId="2147483648"/>
            <pc:sldLayoutMk cId="1847198409" sldId="2147483649"/>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1145473564" sldId="2147483650"/>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2445445091" sldId="2147483651"/>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20844995" sldId="2147483652"/>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2185753340" sldId="2147483653"/>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687276670" sldId="2147483654"/>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2899037631" sldId="2147483655"/>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3766563017" sldId="2147483656"/>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776583251" sldId="2147483657"/>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925776834" sldId="2147483658"/>
          </pc:sldLayoutMkLst>
        </pc:sldLayoutChg>
        <pc:sldLayoutChg chg="del">
          <pc:chgData name="Idriss Askri" userId="190968615186abf1" providerId="LiveId" clId="{2F0675CB-9697-416E-934D-71579801FEA1}" dt="2025-03-12T12:43:29.599" v="48" actId="26606"/>
          <pc:sldLayoutMkLst>
            <pc:docMk/>
            <pc:sldMasterMk cId="269175250" sldId="2147483648"/>
            <pc:sldLayoutMk cId="2126495744" sldId="2147483659"/>
          </pc:sldLayoutMkLst>
        </pc:sldLayoutChg>
      </pc:sldMasterChg>
      <pc:sldMasterChg chg="add replId addSldLayout">
        <pc:chgData name="Idriss Askri" userId="190968615186abf1" providerId="LiveId" clId="{2F0675CB-9697-416E-934D-71579801FEA1}" dt="2025-03-12T12:43:29.599" v="48" actId="26606"/>
        <pc:sldMasterMkLst>
          <pc:docMk/>
          <pc:sldMasterMk cId="4085041312" sldId="2147483660"/>
        </pc:sldMasterMkLst>
        <pc:sldLayoutChg chg="add">
          <pc:chgData name="Idriss Askri" userId="190968615186abf1" providerId="LiveId" clId="{2F0675CB-9697-416E-934D-71579801FEA1}" dt="2025-03-12T12:43:29.599" v="48" actId="26606"/>
          <pc:sldLayoutMkLst>
            <pc:docMk/>
            <pc:sldMasterMk cId="4085041312" sldId="2147483660"/>
            <pc:sldLayoutMk cId="3612429305" sldId="2147483661"/>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3135484028" sldId="2147483662"/>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1859739851" sldId="2147483663"/>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3795791905" sldId="2147483664"/>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978735815" sldId="2147483665"/>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3106663003" sldId="2147483666"/>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3142318931" sldId="2147483667"/>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1945560873" sldId="2147483668"/>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1200013662" sldId="2147483669"/>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2128154059" sldId="2147483670"/>
          </pc:sldLayoutMkLst>
        </pc:sldLayoutChg>
        <pc:sldLayoutChg chg="add replId">
          <pc:chgData name="Idriss Askri" userId="190968615186abf1" providerId="LiveId" clId="{2F0675CB-9697-416E-934D-71579801FEA1}" dt="2025-03-12T12:43:29.599" v="48" actId="26606"/>
          <pc:sldLayoutMkLst>
            <pc:docMk/>
            <pc:sldMasterMk cId="4085041312" sldId="2147483660"/>
            <pc:sldLayoutMk cId="3344245971" sldId="214748367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CC041-0ACA-4E66-8EDC-85F2581CFE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4F392C-C996-4346-B59C-7FD91DEB5086}">
      <dgm:prSet/>
      <dgm:spPr/>
      <dgm:t>
        <a:bodyPr/>
        <a:lstStyle/>
        <a:p>
          <a:r>
            <a:rPr lang="fr-FR" dirty="0"/>
            <a:t>Compléter la validation du formulaire de création de produits</a:t>
          </a:r>
          <a:endParaRPr lang="en-US" dirty="0"/>
        </a:p>
      </dgm:t>
    </dgm:pt>
    <dgm:pt modelId="{143C0365-2CED-4973-B4AF-ED6D798A3235}" type="parTrans" cxnId="{B1BDED88-60D6-4CAF-A93C-C269A14656DC}">
      <dgm:prSet/>
      <dgm:spPr/>
      <dgm:t>
        <a:bodyPr/>
        <a:lstStyle/>
        <a:p>
          <a:endParaRPr lang="en-US"/>
        </a:p>
      </dgm:t>
    </dgm:pt>
    <dgm:pt modelId="{81A4A847-562F-40AA-8AE9-12978C60131F}" type="sibTrans" cxnId="{B1BDED88-60D6-4CAF-A93C-C269A14656DC}">
      <dgm:prSet/>
      <dgm:spPr/>
      <dgm:t>
        <a:bodyPr/>
        <a:lstStyle/>
        <a:p>
          <a:endParaRPr lang="en-US"/>
        </a:p>
      </dgm:t>
    </dgm:pt>
    <dgm:pt modelId="{9288E78A-7FEC-4B10-BF3B-614D272E54CD}">
      <dgm:prSet/>
      <dgm:spPr/>
      <dgm:t>
        <a:bodyPr/>
        <a:lstStyle/>
        <a:p>
          <a:r>
            <a:rPr lang="fr-FR" dirty="0"/>
            <a:t>Écrire des tests unitaires pour chaque règle.</a:t>
          </a:r>
          <a:endParaRPr lang="en-US" dirty="0"/>
        </a:p>
      </dgm:t>
    </dgm:pt>
    <dgm:pt modelId="{DA4A0D5C-921E-4D4D-AEDB-F681C564107D}" type="parTrans" cxnId="{8B17840E-7EBE-4C4C-A014-37EAFC9FAFEC}">
      <dgm:prSet/>
      <dgm:spPr/>
      <dgm:t>
        <a:bodyPr/>
        <a:lstStyle/>
        <a:p>
          <a:endParaRPr lang="en-US"/>
        </a:p>
      </dgm:t>
    </dgm:pt>
    <dgm:pt modelId="{86282714-570C-4FA3-8271-FF35F0782B3F}" type="sibTrans" cxnId="{8B17840E-7EBE-4C4C-A014-37EAFC9FAFEC}">
      <dgm:prSet/>
      <dgm:spPr/>
      <dgm:t>
        <a:bodyPr/>
        <a:lstStyle/>
        <a:p>
          <a:endParaRPr lang="en-US"/>
        </a:p>
      </dgm:t>
    </dgm:pt>
    <dgm:pt modelId="{AED5FFED-7DFC-4775-B29A-3AC9E30DDEA3}">
      <dgm:prSet/>
      <dgm:spPr/>
      <dgm:t>
        <a:bodyPr/>
        <a:lstStyle/>
        <a:p>
          <a:r>
            <a:rPr lang="fr-FR" dirty="0"/>
            <a:t>Documenter les tests et valider le code</a:t>
          </a:r>
          <a:endParaRPr lang="en-US" dirty="0"/>
        </a:p>
      </dgm:t>
    </dgm:pt>
    <dgm:pt modelId="{A93DEAD1-51DE-453D-B076-FB933461E623}" type="parTrans" cxnId="{6A424520-99C0-464D-9FDB-689016CF8C3D}">
      <dgm:prSet/>
      <dgm:spPr/>
      <dgm:t>
        <a:bodyPr/>
        <a:lstStyle/>
        <a:p>
          <a:endParaRPr lang="en-US"/>
        </a:p>
      </dgm:t>
    </dgm:pt>
    <dgm:pt modelId="{FAC551A7-0791-4E0A-9418-AAD4BB72A542}" type="sibTrans" cxnId="{6A424520-99C0-464D-9FDB-689016CF8C3D}">
      <dgm:prSet/>
      <dgm:spPr/>
      <dgm:t>
        <a:bodyPr/>
        <a:lstStyle/>
        <a:p>
          <a:endParaRPr lang="en-US"/>
        </a:p>
      </dgm:t>
    </dgm:pt>
    <dgm:pt modelId="{4F127D7B-F4DB-472B-961E-3403CA091885}" type="pres">
      <dgm:prSet presAssocID="{A8ACC041-0ACA-4E66-8EDC-85F2581CFEAD}" presName="linear" presStyleCnt="0">
        <dgm:presLayoutVars>
          <dgm:animLvl val="lvl"/>
          <dgm:resizeHandles val="exact"/>
        </dgm:presLayoutVars>
      </dgm:prSet>
      <dgm:spPr/>
    </dgm:pt>
    <dgm:pt modelId="{2B56ABFD-12E6-4CB4-BCCD-5E0B8561C27B}" type="pres">
      <dgm:prSet presAssocID="{C84F392C-C996-4346-B59C-7FD91DEB5086}" presName="parentText" presStyleLbl="node1" presStyleIdx="0" presStyleCnt="3">
        <dgm:presLayoutVars>
          <dgm:chMax val="0"/>
          <dgm:bulletEnabled val="1"/>
        </dgm:presLayoutVars>
      </dgm:prSet>
      <dgm:spPr/>
    </dgm:pt>
    <dgm:pt modelId="{E7ADE2A1-FD82-406C-953C-F1A6729FB51C}" type="pres">
      <dgm:prSet presAssocID="{81A4A847-562F-40AA-8AE9-12978C60131F}" presName="spacer" presStyleCnt="0"/>
      <dgm:spPr/>
    </dgm:pt>
    <dgm:pt modelId="{09783F73-8BC1-426A-A902-B72BEACF42DC}" type="pres">
      <dgm:prSet presAssocID="{9288E78A-7FEC-4B10-BF3B-614D272E54CD}" presName="parentText" presStyleLbl="node1" presStyleIdx="1" presStyleCnt="3">
        <dgm:presLayoutVars>
          <dgm:chMax val="0"/>
          <dgm:bulletEnabled val="1"/>
        </dgm:presLayoutVars>
      </dgm:prSet>
      <dgm:spPr/>
    </dgm:pt>
    <dgm:pt modelId="{6E0A90A9-9472-445D-9F9E-5D0A46BD964F}" type="pres">
      <dgm:prSet presAssocID="{86282714-570C-4FA3-8271-FF35F0782B3F}" presName="spacer" presStyleCnt="0"/>
      <dgm:spPr/>
    </dgm:pt>
    <dgm:pt modelId="{233607BF-0E39-45C0-8DF3-047FB53BBA1A}" type="pres">
      <dgm:prSet presAssocID="{AED5FFED-7DFC-4775-B29A-3AC9E30DDEA3}" presName="parentText" presStyleLbl="node1" presStyleIdx="2" presStyleCnt="3">
        <dgm:presLayoutVars>
          <dgm:chMax val="0"/>
          <dgm:bulletEnabled val="1"/>
        </dgm:presLayoutVars>
      </dgm:prSet>
      <dgm:spPr/>
    </dgm:pt>
  </dgm:ptLst>
  <dgm:cxnLst>
    <dgm:cxn modelId="{8B17840E-7EBE-4C4C-A014-37EAFC9FAFEC}" srcId="{A8ACC041-0ACA-4E66-8EDC-85F2581CFEAD}" destId="{9288E78A-7FEC-4B10-BF3B-614D272E54CD}" srcOrd="1" destOrd="0" parTransId="{DA4A0D5C-921E-4D4D-AEDB-F681C564107D}" sibTransId="{86282714-570C-4FA3-8271-FF35F0782B3F}"/>
    <dgm:cxn modelId="{6A424520-99C0-464D-9FDB-689016CF8C3D}" srcId="{A8ACC041-0ACA-4E66-8EDC-85F2581CFEAD}" destId="{AED5FFED-7DFC-4775-B29A-3AC9E30DDEA3}" srcOrd="2" destOrd="0" parTransId="{A93DEAD1-51DE-453D-B076-FB933461E623}" sibTransId="{FAC551A7-0791-4E0A-9418-AAD4BB72A542}"/>
    <dgm:cxn modelId="{EEE34F30-6F6F-4BC9-85D1-799E7A3EC506}" type="presOf" srcId="{C84F392C-C996-4346-B59C-7FD91DEB5086}" destId="{2B56ABFD-12E6-4CB4-BCCD-5E0B8561C27B}" srcOrd="0" destOrd="0" presId="urn:microsoft.com/office/officeart/2005/8/layout/vList2"/>
    <dgm:cxn modelId="{9A7B035C-D970-4A3B-A14F-387D72C2A743}" type="presOf" srcId="{A8ACC041-0ACA-4E66-8EDC-85F2581CFEAD}" destId="{4F127D7B-F4DB-472B-961E-3403CA091885}" srcOrd="0" destOrd="0" presId="urn:microsoft.com/office/officeart/2005/8/layout/vList2"/>
    <dgm:cxn modelId="{B1BDED88-60D6-4CAF-A93C-C269A14656DC}" srcId="{A8ACC041-0ACA-4E66-8EDC-85F2581CFEAD}" destId="{C84F392C-C996-4346-B59C-7FD91DEB5086}" srcOrd="0" destOrd="0" parTransId="{143C0365-2CED-4973-B4AF-ED6D798A3235}" sibTransId="{81A4A847-562F-40AA-8AE9-12978C60131F}"/>
    <dgm:cxn modelId="{7BAEF0B9-D893-4AFF-9B2B-51C2A0F6E6C4}" type="presOf" srcId="{9288E78A-7FEC-4B10-BF3B-614D272E54CD}" destId="{09783F73-8BC1-426A-A902-B72BEACF42DC}" srcOrd="0" destOrd="0" presId="urn:microsoft.com/office/officeart/2005/8/layout/vList2"/>
    <dgm:cxn modelId="{FE120BCF-5EF1-4D9C-96FA-1139459CB2C1}" type="presOf" srcId="{AED5FFED-7DFC-4775-B29A-3AC9E30DDEA3}" destId="{233607BF-0E39-45C0-8DF3-047FB53BBA1A}" srcOrd="0" destOrd="0" presId="urn:microsoft.com/office/officeart/2005/8/layout/vList2"/>
    <dgm:cxn modelId="{27D15EA2-AEC0-4C49-AEF1-326A6C9594D7}" type="presParOf" srcId="{4F127D7B-F4DB-472B-961E-3403CA091885}" destId="{2B56ABFD-12E6-4CB4-BCCD-5E0B8561C27B}" srcOrd="0" destOrd="0" presId="urn:microsoft.com/office/officeart/2005/8/layout/vList2"/>
    <dgm:cxn modelId="{17370D49-FAF4-4DFD-9FCC-22B65501ADB3}" type="presParOf" srcId="{4F127D7B-F4DB-472B-961E-3403CA091885}" destId="{E7ADE2A1-FD82-406C-953C-F1A6729FB51C}" srcOrd="1" destOrd="0" presId="urn:microsoft.com/office/officeart/2005/8/layout/vList2"/>
    <dgm:cxn modelId="{D7A7A95C-0212-43CB-97EB-D4D46DB21099}" type="presParOf" srcId="{4F127D7B-F4DB-472B-961E-3403CA091885}" destId="{09783F73-8BC1-426A-A902-B72BEACF42DC}" srcOrd="2" destOrd="0" presId="urn:microsoft.com/office/officeart/2005/8/layout/vList2"/>
    <dgm:cxn modelId="{BDE2387F-0581-4899-A7E6-9D669A384944}" type="presParOf" srcId="{4F127D7B-F4DB-472B-961E-3403CA091885}" destId="{6E0A90A9-9472-445D-9F9E-5D0A46BD964F}" srcOrd="3" destOrd="0" presId="urn:microsoft.com/office/officeart/2005/8/layout/vList2"/>
    <dgm:cxn modelId="{B68B7880-7C36-4B84-9355-BE2C2B7F3303}" type="presParOf" srcId="{4F127D7B-F4DB-472B-961E-3403CA091885}" destId="{233607BF-0E39-45C0-8DF3-047FB53BBA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C84257-701C-4F50-A452-469003E91A70}" type="doc">
      <dgm:prSet loTypeId="urn:microsoft.com/office/officeart/2005/8/layout/cycle1" loCatId="cycle" qsTypeId="urn:microsoft.com/office/officeart/2005/8/quickstyle/simple2" qsCatId="simple" csTypeId="urn:microsoft.com/office/officeart/2005/8/colors/colorful5" csCatId="colorful" phldr="1"/>
      <dgm:spPr/>
      <dgm:t>
        <a:bodyPr/>
        <a:lstStyle/>
        <a:p>
          <a:endParaRPr lang="en-US"/>
        </a:p>
      </dgm:t>
    </dgm:pt>
    <dgm:pt modelId="{EFCCD58C-B919-4DC5-AEFF-D6C0DD090333}">
      <dgm:prSet/>
      <dgm:spPr/>
      <dgm:t>
        <a:bodyPr/>
        <a:lstStyle/>
        <a:p>
          <a:pPr>
            <a:lnSpc>
              <a:spcPct val="100000"/>
            </a:lnSpc>
          </a:pPr>
          <a:r>
            <a:rPr lang="fr-FR" dirty="0"/>
            <a:t>Méthode AGILE</a:t>
          </a:r>
          <a:endParaRPr lang="en-US" dirty="0"/>
        </a:p>
      </dgm:t>
    </dgm:pt>
    <dgm:pt modelId="{7F5359E1-3375-44C6-93C1-DEA975141E51}" type="parTrans" cxnId="{0C4B30FE-E3F2-4BB2-80A0-DC99AAA1D31C}">
      <dgm:prSet/>
      <dgm:spPr/>
      <dgm:t>
        <a:bodyPr/>
        <a:lstStyle/>
        <a:p>
          <a:endParaRPr lang="en-US"/>
        </a:p>
      </dgm:t>
    </dgm:pt>
    <dgm:pt modelId="{CA827E8A-675E-4E03-9923-2371E71C3165}" type="sibTrans" cxnId="{0C4B30FE-E3F2-4BB2-80A0-DC99AAA1D31C}">
      <dgm:prSet/>
      <dgm:spPr/>
      <dgm:t>
        <a:bodyPr/>
        <a:lstStyle/>
        <a:p>
          <a:endParaRPr lang="en-US"/>
        </a:p>
      </dgm:t>
    </dgm:pt>
    <dgm:pt modelId="{599ACFE5-0752-45F9-91AB-0ED066797255}">
      <dgm:prSet/>
      <dgm:spPr/>
      <dgm:t>
        <a:bodyPr/>
        <a:lstStyle/>
        <a:p>
          <a:pPr>
            <a:lnSpc>
              <a:spcPct val="100000"/>
            </a:lnSpc>
          </a:pPr>
          <a:r>
            <a:rPr lang="fr-FR" dirty="0"/>
            <a:t>Outil de gestion : Trello </a:t>
          </a:r>
          <a:endParaRPr lang="en-US" dirty="0"/>
        </a:p>
      </dgm:t>
    </dgm:pt>
    <dgm:pt modelId="{219D90A9-B5B6-4196-BE16-E964DA7E1596}" type="parTrans" cxnId="{C5E32371-44E4-4781-ABD9-C0A70A6757E5}">
      <dgm:prSet/>
      <dgm:spPr/>
      <dgm:t>
        <a:bodyPr/>
        <a:lstStyle/>
        <a:p>
          <a:endParaRPr lang="en-US"/>
        </a:p>
      </dgm:t>
    </dgm:pt>
    <dgm:pt modelId="{C7354679-09A6-43AC-BF3F-40D0D8B5C551}" type="sibTrans" cxnId="{C5E32371-44E4-4781-ABD9-C0A70A6757E5}">
      <dgm:prSet/>
      <dgm:spPr/>
      <dgm:t>
        <a:bodyPr/>
        <a:lstStyle/>
        <a:p>
          <a:endParaRPr lang="en-US"/>
        </a:p>
      </dgm:t>
    </dgm:pt>
    <dgm:pt modelId="{703DB033-984F-423D-8F8A-FB2AF711FEB6}">
      <dgm:prSet/>
      <dgm:spPr/>
      <dgm:t>
        <a:bodyPr/>
        <a:lstStyle/>
        <a:p>
          <a:pPr>
            <a:lnSpc>
              <a:spcPct val="100000"/>
            </a:lnSpc>
          </a:pPr>
          <a:r>
            <a:rPr lang="fr-FR" dirty="0"/>
            <a:t>Gestionnaire de sources : GitHub </a:t>
          </a:r>
          <a:endParaRPr lang="en-US" dirty="0"/>
        </a:p>
      </dgm:t>
    </dgm:pt>
    <dgm:pt modelId="{0B9848C9-E4BF-4172-9B75-0B56FAC2196C}" type="parTrans" cxnId="{604AA884-6D0C-4065-B628-A82FB1F8CF5B}">
      <dgm:prSet/>
      <dgm:spPr/>
      <dgm:t>
        <a:bodyPr/>
        <a:lstStyle/>
        <a:p>
          <a:endParaRPr lang="en-US"/>
        </a:p>
      </dgm:t>
    </dgm:pt>
    <dgm:pt modelId="{E5E137CE-B288-44EE-BBC8-2E9CEF70FC30}" type="sibTrans" cxnId="{604AA884-6D0C-4065-B628-A82FB1F8CF5B}">
      <dgm:prSet/>
      <dgm:spPr/>
      <dgm:t>
        <a:bodyPr/>
        <a:lstStyle/>
        <a:p>
          <a:endParaRPr lang="en-US"/>
        </a:p>
      </dgm:t>
    </dgm:pt>
    <dgm:pt modelId="{74CE1956-8036-467A-B2AA-5795BDB0E892}">
      <dgm:prSet/>
      <dgm:spPr/>
      <dgm:t>
        <a:bodyPr/>
        <a:lstStyle/>
        <a:p>
          <a:pPr>
            <a:lnSpc>
              <a:spcPct val="100000"/>
            </a:lnSpc>
          </a:pPr>
          <a:r>
            <a:rPr lang="fr-FR" dirty="0"/>
            <a:t>Utilisation de la méthode SMART</a:t>
          </a:r>
          <a:endParaRPr lang="en-US" dirty="0"/>
        </a:p>
      </dgm:t>
    </dgm:pt>
    <dgm:pt modelId="{41A8858E-140D-4DA2-AD43-48A746C3B1D6}" type="parTrans" cxnId="{A938EC51-D760-4C4B-A3CF-0CA82AF7CFF5}">
      <dgm:prSet/>
      <dgm:spPr/>
      <dgm:t>
        <a:bodyPr/>
        <a:lstStyle/>
        <a:p>
          <a:endParaRPr lang="en-US"/>
        </a:p>
      </dgm:t>
    </dgm:pt>
    <dgm:pt modelId="{5940368B-AACC-416C-A1DA-FAF66A13EC7C}" type="sibTrans" cxnId="{A938EC51-D760-4C4B-A3CF-0CA82AF7CFF5}">
      <dgm:prSet/>
      <dgm:spPr/>
      <dgm:t>
        <a:bodyPr/>
        <a:lstStyle/>
        <a:p>
          <a:endParaRPr lang="en-US"/>
        </a:p>
      </dgm:t>
    </dgm:pt>
    <dgm:pt modelId="{D63493DE-A8F5-41F4-B8E3-4871C0C93587}" type="pres">
      <dgm:prSet presAssocID="{A9C84257-701C-4F50-A452-469003E91A70}" presName="cycle" presStyleCnt="0">
        <dgm:presLayoutVars>
          <dgm:dir/>
          <dgm:resizeHandles val="exact"/>
        </dgm:presLayoutVars>
      </dgm:prSet>
      <dgm:spPr/>
    </dgm:pt>
    <dgm:pt modelId="{E508A845-34F1-46A7-8626-76717043EE08}" type="pres">
      <dgm:prSet presAssocID="{EFCCD58C-B919-4DC5-AEFF-D6C0DD090333}" presName="dummy" presStyleCnt="0"/>
      <dgm:spPr/>
    </dgm:pt>
    <dgm:pt modelId="{C8782950-B432-4E0B-B7D9-E1E75AFA79C7}" type="pres">
      <dgm:prSet presAssocID="{EFCCD58C-B919-4DC5-AEFF-D6C0DD090333}" presName="node" presStyleLbl="revTx" presStyleIdx="0" presStyleCnt="4">
        <dgm:presLayoutVars>
          <dgm:bulletEnabled val="1"/>
        </dgm:presLayoutVars>
      </dgm:prSet>
      <dgm:spPr/>
    </dgm:pt>
    <dgm:pt modelId="{76624B3F-BA88-4F0E-B179-A78AE64D4A0D}" type="pres">
      <dgm:prSet presAssocID="{CA827E8A-675E-4E03-9923-2371E71C3165}" presName="sibTrans" presStyleLbl="node1" presStyleIdx="0" presStyleCnt="4"/>
      <dgm:spPr/>
    </dgm:pt>
    <dgm:pt modelId="{BA7601CB-ACA5-4861-98A5-07023ABA3BAE}" type="pres">
      <dgm:prSet presAssocID="{599ACFE5-0752-45F9-91AB-0ED066797255}" presName="dummy" presStyleCnt="0"/>
      <dgm:spPr/>
    </dgm:pt>
    <dgm:pt modelId="{1C17FF89-0CFB-4247-A65F-E0C0126E4BB7}" type="pres">
      <dgm:prSet presAssocID="{599ACFE5-0752-45F9-91AB-0ED066797255}" presName="node" presStyleLbl="revTx" presStyleIdx="1" presStyleCnt="4">
        <dgm:presLayoutVars>
          <dgm:bulletEnabled val="1"/>
        </dgm:presLayoutVars>
      </dgm:prSet>
      <dgm:spPr/>
    </dgm:pt>
    <dgm:pt modelId="{5961244E-8CE2-47C6-AE6F-450C44520E40}" type="pres">
      <dgm:prSet presAssocID="{C7354679-09A6-43AC-BF3F-40D0D8B5C551}" presName="sibTrans" presStyleLbl="node1" presStyleIdx="1" presStyleCnt="4"/>
      <dgm:spPr/>
    </dgm:pt>
    <dgm:pt modelId="{0B07502C-AEF2-459E-B9E5-C1623696EDC1}" type="pres">
      <dgm:prSet presAssocID="{703DB033-984F-423D-8F8A-FB2AF711FEB6}" presName="dummy" presStyleCnt="0"/>
      <dgm:spPr/>
    </dgm:pt>
    <dgm:pt modelId="{40A2E9E0-AAAB-469D-A19E-BEF7D86FEBD7}" type="pres">
      <dgm:prSet presAssocID="{703DB033-984F-423D-8F8A-FB2AF711FEB6}" presName="node" presStyleLbl="revTx" presStyleIdx="2" presStyleCnt="4">
        <dgm:presLayoutVars>
          <dgm:bulletEnabled val="1"/>
        </dgm:presLayoutVars>
      </dgm:prSet>
      <dgm:spPr/>
    </dgm:pt>
    <dgm:pt modelId="{D7638BF6-C15D-4454-A891-D1FA2A3C0AAD}" type="pres">
      <dgm:prSet presAssocID="{E5E137CE-B288-44EE-BBC8-2E9CEF70FC30}" presName="sibTrans" presStyleLbl="node1" presStyleIdx="2" presStyleCnt="4"/>
      <dgm:spPr/>
    </dgm:pt>
    <dgm:pt modelId="{D9EFE009-70DF-47F0-8ECA-15C755529D7E}" type="pres">
      <dgm:prSet presAssocID="{74CE1956-8036-467A-B2AA-5795BDB0E892}" presName="dummy" presStyleCnt="0"/>
      <dgm:spPr/>
    </dgm:pt>
    <dgm:pt modelId="{083DC8A6-6E12-431B-9D9D-8DCE18968A33}" type="pres">
      <dgm:prSet presAssocID="{74CE1956-8036-467A-B2AA-5795BDB0E892}" presName="node" presStyleLbl="revTx" presStyleIdx="3" presStyleCnt="4">
        <dgm:presLayoutVars>
          <dgm:bulletEnabled val="1"/>
        </dgm:presLayoutVars>
      </dgm:prSet>
      <dgm:spPr/>
    </dgm:pt>
    <dgm:pt modelId="{812C8797-AB89-4756-95E6-952EC2FC0D6A}" type="pres">
      <dgm:prSet presAssocID="{5940368B-AACC-416C-A1DA-FAF66A13EC7C}" presName="sibTrans" presStyleLbl="node1" presStyleIdx="3" presStyleCnt="4"/>
      <dgm:spPr/>
    </dgm:pt>
  </dgm:ptLst>
  <dgm:cxnLst>
    <dgm:cxn modelId="{2D527B10-4460-457D-84CD-FF194AD45961}" type="presOf" srcId="{C7354679-09A6-43AC-BF3F-40D0D8B5C551}" destId="{5961244E-8CE2-47C6-AE6F-450C44520E40}" srcOrd="0" destOrd="0" presId="urn:microsoft.com/office/officeart/2005/8/layout/cycle1"/>
    <dgm:cxn modelId="{92682C1D-C7FC-4078-AC6F-99D822F20443}" type="presOf" srcId="{E5E137CE-B288-44EE-BBC8-2E9CEF70FC30}" destId="{D7638BF6-C15D-4454-A891-D1FA2A3C0AAD}" srcOrd="0" destOrd="0" presId="urn:microsoft.com/office/officeart/2005/8/layout/cycle1"/>
    <dgm:cxn modelId="{9C5ADE2A-3762-4BB9-A9FA-429572952AE6}" type="presOf" srcId="{74CE1956-8036-467A-B2AA-5795BDB0E892}" destId="{083DC8A6-6E12-431B-9D9D-8DCE18968A33}" srcOrd="0" destOrd="0" presId="urn:microsoft.com/office/officeart/2005/8/layout/cycle1"/>
    <dgm:cxn modelId="{664D533F-BA20-4E9E-AAED-029AC844FCD6}" type="presOf" srcId="{A9C84257-701C-4F50-A452-469003E91A70}" destId="{D63493DE-A8F5-41F4-B8E3-4871C0C93587}" srcOrd="0" destOrd="0" presId="urn:microsoft.com/office/officeart/2005/8/layout/cycle1"/>
    <dgm:cxn modelId="{0B523541-821F-48E8-B3D4-C2AA4607B20D}" type="presOf" srcId="{EFCCD58C-B919-4DC5-AEFF-D6C0DD090333}" destId="{C8782950-B432-4E0B-B7D9-E1E75AFA79C7}" srcOrd="0" destOrd="0" presId="urn:microsoft.com/office/officeart/2005/8/layout/cycle1"/>
    <dgm:cxn modelId="{F8F21949-BFFE-4432-A257-C9D4403F4B39}" type="presOf" srcId="{599ACFE5-0752-45F9-91AB-0ED066797255}" destId="{1C17FF89-0CFB-4247-A65F-E0C0126E4BB7}" srcOrd="0" destOrd="0" presId="urn:microsoft.com/office/officeart/2005/8/layout/cycle1"/>
    <dgm:cxn modelId="{C5E32371-44E4-4781-ABD9-C0A70A6757E5}" srcId="{A9C84257-701C-4F50-A452-469003E91A70}" destId="{599ACFE5-0752-45F9-91AB-0ED066797255}" srcOrd="1" destOrd="0" parTransId="{219D90A9-B5B6-4196-BE16-E964DA7E1596}" sibTransId="{C7354679-09A6-43AC-BF3F-40D0D8B5C551}"/>
    <dgm:cxn modelId="{A938EC51-D760-4C4B-A3CF-0CA82AF7CFF5}" srcId="{A9C84257-701C-4F50-A452-469003E91A70}" destId="{74CE1956-8036-467A-B2AA-5795BDB0E892}" srcOrd="3" destOrd="0" parTransId="{41A8858E-140D-4DA2-AD43-48A746C3B1D6}" sibTransId="{5940368B-AACC-416C-A1DA-FAF66A13EC7C}"/>
    <dgm:cxn modelId="{604AA884-6D0C-4065-B628-A82FB1F8CF5B}" srcId="{A9C84257-701C-4F50-A452-469003E91A70}" destId="{703DB033-984F-423D-8F8A-FB2AF711FEB6}" srcOrd="2" destOrd="0" parTransId="{0B9848C9-E4BF-4172-9B75-0B56FAC2196C}" sibTransId="{E5E137CE-B288-44EE-BBC8-2E9CEF70FC30}"/>
    <dgm:cxn modelId="{BF64D688-CA0A-4972-A171-BFCA53F9D61C}" type="presOf" srcId="{CA827E8A-675E-4E03-9923-2371E71C3165}" destId="{76624B3F-BA88-4F0E-B179-A78AE64D4A0D}" srcOrd="0" destOrd="0" presId="urn:microsoft.com/office/officeart/2005/8/layout/cycle1"/>
    <dgm:cxn modelId="{37DF96D8-9273-456F-A70B-C398CB03A6E7}" type="presOf" srcId="{703DB033-984F-423D-8F8A-FB2AF711FEB6}" destId="{40A2E9E0-AAAB-469D-A19E-BEF7D86FEBD7}" srcOrd="0" destOrd="0" presId="urn:microsoft.com/office/officeart/2005/8/layout/cycle1"/>
    <dgm:cxn modelId="{CE75F6ED-F8A3-4439-B7F1-06807B420FBF}" type="presOf" srcId="{5940368B-AACC-416C-A1DA-FAF66A13EC7C}" destId="{812C8797-AB89-4756-95E6-952EC2FC0D6A}" srcOrd="0" destOrd="0" presId="urn:microsoft.com/office/officeart/2005/8/layout/cycle1"/>
    <dgm:cxn modelId="{0C4B30FE-E3F2-4BB2-80A0-DC99AAA1D31C}" srcId="{A9C84257-701C-4F50-A452-469003E91A70}" destId="{EFCCD58C-B919-4DC5-AEFF-D6C0DD090333}" srcOrd="0" destOrd="0" parTransId="{7F5359E1-3375-44C6-93C1-DEA975141E51}" sibTransId="{CA827E8A-675E-4E03-9923-2371E71C3165}"/>
    <dgm:cxn modelId="{A7B295B1-5E28-475D-89AE-CAB2AF7A7827}" type="presParOf" srcId="{D63493DE-A8F5-41F4-B8E3-4871C0C93587}" destId="{E508A845-34F1-46A7-8626-76717043EE08}" srcOrd="0" destOrd="0" presId="urn:microsoft.com/office/officeart/2005/8/layout/cycle1"/>
    <dgm:cxn modelId="{8D2836AD-175B-4E43-BA19-51E7796E6623}" type="presParOf" srcId="{D63493DE-A8F5-41F4-B8E3-4871C0C93587}" destId="{C8782950-B432-4E0B-B7D9-E1E75AFA79C7}" srcOrd="1" destOrd="0" presId="urn:microsoft.com/office/officeart/2005/8/layout/cycle1"/>
    <dgm:cxn modelId="{3125EF69-CB43-43F0-9774-3AA5997A31A0}" type="presParOf" srcId="{D63493DE-A8F5-41F4-B8E3-4871C0C93587}" destId="{76624B3F-BA88-4F0E-B179-A78AE64D4A0D}" srcOrd="2" destOrd="0" presId="urn:microsoft.com/office/officeart/2005/8/layout/cycle1"/>
    <dgm:cxn modelId="{63AC90F0-09C2-4064-A606-6E3A00EC8E26}" type="presParOf" srcId="{D63493DE-A8F5-41F4-B8E3-4871C0C93587}" destId="{BA7601CB-ACA5-4861-98A5-07023ABA3BAE}" srcOrd="3" destOrd="0" presId="urn:microsoft.com/office/officeart/2005/8/layout/cycle1"/>
    <dgm:cxn modelId="{ADAAE6EA-AFF5-4578-9AD2-F38E4658C26F}" type="presParOf" srcId="{D63493DE-A8F5-41F4-B8E3-4871C0C93587}" destId="{1C17FF89-0CFB-4247-A65F-E0C0126E4BB7}" srcOrd="4" destOrd="0" presId="urn:microsoft.com/office/officeart/2005/8/layout/cycle1"/>
    <dgm:cxn modelId="{882116C1-8F10-4A7D-B3FE-3DC03BBB72EC}" type="presParOf" srcId="{D63493DE-A8F5-41F4-B8E3-4871C0C93587}" destId="{5961244E-8CE2-47C6-AE6F-450C44520E40}" srcOrd="5" destOrd="0" presId="urn:microsoft.com/office/officeart/2005/8/layout/cycle1"/>
    <dgm:cxn modelId="{457ED589-4944-4FA4-9A26-A7C9C6E9A629}" type="presParOf" srcId="{D63493DE-A8F5-41F4-B8E3-4871C0C93587}" destId="{0B07502C-AEF2-459E-B9E5-C1623696EDC1}" srcOrd="6" destOrd="0" presId="urn:microsoft.com/office/officeart/2005/8/layout/cycle1"/>
    <dgm:cxn modelId="{137CEEA7-EC5F-4C45-887E-F43245A800C4}" type="presParOf" srcId="{D63493DE-A8F5-41F4-B8E3-4871C0C93587}" destId="{40A2E9E0-AAAB-469D-A19E-BEF7D86FEBD7}" srcOrd="7" destOrd="0" presId="urn:microsoft.com/office/officeart/2005/8/layout/cycle1"/>
    <dgm:cxn modelId="{0F3017E8-0C26-4C30-9121-311F786B3142}" type="presParOf" srcId="{D63493DE-A8F5-41F4-B8E3-4871C0C93587}" destId="{D7638BF6-C15D-4454-A891-D1FA2A3C0AAD}" srcOrd="8" destOrd="0" presId="urn:microsoft.com/office/officeart/2005/8/layout/cycle1"/>
    <dgm:cxn modelId="{BA8FA057-ABC5-4F64-8BD5-02F4265B60C3}" type="presParOf" srcId="{D63493DE-A8F5-41F4-B8E3-4871C0C93587}" destId="{D9EFE009-70DF-47F0-8ECA-15C755529D7E}" srcOrd="9" destOrd="0" presId="urn:microsoft.com/office/officeart/2005/8/layout/cycle1"/>
    <dgm:cxn modelId="{4A497B53-4761-4773-BC34-AB9B429B9A00}" type="presParOf" srcId="{D63493DE-A8F5-41F4-B8E3-4871C0C93587}" destId="{083DC8A6-6E12-431B-9D9D-8DCE18968A33}" srcOrd="10" destOrd="0" presId="urn:microsoft.com/office/officeart/2005/8/layout/cycle1"/>
    <dgm:cxn modelId="{21BDF9CC-7940-4142-8E01-2619CE9C3AFF}" type="presParOf" srcId="{D63493DE-A8F5-41F4-B8E3-4871C0C93587}" destId="{812C8797-AB89-4756-95E6-952EC2FC0D6A}"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6ABFD-12E6-4CB4-BCCD-5E0B8561C27B}">
      <dsp:nvSpPr>
        <dsp:cNvPr id="0" name=""/>
        <dsp:cNvSpPr/>
      </dsp:nvSpPr>
      <dsp:spPr>
        <a:xfrm>
          <a:off x="0" y="55968"/>
          <a:ext cx="8534400" cy="1113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Compléter la validation du formulaire de création de produits</a:t>
          </a:r>
          <a:endParaRPr lang="en-US" sz="2800" kern="1200" dirty="0"/>
        </a:p>
      </dsp:txBody>
      <dsp:txXfrm>
        <a:off x="54373" y="110341"/>
        <a:ext cx="8425654" cy="1005094"/>
      </dsp:txXfrm>
    </dsp:sp>
    <dsp:sp modelId="{09783F73-8BC1-426A-A902-B72BEACF42DC}">
      <dsp:nvSpPr>
        <dsp:cNvPr id="0" name=""/>
        <dsp:cNvSpPr/>
      </dsp:nvSpPr>
      <dsp:spPr>
        <a:xfrm>
          <a:off x="0" y="1250449"/>
          <a:ext cx="8534400" cy="1113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Écrire des tests unitaires pour chaque règle.</a:t>
          </a:r>
          <a:endParaRPr lang="en-US" sz="2800" kern="1200" dirty="0"/>
        </a:p>
      </dsp:txBody>
      <dsp:txXfrm>
        <a:off x="54373" y="1304822"/>
        <a:ext cx="8425654" cy="1005094"/>
      </dsp:txXfrm>
    </dsp:sp>
    <dsp:sp modelId="{233607BF-0E39-45C0-8DF3-047FB53BBA1A}">
      <dsp:nvSpPr>
        <dsp:cNvPr id="0" name=""/>
        <dsp:cNvSpPr/>
      </dsp:nvSpPr>
      <dsp:spPr>
        <a:xfrm>
          <a:off x="0" y="2444929"/>
          <a:ext cx="8534400" cy="11138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t>Documenter les tests et valider le code</a:t>
          </a:r>
          <a:endParaRPr lang="en-US" sz="2800" kern="1200" dirty="0"/>
        </a:p>
      </dsp:txBody>
      <dsp:txXfrm>
        <a:off x="54373" y="2499302"/>
        <a:ext cx="8425654" cy="1005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2950-B432-4E0B-B7D9-E1E75AFA79C7}">
      <dsp:nvSpPr>
        <dsp:cNvPr id="0" name=""/>
        <dsp:cNvSpPr/>
      </dsp:nvSpPr>
      <dsp:spPr>
        <a:xfrm>
          <a:off x="5858006" y="80979"/>
          <a:ext cx="1278582" cy="1278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fr-FR" sz="1500" kern="1200" dirty="0"/>
            <a:t>Méthode AGILE</a:t>
          </a:r>
          <a:endParaRPr lang="en-US" sz="1500" kern="1200" dirty="0"/>
        </a:p>
      </dsp:txBody>
      <dsp:txXfrm>
        <a:off x="5858006" y="80979"/>
        <a:ext cx="1278582" cy="1278582"/>
      </dsp:txXfrm>
    </dsp:sp>
    <dsp:sp modelId="{76624B3F-BA88-4F0E-B179-A78AE64D4A0D}">
      <dsp:nvSpPr>
        <dsp:cNvPr id="0" name=""/>
        <dsp:cNvSpPr/>
      </dsp:nvSpPr>
      <dsp:spPr>
        <a:xfrm>
          <a:off x="3602709" y="-121"/>
          <a:ext cx="3614980" cy="3614980"/>
        </a:xfrm>
        <a:prstGeom prst="circularArrow">
          <a:avLst>
            <a:gd name="adj1" fmla="val 6897"/>
            <a:gd name="adj2" fmla="val 464947"/>
            <a:gd name="adj3" fmla="val 551122"/>
            <a:gd name="adj4" fmla="val 20583932"/>
            <a:gd name="adj5" fmla="val 8046"/>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17FF89-0CFB-4247-A65F-E0C0126E4BB7}">
      <dsp:nvSpPr>
        <dsp:cNvPr id="0" name=""/>
        <dsp:cNvSpPr/>
      </dsp:nvSpPr>
      <dsp:spPr>
        <a:xfrm>
          <a:off x="5858006" y="2255176"/>
          <a:ext cx="1278582" cy="1278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fr-FR" sz="1500" kern="1200" dirty="0"/>
            <a:t>Outil de gestion : Trello </a:t>
          </a:r>
          <a:endParaRPr lang="en-US" sz="1500" kern="1200" dirty="0"/>
        </a:p>
      </dsp:txBody>
      <dsp:txXfrm>
        <a:off x="5858006" y="2255176"/>
        <a:ext cx="1278582" cy="1278582"/>
      </dsp:txXfrm>
    </dsp:sp>
    <dsp:sp modelId="{5961244E-8CE2-47C6-AE6F-450C44520E40}">
      <dsp:nvSpPr>
        <dsp:cNvPr id="0" name=""/>
        <dsp:cNvSpPr/>
      </dsp:nvSpPr>
      <dsp:spPr>
        <a:xfrm>
          <a:off x="3602709" y="-121"/>
          <a:ext cx="3614980" cy="3614980"/>
        </a:xfrm>
        <a:prstGeom prst="circularArrow">
          <a:avLst>
            <a:gd name="adj1" fmla="val 6897"/>
            <a:gd name="adj2" fmla="val 464947"/>
            <a:gd name="adj3" fmla="val 5951122"/>
            <a:gd name="adj4" fmla="val 4383932"/>
            <a:gd name="adj5" fmla="val 8046"/>
          </a:avLst>
        </a:prstGeom>
        <a:solidFill>
          <a:schemeClr val="accent5">
            <a:hueOff val="6718086"/>
            <a:satOff val="-3139"/>
            <a:lumOff val="-3529"/>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0A2E9E0-AAAB-469D-A19E-BEF7D86FEBD7}">
      <dsp:nvSpPr>
        <dsp:cNvPr id="0" name=""/>
        <dsp:cNvSpPr/>
      </dsp:nvSpPr>
      <dsp:spPr>
        <a:xfrm>
          <a:off x="3683809" y="2255176"/>
          <a:ext cx="1278582" cy="1278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fr-FR" sz="1500" kern="1200" dirty="0"/>
            <a:t>Gestionnaire de sources : GitHub </a:t>
          </a:r>
          <a:endParaRPr lang="en-US" sz="1500" kern="1200" dirty="0"/>
        </a:p>
      </dsp:txBody>
      <dsp:txXfrm>
        <a:off x="3683809" y="2255176"/>
        <a:ext cx="1278582" cy="1278582"/>
      </dsp:txXfrm>
    </dsp:sp>
    <dsp:sp modelId="{D7638BF6-C15D-4454-A891-D1FA2A3C0AAD}">
      <dsp:nvSpPr>
        <dsp:cNvPr id="0" name=""/>
        <dsp:cNvSpPr/>
      </dsp:nvSpPr>
      <dsp:spPr>
        <a:xfrm>
          <a:off x="3602709" y="-121"/>
          <a:ext cx="3614980" cy="3614980"/>
        </a:xfrm>
        <a:prstGeom prst="circularArrow">
          <a:avLst>
            <a:gd name="adj1" fmla="val 6897"/>
            <a:gd name="adj2" fmla="val 464947"/>
            <a:gd name="adj3" fmla="val 11351122"/>
            <a:gd name="adj4" fmla="val 9783932"/>
            <a:gd name="adj5" fmla="val 8046"/>
          </a:avLst>
        </a:prstGeom>
        <a:solidFill>
          <a:schemeClr val="accent5">
            <a:hueOff val="13436172"/>
            <a:satOff val="-6278"/>
            <a:lumOff val="-7058"/>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83DC8A6-6E12-431B-9D9D-8DCE18968A33}">
      <dsp:nvSpPr>
        <dsp:cNvPr id="0" name=""/>
        <dsp:cNvSpPr/>
      </dsp:nvSpPr>
      <dsp:spPr>
        <a:xfrm>
          <a:off x="3683809" y="80979"/>
          <a:ext cx="1278582" cy="1278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fr-FR" sz="1500" kern="1200" dirty="0"/>
            <a:t>Utilisation de la méthode SMART</a:t>
          </a:r>
          <a:endParaRPr lang="en-US" sz="1500" kern="1200" dirty="0"/>
        </a:p>
      </dsp:txBody>
      <dsp:txXfrm>
        <a:off x="3683809" y="80979"/>
        <a:ext cx="1278582" cy="1278582"/>
      </dsp:txXfrm>
    </dsp:sp>
    <dsp:sp modelId="{812C8797-AB89-4756-95E6-952EC2FC0D6A}">
      <dsp:nvSpPr>
        <dsp:cNvPr id="0" name=""/>
        <dsp:cNvSpPr/>
      </dsp:nvSpPr>
      <dsp:spPr>
        <a:xfrm>
          <a:off x="3602709" y="-121"/>
          <a:ext cx="3614980" cy="3614980"/>
        </a:xfrm>
        <a:prstGeom prst="circularArrow">
          <a:avLst>
            <a:gd name="adj1" fmla="val 6897"/>
            <a:gd name="adj2" fmla="val 464947"/>
            <a:gd name="adj3" fmla="val 16751122"/>
            <a:gd name="adj4" fmla="val 15183932"/>
            <a:gd name="adj5" fmla="val 8046"/>
          </a:avLst>
        </a:prstGeom>
        <a:solidFill>
          <a:schemeClr val="accent5">
            <a:hueOff val="20154258"/>
            <a:satOff val="-9417"/>
            <a:lumOff val="-10587"/>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29F12-F7B2-4FC0-BE60-4BED588071B2}" type="datetimeFigureOut">
              <a:rPr lang="fr-FR" smtClean="0"/>
              <a:t>05/06/2025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B8C24-F907-4392-B726-2485ED062295}" type="slidenum">
              <a:rPr lang="fr-FR" smtClean="0"/>
              <a:t>‹N°›</a:t>
            </a:fld>
            <a:endParaRPr lang="fr-FR"/>
          </a:p>
        </p:txBody>
      </p:sp>
    </p:spTree>
    <p:extLst>
      <p:ext uri="{BB962C8B-B14F-4D97-AF65-F5344CB8AC3E}">
        <p14:creationId xmlns:p14="http://schemas.microsoft.com/office/powerpoint/2010/main" val="106442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 je m’appelle Idriss Askri, tout juste employer a la société </a:t>
            </a:r>
            <a:r>
              <a:rPr lang="fr-FR" dirty="0" err="1"/>
              <a:t>Lambazon</a:t>
            </a:r>
            <a:r>
              <a:rPr lang="fr-FR" dirty="0"/>
              <a:t> Aujourd’hui, je vous présente mon travail sur l’</a:t>
            </a:r>
            <a:r>
              <a:rPr lang="fr-FR" sz="1200" b="0" i="0" kern="1200" dirty="0">
                <a:solidFill>
                  <a:schemeClr val="tx1"/>
                </a:solidFill>
                <a:effectLst/>
                <a:latin typeface="+mn-lt"/>
                <a:ea typeface="+mn-ea"/>
                <a:cs typeface="+mn-cs"/>
              </a:rPr>
              <a:t>Application Web </a:t>
            </a:r>
            <a:r>
              <a:rPr lang="fr-FR" sz="1200" b="0" i="0" kern="1200" dirty="0" err="1">
                <a:solidFill>
                  <a:schemeClr val="tx1"/>
                </a:solidFill>
                <a:effectLst/>
                <a:latin typeface="+mn-lt"/>
                <a:ea typeface="+mn-ea"/>
                <a:cs typeface="+mn-cs"/>
              </a:rPr>
              <a:t>Lambazon</a:t>
            </a:r>
            <a:r>
              <a:rPr lang="fr-FR" sz="1200" b="0" i="0" kern="1200" dirty="0">
                <a:solidFill>
                  <a:schemeClr val="tx1"/>
                </a:solidFill>
                <a:effectLst/>
                <a:latin typeface="+mn-lt"/>
                <a:ea typeface="+mn-ea"/>
                <a:cs typeface="+mn-cs"/>
              </a:rPr>
              <a:t> . </a:t>
            </a:r>
            <a:r>
              <a:rPr lang="fr-FR" dirty="0"/>
              <a:t>L’objectif était  de  reprendre un module d’une application ASP.NET </a:t>
            </a:r>
            <a:r>
              <a:rPr lang="fr-FR" dirty="0" err="1"/>
              <a:t>Core</a:t>
            </a:r>
            <a:r>
              <a:rPr lang="fr-FR" dirty="0"/>
              <a:t> développé par un ancien collègue, Louis.</a:t>
            </a:r>
            <a:br>
              <a:rPr lang="fr-FR" dirty="0"/>
            </a:br>
            <a:r>
              <a:rPr lang="fr-FR" dirty="0"/>
              <a:t>Mon rôle était de finaliser une fonctionnalité essentielle pour la gestion d’un inventaire interne, en particulier la validation du formulaire de création de produit, ainsi que l’implémentation de tests pour s'assurer que tout fonctionne correctement.</a:t>
            </a:r>
            <a:br>
              <a:rPr lang="fr-FR" dirty="0"/>
            </a:br>
            <a:r>
              <a:rPr lang="fr-FR" dirty="0"/>
              <a:t>Je vais vous montrer comment j’ai compris le besoin, analysé le code existant, mis en œuvre les règles de validation, et écrit les tests pour vérifier tout cela.</a:t>
            </a:r>
          </a:p>
          <a:p>
            <a:endParaRPr lang="fr-FR" dirty="0"/>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a:t>
            </a:fld>
            <a:endParaRPr lang="fr-FR"/>
          </a:p>
        </p:txBody>
      </p:sp>
    </p:spTree>
    <p:extLst>
      <p:ext uri="{BB962C8B-B14F-4D97-AF65-F5344CB8AC3E}">
        <p14:creationId xmlns:p14="http://schemas.microsoft.com/office/powerpoint/2010/main" val="1882229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exemple de test complet. Il teste le cas où le produit n’a pas de nom.</a:t>
            </a:r>
          </a:p>
          <a:p>
            <a:r>
              <a:rPr lang="fr-FR" b="1" dirty="0"/>
              <a:t>Arrange</a:t>
            </a:r>
            <a:r>
              <a:rPr lang="fr-FR" dirty="0"/>
              <a:t> : je prépare un produit sans nom, avec un prix et une quantité valides.</a:t>
            </a:r>
          </a:p>
          <a:p>
            <a:r>
              <a:rPr lang="fr-FR" b="1" dirty="0" err="1"/>
              <a:t>Act</a:t>
            </a:r>
            <a:r>
              <a:rPr lang="fr-FR" dirty="0"/>
              <a:t> : j’appelle </a:t>
            </a:r>
            <a:r>
              <a:rPr lang="fr-FR" dirty="0" err="1"/>
              <a:t>CheckProductModelErrors</a:t>
            </a:r>
            <a:r>
              <a:rPr lang="fr-FR" dirty="0"/>
              <a:t>.</a:t>
            </a:r>
          </a:p>
          <a:p>
            <a:r>
              <a:rPr lang="fr-FR" b="1" dirty="0" err="1"/>
              <a:t>Assert</a:t>
            </a:r>
            <a:r>
              <a:rPr lang="fr-FR" dirty="0"/>
              <a:t> : je vérifie que la liste d’erreurs contient bien "</a:t>
            </a:r>
            <a:r>
              <a:rPr lang="fr-FR" dirty="0" err="1"/>
              <a:t>MissingName</a:t>
            </a:r>
            <a:r>
              <a:rPr lang="fr-FR" dirty="0"/>
              <a:t>".</a:t>
            </a:r>
            <a:br>
              <a:rPr lang="fr-FR" dirty="0"/>
            </a:br>
            <a:r>
              <a:rPr lang="fr-FR" dirty="0"/>
              <a:t>Ce test vérifie que la validation fonctionne comme prévu pour ce cas précis.</a:t>
            </a:r>
            <a:br>
              <a:rPr lang="fr-FR" dirty="0"/>
            </a:br>
            <a:r>
              <a:rPr lang="fr-FR" dirty="0"/>
              <a:t>Et j’ai fait la même chose pour les 6 autres règles.</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11</a:t>
            </a:fld>
            <a:endParaRPr lang="fr-FR"/>
          </a:p>
        </p:txBody>
      </p:sp>
    </p:spTree>
    <p:extLst>
      <p:ext uri="{BB962C8B-B14F-4D97-AF65-F5344CB8AC3E}">
        <p14:creationId xmlns:p14="http://schemas.microsoft.com/office/powerpoint/2010/main" val="331257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Tous mes tests passent dans l’explorateur de tests de Visual Studio.</a:t>
            </a:r>
            <a:br>
              <a:rPr lang="fr-FR" dirty="0"/>
            </a:br>
            <a:r>
              <a:rPr lang="fr-FR" dirty="0"/>
              <a:t>J’ai </a:t>
            </a:r>
            <a:r>
              <a:rPr lang="fr-FR" b="1" dirty="0"/>
              <a:t>0 échec</a:t>
            </a:r>
            <a:r>
              <a:rPr lang="fr-FR" dirty="0"/>
              <a:t> et </a:t>
            </a:r>
            <a:r>
              <a:rPr lang="fr-FR" b="1" dirty="0"/>
              <a:t>100 % de réussite</a:t>
            </a:r>
            <a:r>
              <a:rPr lang="fr-FR" dirty="0"/>
              <a:t>.</a:t>
            </a:r>
            <a:br>
              <a:rPr lang="fr-FR" dirty="0"/>
            </a:br>
            <a:r>
              <a:rPr lang="fr-FR" dirty="0"/>
              <a:t>Cela confirme que toutes mes validations sont bien en place et que le système réagit correctement dans chaque cas.</a:t>
            </a:r>
            <a:br>
              <a:rPr lang="fr-FR" dirty="0"/>
            </a:br>
            <a:endParaRPr lang="fr-FR" dirty="0"/>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12</a:t>
            </a:fld>
            <a:endParaRPr lang="fr-FR"/>
          </a:p>
        </p:txBody>
      </p:sp>
    </p:spTree>
    <p:extLst>
      <p:ext uri="{BB962C8B-B14F-4D97-AF65-F5344CB8AC3E}">
        <p14:creationId xmlns:p14="http://schemas.microsoft.com/office/powerpoint/2010/main" val="3893431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J’en ai profité pour faire un peu de nettoyage dans le code.</a:t>
            </a:r>
          </a:p>
          <a:p>
            <a:r>
              <a:rPr lang="fr-FR" dirty="0"/>
              <a:t>J’ai renommé les méthodes pour qu’elles soient plus lisibles.</a:t>
            </a:r>
          </a:p>
          <a:p>
            <a:r>
              <a:rPr lang="fr-FR" dirty="0"/>
              <a:t>J’ai supprimé les commentaires inutiles.</a:t>
            </a:r>
          </a:p>
          <a:p>
            <a:r>
              <a:rPr lang="fr-FR" dirty="0"/>
              <a:t>Et j’ai respecté les conventions de nommage en C#.</a:t>
            </a:r>
            <a:br>
              <a:rPr lang="fr-FR" dirty="0"/>
            </a:br>
            <a:r>
              <a:rPr lang="fr-FR" dirty="0"/>
              <a:t>L’objectif était de livrer un code propre, facile à relire pour un autre développeur.</a:t>
            </a:r>
          </a:p>
          <a:p>
            <a:endParaRPr lang="fr-FR" dirty="0"/>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13</a:t>
            </a:fld>
            <a:endParaRPr lang="fr-FR"/>
          </a:p>
        </p:txBody>
      </p:sp>
    </p:spTree>
    <p:extLst>
      <p:ext uri="{BB962C8B-B14F-4D97-AF65-F5344CB8AC3E}">
        <p14:creationId xmlns:p14="http://schemas.microsoft.com/office/powerpoint/2010/main" val="64430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conclure, ce projet m’a permis de :</a:t>
            </a:r>
          </a:p>
          <a:p>
            <a:r>
              <a:rPr lang="fr-FR" dirty="0"/>
              <a:t>Prendre en main un projet existant,</a:t>
            </a:r>
          </a:p>
          <a:p>
            <a:r>
              <a:rPr lang="fr-FR" dirty="0"/>
              <a:t>Ajouter une nouvelle fonctionnalité,</a:t>
            </a:r>
          </a:p>
          <a:p>
            <a:r>
              <a:rPr lang="fr-FR" dirty="0"/>
              <a:t>Appliquer des règles métier concrètes,</a:t>
            </a:r>
          </a:p>
          <a:p>
            <a:r>
              <a:rPr lang="fr-FR" dirty="0"/>
              <a:t>Écrire des tests unitaires pour chaque cas.</a:t>
            </a:r>
            <a:br>
              <a:rPr lang="fr-FR" dirty="0"/>
            </a:br>
            <a:r>
              <a:rPr lang="fr-FR" dirty="0"/>
              <a:t>J’ai appris à travailler proprement, à tester mon code, et à documenter mes résultats avec un protocole clair.</a:t>
            </a:r>
            <a:br>
              <a:rPr lang="fr-FR" dirty="0"/>
            </a:br>
            <a:r>
              <a:rPr lang="fr-FR" dirty="0"/>
              <a:t>J’ai aussi mieux compris le rôle des services, des contrôleurs, et du pattern MVC en ASP.NET.</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14</a:t>
            </a:fld>
            <a:endParaRPr lang="fr-FR"/>
          </a:p>
        </p:txBody>
      </p:sp>
    </p:spTree>
    <p:extLst>
      <p:ext uri="{BB962C8B-B14F-4D97-AF65-F5344CB8AC3E}">
        <p14:creationId xmlns:p14="http://schemas.microsoft.com/office/powerpoint/2010/main" val="2225595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Merci beaucoup pour votre attention.</a:t>
            </a:r>
            <a:br>
              <a:rPr lang="fr-FR" dirty="0"/>
            </a:br>
            <a:r>
              <a:rPr lang="fr-FR" dirty="0"/>
              <a:t>Je suis prêt à répondre à toutes vos questions sur ma démarche, mes tests, le code, ou même mes difficultés.</a:t>
            </a:r>
          </a:p>
          <a:p>
            <a:r>
              <a:rPr lang="fr-FR" dirty="0"/>
              <a:t>J’ai utilisé un </a:t>
            </a:r>
            <a:r>
              <a:rPr lang="fr-FR" dirty="0" err="1"/>
              <a:t>FakeLocalizer</a:t>
            </a:r>
            <a:r>
              <a:rPr lang="fr-FR" dirty="0"/>
              <a:t> pour les tests. Il remplace le vrai traducteur et me renvoie juste la clé de l’erreur, comme ‘</a:t>
            </a:r>
            <a:r>
              <a:rPr lang="fr-FR" dirty="0" err="1"/>
              <a:t>MissingName</a:t>
            </a:r>
            <a:r>
              <a:rPr lang="fr-FR" dirty="0"/>
              <a:t>’. Comme ça, mes tests peuvent vérifier facilement si l’erreur est bien déclenchée.</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15</a:t>
            </a:fld>
            <a:endParaRPr lang="fr-FR"/>
          </a:p>
        </p:txBody>
      </p:sp>
    </p:spTree>
    <p:extLst>
      <p:ext uri="{BB962C8B-B14F-4D97-AF65-F5344CB8AC3E}">
        <p14:creationId xmlns:p14="http://schemas.microsoft.com/office/powerpoint/2010/main" val="403875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projet est une application Web ASP.NET </a:t>
            </a:r>
            <a:r>
              <a:rPr lang="fr-FR" dirty="0" err="1"/>
              <a:t>Core</a:t>
            </a:r>
            <a:r>
              <a:rPr lang="fr-FR" dirty="0"/>
              <a:t> qui permet de gérer un inventaire de produits.</a:t>
            </a:r>
            <a:br>
              <a:rPr lang="fr-FR" dirty="0"/>
            </a:br>
            <a:r>
              <a:rPr lang="fr-FR" dirty="0"/>
              <a:t>C’est un outil interne, utilisé uniquement par les équipes de l’entreprise.</a:t>
            </a:r>
            <a:br>
              <a:rPr lang="fr-FR" dirty="0"/>
            </a:br>
            <a:r>
              <a:rPr lang="fr-FR" dirty="0"/>
              <a:t>L’ancien développeur, Louis, avait posé les bases du projet, notamment le code pour ajouter des produits, mais il n’avait pas terminé la validation du formulaire.</a:t>
            </a:r>
            <a:br>
              <a:rPr lang="fr-FR" dirty="0"/>
            </a:br>
            <a:r>
              <a:rPr lang="fr-FR" dirty="0"/>
              <a:t>Concrètement, on pouvait soumettre un produit vide, un prix non numérique ou une quantité négative, sans recevoir d’erreur.</a:t>
            </a:r>
            <a:br>
              <a:rPr lang="fr-FR" dirty="0"/>
            </a:br>
            <a:r>
              <a:rPr lang="fr-FR" dirty="0"/>
              <a:t>J’ai donc dû corriger ça, mais sans modifier la logique existante, comme il m’a été demandé.</a:t>
            </a:r>
            <a:br>
              <a:rPr lang="fr-FR" dirty="0"/>
            </a:br>
            <a:r>
              <a:rPr lang="fr-FR" dirty="0"/>
              <a:t>L’autre partie importante de ma mission était d’écrire des tests unitaires pour chaque règle, et de livrer un protocole de test complet.</a:t>
            </a:r>
          </a:p>
        </p:txBody>
      </p:sp>
      <p:sp>
        <p:nvSpPr>
          <p:cNvPr id="4" name="Espace réservé du numéro de diapositive 3"/>
          <p:cNvSpPr>
            <a:spLocks noGrp="1"/>
          </p:cNvSpPr>
          <p:nvPr>
            <p:ph type="sldNum" sz="quarter" idx="5"/>
          </p:nvPr>
        </p:nvSpPr>
        <p:spPr/>
        <p:txBody>
          <a:bodyPr/>
          <a:lstStyle/>
          <a:p>
            <a:fld id="{104CE20C-1194-4FE2-9D48-27AFEDA9EB11}" type="slidenum">
              <a:rPr lang="fr-FR" smtClean="0"/>
              <a:t>2</a:t>
            </a:fld>
            <a:endParaRPr lang="fr-FR"/>
          </a:p>
        </p:txBody>
      </p:sp>
    </p:spTree>
    <p:extLst>
      <p:ext uri="{BB962C8B-B14F-4D97-AF65-F5344CB8AC3E}">
        <p14:creationId xmlns:p14="http://schemas.microsoft.com/office/powerpoint/2010/main" val="291170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D’abord, </a:t>
            </a:r>
            <a:r>
              <a:rPr lang="fr-FR" b="1" dirty="0"/>
              <a:t>empêcher l’utilisateur de soumettre des données invalides</a:t>
            </a:r>
            <a:r>
              <a:rPr lang="fr-FR" dirty="0"/>
              <a:t> dans le formulaire.</a:t>
            </a:r>
            <a:br>
              <a:rPr lang="fr-FR" dirty="0"/>
            </a:br>
            <a:r>
              <a:rPr lang="fr-FR" dirty="0"/>
              <a:t>Ensuite, </a:t>
            </a:r>
            <a:r>
              <a:rPr lang="fr-FR" b="1" dirty="0"/>
              <a:t>garantir que cette logique de validation fonctionne à 100 %</a:t>
            </a:r>
            <a:r>
              <a:rPr lang="fr-FR" dirty="0"/>
              <a:t> en écrivant des tests unitaires.</a:t>
            </a:r>
            <a:br>
              <a:rPr lang="fr-FR" dirty="0"/>
            </a:br>
            <a:r>
              <a:rPr lang="fr-FR" dirty="0"/>
              <a:t>Je devais aussi respecter une contrainte importante : </a:t>
            </a:r>
            <a:r>
              <a:rPr lang="fr-FR" b="1" dirty="0"/>
              <a:t>ne pas modifier le cœur du code existant</a:t>
            </a:r>
            <a:r>
              <a:rPr lang="fr-FR" dirty="0"/>
              <a:t>, et m’appuyer sur la structure mise en place par Louis.</a:t>
            </a:r>
            <a:br>
              <a:rPr lang="fr-FR" dirty="0"/>
            </a:br>
            <a:r>
              <a:rPr lang="fr-FR" dirty="0"/>
              <a:t>J’ai aussi complété le </a:t>
            </a:r>
            <a:r>
              <a:rPr lang="fr-FR" b="1" dirty="0"/>
              <a:t>document de protocole de test</a:t>
            </a:r>
            <a:r>
              <a:rPr lang="fr-FR" dirty="0"/>
              <a:t>, en suivant la méthode Arrange, </a:t>
            </a:r>
            <a:r>
              <a:rPr lang="fr-FR" dirty="0" err="1"/>
              <a:t>Act</a:t>
            </a:r>
            <a:r>
              <a:rPr lang="fr-FR" dirty="0"/>
              <a:t>, </a:t>
            </a:r>
            <a:r>
              <a:rPr lang="fr-FR" dirty="0" err="1"/>
              <a:t>Assert</a:t>
            </a:r>
            <a:r>
              <a:rPr lang="fr-FR" dirty="0"/>
              <a:t>, comme il m’a </a:t>
            </a:r>
            <a:r>
              <a:rPr lang="fr-FR" dirty="0" err="1"/>
              <a:t>ete</a:t>
            </a:r>
            <a:r>
              <a:rPr lang="fr-FR" dirty="0"/>
              <a:t> demandé</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3</a:t>
            </a:fld>
            <a:endParaRPr lang="fr-FR"/>
          </a:p>
        </p:txBody>
      </p:sp>
    </p:spTree>
    <p:extLst>
      <p:ext uri="{BB962C8B-B14F-4D97-AF65-F5344CB8AC3E}">
        <p14:creationId xmlns:p14="http://schemas.microsoft.com/office/powerpoint/2010/main" val="420644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combiné deux méthodes professionnelles :</a:t>
            </a:r>
            <a:br>
              <a:rPr lang="fr-FR" dirty="0"/>
            </a:br>
            <a:r>
              <a:rPr lang="fr-FR" dirty="0"/>
              <a:t>D’abord la méthode </a:t>
            </a:r>
            <a:r>
              <a:rPr lang="fr-FR" b="1" dirty="0"/>
              <a:t>SMART</a:t>
            </a:r>
            <a:r>
              <a:rPr lang="fr-FR" dirty="0"/>
              <a:t> pour définir un objectif clair.</a:t>
            </a:r>
            <a:br>
              <a:rPr lang="fr-FR" dirty="0"/>
            </a:br>
            <a:r>
              <a:rPr lang="fr-FR" dirty="0"/>
              <a:t>l’approche </a:t>
            </a:r>
            <a:r>
              <a:rPr lang="fr-FR" b="1" dirty="0"/>
              <a:t>AGILE</a:t>
            </a:r>
            <a:r>
              <a:rPr lang="fr-FR" dirty="0"/>
              <a:t>, pour travailler efficacement étape par étape.</a:t>
            </a:r>
          </a:p>
          <a:p>
            <a:r>
              <a:rPr lang="fr-FR" dirty="0"/>
              <a:t>L’outil de gestion </a:t>
            </a:r>
            <a:r>
              <a:rPr lang="fr-FR" dirty="0" err="1"/>
              <a:t>trello</a:t>
            </a:r>
            <a:r>
              <a:rPr lang="fr-FR" dirty="0"/>
              <a:t> afin de mieux m’organiser</a:t>
            </a:r>
          </a:p>
          <a:p>
            <a:r>
              <a:rPr lang="fr-FR" dirty="0"/>
              <a:t>Et le gestionnaire de sources </a:t>
            </a:r>
            <a:r>
              <a:rPr lang="fr-FR" dirty="0" err="1"/>
              <a:t>github</a:t>
            </a:r>
            <a:r>
              <a:rPr lang="fr-FR" dirty="0"/>
              <a:t> afin de </a:t>
            </a:r>
            <a:r>
              <a:rPr lang="fr-FR" dirty="0" err="1"/>
              <a:t>saiuvegarder</a:t>
            </a:r>
            <a:r>
              <a:rPr lang="fr-FR" dirty="0"/>
              <a:t> mes avancé et faire un retour en arrière si </a:t>
            </a:r>
            <a:r>
              <a:rPr lang="fr-FR" dirty="0" err="1"/>
              <a:t>bessoin</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5</a:t>
            </a:fld>
            <a:endParaRPr lang="fr-FR"/>
          </a:p>
        </p:txBody>
      </p:sp>
    </p:spTree>
    <p:extLst>
      <p:ext uri="{BB962C8B-B14F-4D97-AF65-F5344CB8AC3E}">
        <p14:creationId xmlns:p14="http://schemas.microsoft.com/office/powerpoint/2010/main" val="755662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commencer, j’ai lu les notes de Louis. Elles contiennent les règles de validation attendues et quelques indications sur le code à utiliser.</a:t>
            </a:r>
            <a:br>
              <a:rPr lang="fr-FR" dirty="0"/>
            </a:br>
            <a:r>
              <a:rPr lang="fr-FR" dirty="0"/>
              <a:t>Ensuite, j’ai exploré le code existant, notamment les fichiers </a:t>
            </a:r>
            <a:r>
              <a:rPr lang="fr-FR" dirty="0" err="1"/>
              <a:t>ProductController.cs</a:t>
            </a:r>
            <a:r>
              <a:rPr lang="fr-FR" dirty="0"/>
              <a:t> et </a:t>
            </a:r>
            <a:r>
              <a:rPr lang="fr-FR" dirty="0" err="1"/>
              <a:t>ProductService.cs</a:t>
            </a:r>
            <a:r>
              <a:rPr lang="fr-FR" dirty="0"/>
              <a:t>, pour comprendre comment était structuré le module.</a:t>
            </a:r>
            <a:br>
              <a:rPr lang="fr-FR" dirty="0"/>
            </a:br>
            <a:r>
              <a:rPr lang="fr-FR" dirty="0"/>
              <a:t>J’ai repéré la méthode </a:t>
            </a:r>
            <a:r>
              <a:rPr lang="fr-FR" dirty="0" err="1"/>
              <a:t>Create</a:t>
            </a:r>
            <a:r>
              <a:rPr lang="fr-FR" dirty="0"/>
              <a:t>() dans le contrôleur, et j’ai vu que le traitement des erreurs devait se faire dans </a:t>
            </a:r>
            <a:r>
              <a:rPr lang="fr-FR" dirty="0" err="1"/>
              <a:t>ProductService</a:t>
            </a:r>
            <a:r>
              <a:rPr lang="fr-FR" dirty="0"/>
              <a:t>.</a:t>
            </a:r>
            <a:br>
              <a:rPr lang="fr-FR" dirty="0"/>
            </a:br>
            <a:r>
              <a:rPr lang="fr-FR" dirty="0"/>
              <a:t>Ensuite, j’ai écrit la méthode </a:t>
            </a:r>
            <a:r>
              <a:rPr lang="fr-FR" dirty="0" err="1"/>
              <a:t>CheckProductModelErrors</a:t>
            </a:r>
            <a:r>
              <a:rPr lang="fr-FR" dirty="0"/>
              <a:t>, qui applique toutes les règles métier.</a:t>
            </a:r>
            <a:br>
              <a:rPr lang="fr-FR" dirty="0"/>
            </a:br>
            <a:r>
              <a:rPr lang="fr-FR" dirty="0"/>
              <a:t>Une fois cette validation terminée, j’ai créé 7 tests unitaires, chacun correspondant à une règle.</a:t>
            </a:r>
            <a:br>
              <a:rPr lang="fr-FR" dirty="0"/>
            </a:br>
            <a:r>
              <a:rPr lang="fr-FR" dirty="0"/>
              <a:t>Enfin, j’ai vérifié dans Visual Studio que tous les tests passaient, et j’ai rempli le fichier protocole de test en suivant la méthode Arrange / </a:t>
            </a:r>
            <a:r>
              <a:rPr lang="fr-FR" dirty="0" err="1"/>
              <a:t>Act</a:t>
            </a:r>
            <a:r>
              <a:rPr lang="fr-FR" dirty="0"/>
              <a:t> / </a:t>
            </a:r>
            <a:r>
              <a:rPr lang="fr-FR" dirty="0" err="1"/>
              <a:t>Assert</a:t>
            </a:r>
            <a:r>
              <a:rPr lang="fr-FR" dirty="0"/>
              <a:t>.</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6</a:t>
            </a:fld>
            <a:endParaRPr lang="fr-FR"/>
          </a:p>
        </p:txBody>
      </p:sp>
    </p:spTree>
    <p:extLst>
      <p:ext uri="{BB962C8B-B14F-4D97-AF65-F5344CB8AC3E}">
        <p14:creationId xmlns:p14="http://schemas.microsoft.com/office/powerpoint/2010/main" val="426982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les 7 règles métier que j’ai dû implémenter :</a:t>
            </a:r>
          </a:p>
          <a:p>
            <a:r>
              <a:rPr lang="fr-FR" dirty="0"/>
              <a:t>Le champ </a:t>
            </a:r>
            <a:r>
              <a:rPr lang="fr-FR" b="1" dirty="0"/>
              <a:t>Nom</a:t>
            </a:r>
            <a:r>
              <a:rPr lang="fr-FR" dirty="0"/>
              <a:t> est obligatoire.</a:t>
            </a:r>
          </a:p>
          <a:p>
            <a:r>
              <a:rPr lang="fr-FR" dirty="0"/>
              <a:t>Le </a:t>
            </a:r>
            <a:r>
              <a:rPr lang="fr-FR" b="1" dirty="0"/>
              <a:t>Prix</a:t>
            </a:r>
            <a:r>
              <a:rPr lang="fr-FR" dirty="0"/>
              <a:t> est obligatoire, il doit être un </a:t>
            </a:r>
            <a:r>
              <a:rPr lang="fr-FR" b="1" dirty="0"/>
              <a:t>nombre</a:t>
            </a:r>
            <a:r>
              <a:rPr lang="fr-FR" dirty="0"/>
              <a:t>, et il doit être </a:t>
            </a:r>
            <a:r>
              <a:rPr lang="fr-FR" b="1" dirty="0"/>
              <a:t>strictement supérieur à 0</a:t>
            </a:r>
            <a:r>
              <a:rPr lang="fr-FR" dirty="0"/>
              <a:t>.</a:t>
            </a:r>
          </a:p>
          <a:p>
            <a:r>
              <a:rPr lang="fr-FR" dirty="0"/>
              <a:t>La </a:t>
            </a:r>
            <a:r>
              <a:rPr lang="fr-FR" b="1" dirty="0"/>
              <a:t>Quantité</a:t>
            </a:r>
            <a:r>
              <a:rPr lang="fr-FR" dirty="0"/>
              <a:t> est obligatoire, elle doit être un </a:t>
            </a:r>
            <a:r>
              <a:rPr lang="fr-FR" b="1" dirty="0"/>
              <a:t>entier</a:t>
            </a:r>
            <a:r>
              <a:rPr lang="fr-FR" dirty="0"/>
              <a:t>, et elle doit aussi être </a:t>
            </a:r>
            <a:r>
              <a:rPr lang="fr-FR" b="1" dirty="0"/>
              <a:t>strictement supérieure à 0</a:t>
            </a:r>
            <a:r>
              <a:rPr lang="fr-FR" dirty="0"/>
              <a:t>.</a:t>
            </a:r>
            <a:br>
              <a:rPr lang="fr-FR" dirty="0"/>
            </a:br>
            <a:r>
              <a:rPr lang="fr-FR" dirty="0"/>
              <a:t>Ces règles sont simples, mais essentielles pour éviter des erreurs en base de données ou des comportements inattendus dans l’application.</a:t>
            </a:r>
            <a:br>
              <a:rPr lang="fr-FR" dirty="0"/>
            </a:br>
            <a:r>
              <a:rPr lang="fr-FR" dirty="0"/>
              <a:t>Si on laisse passer un prix vide ou une quantité négative, ça peut entraîner des bugs plus graves plus tard.</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7</a:t>
            </a:fld>
            <a:endParaRPr lang="fr-FR"/>
          </a:p>
        </p:txBody>
      </p:sp>
    </p:spTree>
    <p:extLst>
      <p:ext uri="{BB962C8B-B14F-4D97-AF65-F5344CB8AC3E}">
        <p14:creationId xmlns:p14="http://schemas.microsoft.com/office/powerpoint/2010/main" val="188934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un extrait de ma méthode </a:t>
            </a:r>
            <a:r>
              <a:rPr lang="fr-FR" dirty="0" err="1"/>
              <a:t>CheckProductModelErrors</a:t>
            </a:r>
            <a:r>
              <a:rPr lang="fr-FR" dirty="0"/>
              <a:t> dans la classe </a:t>
            </a:r>
            <a:r>
              <a:rPr lang="fr-FR" dirty="0" err="1"/>
              <a:t>ProductService</a:t>
            </a:r>
            <a:r>
              <a:rPr lang="fr-FR" dirty="0"/>
              <a:t>.</a:t>
            </a:r>
            <a:br>
              <a:rPr lang="fr-FR" dirty="0"/>
            </a:br>
            <a:r>
              <a:rPr lang="fr-FR" dirty="0"/>
              <a:t>Cette méthode prend un </a:t>
            </a:r>
            <a:r>
              <a:rPr lang="fr-FR" dirty="0" err="1"/>
              <a:t>ProductViewModel</a:t>
            </a:r>
            <a:r>
              <a:rPr lang="fr-FR" dirty="0"/>
              <a:t>, vérifie chaque champ un par un, et ajoute un message d’erreur si une règle n’est pas respectée.</a:t>
            </a:r>
            <a:br>
              <a:rPr lang="fr-FR" dirty="0"/>
            </a:br>
            <a:r>
              <a:rPr lang="fr-FR" dirty="0"/>
              <a:t>Par exemple, si le champ Nom est vide, on ajoute "</a:t>
            </a:r>
            <a:r>
              <a:rPr lang="fr-FR" dirty="0" err="1"/>
              <a:t>MissingName</a:t>
            </a:r>
            <a:r>
              <a:rPr lang="fr-FR" dirty="0"/>
              <a:t>" à la liste d’erreurs.</a:t>
            </a:r>
            <a:br>
              <a:rPr lang="fr-FR" dirty="0"/>
            </a:br>
            <a:r>
              <a:rPr lang="fr-FR" dirty="0"/>
              <a:t>Ce message est ensuite affiché dans la vue.</a:t>
            </a:r>
            <a:br>
              <a:rPr lang="fr-FR" dirty="0"/>
            </a:br>
            <a:r>
              <a:rPr lang="fr-FR" dirty="0"/>
              <a:t>J’ai aussi utilisé un objet </a:t>
            </a:r>
            <a:r>
              <a:rPr lang="fr-FR" dirty="0" err="1"/>
              <a:t>localizer</a:t>
            </a:r>
            <a:r>
              <a:rPr lang="fr-FR" dirty="0"/>
              <a:t> pour gérer les erreurs dans différentes langues. Mais dans mes tests, j’ai utilisé un </a:t>
            </a:r>
            <a:r>
              <a:rPr lang="fr-FR" dirty="0" err="1"/>
              <a:t>FakeLocalizer</a:t>
            </a:r>
            <a:r>
              <a:rPr lang="fr-FR" dirty="0"/>
              <a:t>, un faux traducteur qui me rend juste le nom de l’erreur, comme "</a:t>
            </a:r>
            <a:r>
              <a:rPr lang="fr-FR" dirty="0" err="1"/>
              <a:t>MissingName</a:t>
            </a:r>
            <a:r>
              <a:rPr lang="fr-FR" dirty="0"/>
              <a:t>", pour simplifier les vérifications.</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8</a:t>
            </a:fld>
            <a:endParaRPr lang="fr-FR"/>
          </a:p>
        </p:txBody>
      </p:sp>
    </p:spTree>
    <p:extLst>
      <p:ext uri="{BB962C8B-B14F-4D97-AF65-F5344CB8AC3E}">
        <p14:creationId xmlns:p14="http://schemas.microsoft.com/office/powerpoint/2010/main" val="779447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tests unitaires sont très importants dans un projet, même petit. Ils permettent de s’assurer que le code fonctionne comme prévu, et surtout que les règles métier sont bien respectées.</a:t>
            </a:r>
            <a:br>
              <a:rPr lang="fr-FR" dirty="0"/>
            </a:br>
            <a:r>
              <a:rPr lang="fr-FR" dirty="0"/>
              <a:t>Si un autre développeur modifie la validation plus tard, on pourra relancer les tests pour vérifier que tout marche encore.</a:t>
            </a:r>
            <a:br>
              <a:rPr lang="fr-FR" dirty="0"/>
            </a:br>
            <a:r>
              <a:rPr lang="fr-FR" dirty="0"/>
              <a:t>C’est une forme d’assurance qualité. Ça évite aussi les erreurs cachées ou les effets de bord.</a:t>
            </a:r>
            <a:br>
              <a:rPr lang="fr-FR" dirty="0"/>
            </a:br>
            <a:r>
              <a:rPr lang="fr-FR" dirty="0"/>
              <a:t>Dans ce projet, j’ai décidé de faire un test pour chaque règle, pour être sûr de bien tout couvrir.</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9</a:t>
            </a:fld>
            <a:endParaRPr lang="fr-FR"/>
          </a:p>
        </p:txBody>
      </p:sp>
    </p:spTree>
    <p:extLst>
      <p:ext uri="{BB962C8B-B14F-4D97-AF65-F5344CB8AC3E}">
        <p14:creationId xmlns:p14="http://schemas.microsoft.com/office/powerpoint/2010/main" val="881653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donc écrit 7 tests unitaires, un pour chaque règle métier :</a:t>
            </a:r>
          </a:p>
          <a:p>
            <a:r>
              <a:rPr lang="fr-FR" dirty="0"/>
              <a:t>1 test pour vérifier que le nom est bien obligatoire.</a:t>
            </a:r>
          </a:p>
          <a:p>
            <a:r>
              <a:rPr lang="fr-FR" dirty="0"/>
              <a:t>3 tests pour le prix : vide, pas un nombre, ou égal à 0.</a:t>
            </a:r>
          </a:p>
          <a:p>
            <a:r>
              <a:rPr lang="fr-FR" dirty="0"/>
              <a:t>3 tests pour la quantité : vide, pas un entier, ou négative.</a:t>
            </a:r>
            <a:br>
              <a:rPr lang="fr-FR" dirty="0"/>
            </a:br>
            <a:r>
              <a:rPr lang="fr-FR" dirty="0"/>
              <a:t>Chaque test suit toujours le même modèle : je crée un produit invalide, je lance la méthode de validation, et je vérifie qu’elle renvoie le bon message d’erreur.</a:t>
            </a:r>
          </a:p>
        </p:txBody>
      </p:sp>
      <p:sp>
        <p:nvSpPr>
          <p:cNvPr id="4" name="Espace réservé du numéro de diapositive 3"/>
          <p:cNvSpPr>
            <a:spLocks noGrp="1"/>
          </p:cNvSpPr>
          <p:nvPr>
            <p:ph type="sldNum" sz="quarter" idx="5"/>
          </p:nvPr>
        </p:nvSpPr>
        <p:spPr/>
        <p:txBody>
          <a:bodyPr/>
          <a:lstStyle/>
          <a:p>
            <a:fld id="{A07B8C24-F907-4392-B726-2485ED062295}" type="slidenum">
              <a:rPr lang="fr-FR" smtClean="0"/>
              <a:t>10</a:t>
            </a:fld>
            <a:endParaRPr lang="fr-FR"/>
          </a:p>
        </p:txBody>
      </p:sp>
    </p:spTree>
    <p:extLst>
      <p:ext uri="{BB962C8B-B14F-4D97-AF65-F5344CB8AC3E}">
        <p14:creationId xmlns:p14="http://schemas.microsoft.com/office/powerpoint/2010/main" val="216719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37511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67F45AC6-C491-4585-A584-9CE2AF7D5500}" type="datetime1">
              <a:rPr lang="en-US" smtClean="0"/>
              <a:t>6/5/2025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8571123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6669509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196774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7870626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81352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56167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51908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3482078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069195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F45AC6-C491-4585-A584-9CE2AF7D5500}" type="datetime1">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5093353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6/5/2025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5731848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6/5/2025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2667967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6/5/2025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3036359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6/5/2025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6629011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F45AC6-C491-4585-A584-9CE2AF7D5500}" type="datetime1">
              <a:rPr lang="en-US" smtClean="0"/>
              <a:t>6/5/2025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5472478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F45AC6-C491-4585-A584-9CE2AF7D5500}" type="datetime1">
              <a:rPr lang="en-US" smtClean="0"/>
              <a:t>6/5/2025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893706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F45AC6-C491-4585-A584-9CE2AF7D5500}" type="datetime1">
              <a:rPr lang="en-US" smtClean="0"/>
              <a:t>6/5/2025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C057153-B650-4DEB-B370-79DDCFDCE934}" type="slidenum">
              <a:rPr lang="en-US" smtClean="0"/>
              <a:t>‹N°›</a:t>
            </a:fld>
            <a:endParaRPr lang="en-US"/>
          </a:p>
        </p:txBody>
      </p:sp>
    </p:spTree>
    <p:extLst>
      <p:ext uri="{BB962C8B-B14F-4D97-AF65-F5344CB8AC3E}">
        <p14:creationId xmlns:p14="http://schemas.microsoft.com/office/powerpoint/2010/main" val="38192552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e image contenant bleu vert, capture d’écran, bleu, eau&#10;&#10;Le contenu généré par l’IA peut être incorrect.">
            <a:extLst>
              <a:ext uri="{FF2B5EF4-FFF2-40B4-BE49-F238E27FC236}">
                <a16:creationId xmlns:a16="http://schemas.microsoft.com/office/drawing/2014/main" id="{F7539334-5CCF-A663-7F24-385CE8B0DB25}"/>
              </a:ext>
            </a:extLst>
          </p:cNvPr>
          <p:cNvPicPr>
            <a:picLocks noChangeAspect="1"/>
          </p:cNvPicPr>
          <p:nvPr/>
        </p:nvPicPr>
        <p:blipFill>
          <a:blip r:embed="rId3">
            <a:alphaModFix amt="60000"/>
          </a:blip>
          <a:srcRect/>
          <a:stretch/>
        </p:blipFill>
        <p:spPr>
          <a:xfrm>
            <a:off x="0" y="-4194"/>
            <a:ext cx="12192000" cy="6857999"/>
          </a:xfrm>
          <a:prstGeom prst="rect">
            <a:avLst/>
          </a:prstGeom>
        </p:spPr>
      </p:pic>
      <p:sp>
        <p:nvSpPr>
          <p:cNvPr id="2" name="Titre 1">
            <a:extLst>
              <a:ext uri="{FF2B5EF4-FFF2-40B4-BE49-F238E27FC236}">
                <a16:creationId xmlns:a16="http://schemas.microsoft.com/office/drawing/2014/main" id="{40E6C309-B17B-F188-60F8-86C7F5E5A28D}"/>
              </a:ext>
            </a:extLst>
          </p:cNvPr>
          <p:cNvSpPr>
            <a:spLocks noGrp="1"/>
          </p:cNvSpPr>
          <p:nvPr>
            <p:ph type="ctrTitle"/>
          </p:nvPr>
        </p:nvSpPr>
        <p:spPr>
          <a:xfrm>
            <a:off x="2301923" y="1482602"/>
            <a:ext cx="7588155" cy="2236264"/>
          </a:xfrm>
        </p:spPr>
        <p:txBody>
          <a:bodyPr>
            <a:normAutofit/>
          </a:bodyPr>
          <a:lstStyle/>
          <a:p>
            <a:r>
              <a:rPr lang="fr-FR" sz="5400" dirty="0">
                <a:solidFill>
                  <a:srgbClr val="FFFFFF"/>
                </a:solidFill>
              </a:rPr>
              <a:t>Soutenance</a:t>
            </a:r>
          </a:p>
        </p:txBody>
      </p:sp>
      <p:sp>
        <p:nvSpPr>
          <p:cNvPr id="3" name="Sous-titre 2">
            <a:extLst>
              <a:ext uri="{FF2B5EF4-FFF2-40B4-BE49-F238E27FC236}">
                <a16:creationId xmlns:a16="http://schemas.microsoft.com/office/drawing/2014/main" id="{9C059E27-3409-8050-73C8-ABB3876739FF}"/>
              </a:ext>
            </a:extLst>
          </p:cNvPr>
          <p:cNvSpPr>
            <a:spLocks noGrp="1"/>
          </p:cNvSpPr>
          <p:nvPr>
            <p:ph type="subTitle" idx="1"/>
          </p:nvPr>
        </p:nvSpPr>
        <p:spPr>
          <a:xfrm>
            <a:off x="2301923" y="3793937"/>
            <a:ext cx="7588155" cy="1581461"/>
          </a:xfrm>
        </p:spPr>
        <p:txBody>
          <a:bodyPr>
            <a:normAutofit/>
          </a:bodyPr>
          <a:lstStyle/>
          <a:p>
            <a:r>
              <a:rPr lang="fr-FR" sz="2200" dirty="0">
                <a:solidFill>
                  <a:srgbClr val="FFFFFF"/>
                </a:solidFill>
              </a:rPr>
              <a:t>Projet N°3 : Testez l'implémentation d'une nouvelle fonctionnalité .NET</a:t>
            </a:r>
          </a:p>
          <a:p>
            <a:endParaRPr lang="fr-FR" sz="2200" dirty="0">
              <a:solidFill>
                <a:srgbClr val="FFFFFF"/>
              </a:solidFill>
            </a:endParaRPr>
          </a:p>
        </p:txBody>
      </p:sp>
    </p:spTree>
    <p:extLst>
      <p:ext uri="{BB962C8B-B14F-4D97-AF65-F5344CB8AC3E}">
        <p14:creationId xmlns:p14="http://schemas.microsoft.com/office/powerpoint/2010/main" val="35934101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Cas testes </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1895538"/>
            <a:ext cx="8534400" cy="3615267"/>
          </a:xfrm>
        </p:spPr>
        <p:txBody>
          <a:bodyPr>
            <a:normAutofit/>
          </a:bodyPr>
          <a:lstStyle/>
          <a:p>
            <a:r>
              <a:rPr lang="fr-FR" dirty="0">
                <a:solidFill>
                  <a:schemeClr val="tx1"/>
                </a:solidFill>
              </a:rPr>
              <a:t>7 tests au total </a:t>
            </a:r>
          </a:p>
          <a:p>
            <a:endParaRPr lang="fr-FR" dirty="0">
              <a:solidFill>
                <a:schemeClr val="tx1"/>
              </a:solidFill>
            </a:endParaRPr>
          </a:p>
          <a:p>
            <a:r>
              <a:rPr lang="fr-FR" dirty="0">
                <a:solidFill>
                  <a:schemeClr val="tx1"/>
                </a:solidFill>
              </a:rPr>
              <a:t>Prix vide, pas nombre, ≤0</a:t>
            </a:r>
          </a:p>
          <a:p>
            <a:endParaRPr lang="fr-FR" dirty="0">
              <a:solidFill>
                <a:schemeClr val="tx1"/>
              </a:solidFill>
            </a:endParaRPr>
          </a:p>
          <a:p>
            <a:r>
              <a:rPr lang="fr-FR" dirty="0">
                <a:solidFill>
                  <a:schemeClr val="tx1"/>
                </a:solidFill>
              </a:rPr>
              <a:t>Quantité vide, pas entier, ≤0</a:t>
            </a:r>
          </a:p>
        </p:txBody>
      </p:sp>
    </p:spTree>
    <p:extLst>
      <p:ext uri="{BB962C8B-B14F-4D97-AF65-F5344CB8AC3E}">
        <p14:creationId xmlns:p14="http://schemas.microsoft.com/office/powerpoint/2010/main" val="106042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Exemple d’un test unitaire</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1895538"/>
            <a:ext cx="8534400" cy="3615267"/>
          </a:xfrm>
        </p:spPr>
        <p:txBody>
          <a:bodyPr>
            <a:normAutofit/>
          </a:bodyPr>
          <a:lstStyle/>
          <a:p>
            <a:r>
              <a:rPr lang="fr-FR" dirty="0">
                <a:solidFill>
                  <a:schemeClr val="tx1"/>
                </a:solidFill>
              </a:rPr>
              <a:t>Arrange : produit sans nom</a:t>
            </a:r>
          </a:p>
          <a:p>
            <a:endParaRPr lang="fr-FR" dirty="0">
              <a:solidFill>
                <a:schemeClr val="tx1"/>
              </a:solidFill>
            </a:endParaRPr>
          </a:p>
          <a:p>
            <a:r>
              <a:rPr lang="fr-FR" dirty="0" err="1">
                <a:solidFill>
                  <a:schemeClr val="tx1"/>
                </a:solidFill>
              </a:rPr>
              <a:t>Act</a:t>
            </a:r>
            <a:r>
              <a:rPr lang="fr-FR" dirty="0">
                <a:solidFill>
                  <a:schemeClr val="tx1"/>
                </a:solidFill>
              </a:rPr>
              <a:t> : appel méthode</a:t>
            </a:r>
          </a:p>
          <a:p>
            <a:endParaRPr lang="fr-FR" dirty="0">
              <a:solidFill>
                <a:schemeClr val="tx1"/>
              </a:solidFill>
            </a:endParaRPr>
          </a:p>
          <a:p>
            <a:r>
              <a:rPr lang="fr-FR" dirty="0" err="1">
                <a:solidFill>
                  <a:schemeClr val="tx1"/>
                </a:solidFill>
              </a:rPr>
              <a:t>Assert</a:t>
            </a:r>
            <a:r>
              <a:rPr lang="fr-FR" dirty="0">
                <a:solidFill>
                  <a:schemeClr val="tx1"/>
                </a:solidFill>
              </a:rPr>
              <a:t> : erreur </a:t>
            </a:r>
            <a:r>
              <a:rPr lang="fr-FR" dirty="0" err="1">
                <a:solidFill>
                  <a:schemeClr val="tx1"/>
                </a:solidFill>
              </a:rPr>
              <a:t>MissingName</a:t>
            </a:r>
            <a:endParaRPr lang="fr-FR" dirty="0">
              <a:solidFill>
                <a:schemeClr val="tx1"/>
              </a:solidFill>
            </a:endParaRPr>
          </a:p>
        </p:txBody>
      </p:sp>
      <p:pic>
        <p:nvPicPr>
          <p:cNvPr id="5" name="Image 4" descr="Une image contenant texte, Police, capture d’écran&#10;&#10;Description générée automatiquement">
            <a:extLst>
              <a:ext uri="{FF2B5EF4-FFF2-40B4-BE49-F238E27FC236}">
                <a16:creationId xmlns:a16="http://schemas.microsoft.com/office/drawing/2014/main" id="{A0C9C71D-207C-D991-284D-78D1C949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712" y="2335527"/>
            <a:ext cx="6308157" cy="2735287"/>
          </a:xfrm>
          <a:prstGeom prst="rect">
            <a:avLst/>
          </a:prstGeom>
        </p:spPr>
      </p:pic>
    </p:spTree>
    <p:extLst>
      <p:ext uri="{BB962C8B-B14F-4D97-AF65-F5344CB8AC3E}">
        <p14:creationId xmlns:p14="http://schemas.microsoft.com/office/powerpoint/2010/main" val="2084719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a:t>Résultats des tests</a:t>
            </a:r>
            <a:endParaRPr lang="fr-FR" dirty="0"/>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1895538"/>
            <a:ext cx="8534400" cy="3615267"/>
          </a:xfrm>
        </p:spPr>
        <p:txBody>
          <a:bodyPr>
            <a:normAutofit/>
          </a:bodyPr>
          <a:lstStyle/>
          <a:p>
            <a:r>
              <a:rPr lang="fr-FR" dirty="0">
                <a:solidFill>
                  <a:schemeClr val="tx1"/>
                </a:solidFill>
              </a:rPr>
              <a:t>Tous les tests passent </a:t>
            </a:r>
          </a:p>
          <a:p>
            <a:endParaRPr lang="fr-FR" dirty="0">
              <a:solidFill>
                <a:schemeClr val="tx1"/>
              </a:solidFill>
            </a:endParaRPr>
          </a:p>
          <a:p>
            <a:r>
              <a:rPr lang="fr-FR" dirty="0">
                <a:solidFill>
                  <a:schemeClr val="tx1"/>
                </a:solidFill>
              </a:rPr>
              <a:t>100% OK</a:t>
            </a:r>
          </a:p>
        </p:txBody>
      </p:sp>
      <p:pic>
        <p:nvPicPr>
          <p:cNvPr id="7" name="Image 6" descr="Une image contenant texte, capture d’écran, logiciel, affichage&#10;&#10;Description générée automatiquement">
            <a:extLst>
              <a:ext uri="{FF2B5EF4-FFF2-40B4-BE49-F238E27FC236}">
                <a16:creationId xmlns:a16="http://schemas.microsoft.com/office/drawing/2014/main" id="{4D63DE81-43D6-3CC2-D544-E81C2B9BC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825810"/>
            <a:ext cx="5201376" cy="3296110"/>
          </a:xfrm>
          <a:prstGeom prst="rect">
            <a:avLst/>
          </a:prstGeom>
        </p:spPr>
      </p:pic>
    </p:spTree>
    <p:extLst>
      <p:ext uri="{BB962C8B-B14F-4D97-AF65-F5344CB8AC3E}">
        <p14:creationId xmlns:p14="http://schemas.microsoft.com/office/powerpoint/2010/main" val="228457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Nettoyage du code</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1895538"/>
            <a:ext cx="8534400" cy="3615267"/>
          </a:xfrm>
        </p:spPr>
        <p:txBody>
          <a:bodyPr>
            <a:normAutofit/>
          </a:bodyPr>
          <a:lstStyle/>
          <a:p>
            <a:r>
              <a:rPr lang="fr-FR" dirty="0">
                <a:solidFill>
                  <a:schemeClr val="tx1"/>
                </a:solidFill>
              </a:rPr>
              <a:t>Code clair et lisible</a:t>
            </a:r>
          </a:p>
          <a:p>
            <a:pPr marL="0" indent="0">
              <a:buNone/>
            </a:pPr>
            <a:endParaRPr lang="fr-FR" dirty="0">
              <a:solidFill>
                <a:schemeClr val="tx1"/>
              </a:solidFill>
            </a:endParaRPr>
          </a:p>
          <a:p>
            <a:r>
              <a:rPr lang="fr-FR" dirty="0">
                <a:solidFill>
                  <a:schemeClr val="tx1"/>
                </a:solidFill>
              </a:rPr>
              <a:t>Bonnes pratiques</a:t>
            </a:r>
          </a:p>
          <a:p>
            <a:pPr marL="0" indent="0">
              <a:buNone/>
            </a:pPr>
            <a:endParaRPr lang="fr-FR" dirty="0">
              <a:solidFill>
                <a:schemeClr val="tx1"/>
              </a:solidFill>
            </a:endParaRPr>
          </a:p>
          <a:p>
            <a:r>
              <a:rPr lang="fr-FR" dirty="0">
                <a:solidFill>
                  <a:schemeClr val="tx1"/>
                </a:solidFill>
              </a:rPr>
              <a:t>Noms explicites</a:t>
            </a:r>
          </a:p>
        </p:txBody>
      </p:sp>
    </p:spTree>
    <p:extLst>
      <p:ext uri="{BB962C8B-B14F-4D97-AF65-F5344CB8AC3E}">
        <p14:creationId xmlns:p14="http://schemas.microsoft.com/office/powerpoint/2010/main" val="717398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CONCLUSION</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1895538"/>
            <a:ext cx="8534400" cy="3615267"/>
          </a:xfrm>
        </p:spPr>
        <p:txBody>
          <a:bodyPr>
            <a:normAutofit/>
          </a:bodyPr>
          <a:lstStyle/>
          <a:p>
            <a:r>
              <a:rPr lang="fr-FR" dirty="0">
                <a:solidFill>
                  <a:schemeClr val="tx1"/>
                </a:solidFill>
              </a:rPr>
              <a:t>Validation OK</a:t>
            </a:r>
          </a:p>
          <a:p>
            <a:pPr marL="0" indent="0">
              <a:buNone/>
            </a:pPr>
            <a:endParaRPr lang="fr-FR" dirty="0">
              <a:solidFill>
                <a:schemeClr val="tx1"/>
              </a:solidFill>
            </a:endParaRPr>
          </a:p>
          <a:p>
            <a:r>
              <a:rPr lang="fr-FR" dirty="0">
                <a:solidFill>
                  <a:schemeClr val="tx1"/>
                </a:solidFill>
              </a:rPr>
              <a:t>Tests OK</a:t>
            </a:r>
          </a:p>
          <a:p>
            <a:endParaRPr lang="fr-FR" dirty="0">
              <a:solidFill>
                <a:schemeClr val="tx1"/>
              </a:solidFill>
            </a:endParaRPr>
          </a:p>
          <a:p>
            <a:r>
              <a:rPr lang="fr-FR" dirty="0">
                <a:solidFill>
                  <a:schemeClr val="tx1"/>
                </a:solidFill>
              </a:rPr>
              <a:t>Code propre</a:t>
            </a:r>
          </a:p>
        </p:txBody>
      </p:sp>
      <p:sp>
        <p:nvSpPr>
          <p:cNvPr id="4" name="Rectangle 1">
            <a:extLst>
              <a:ext uri="{FF2B5EF4-FFF2-40B4-BE49-F238E27FC236}">
                <a16:creationId xmlns:a16="http://schemas.microsoft.com/office/drawing/2014/main" id="{8B555089-A9E9-2F4D-3792-C93D3196963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a:ln>
                  <a:noFill/>
                </a:ln>
                <a:solidFill>
                  <a:schemeClr val="tx1"/>
                </a:solidFill>
                <a:effectLst/>
                <a:latin typeface="Arial" panose="020B0604020202020204" pitchFamily="34" charset="0"/>
              </a:rPr>
              <a:t>Tests OK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329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e image contenant bleu vert, capture d’écran, bleu, eau&#10;&#10;Le contenu généré par l’IA peut être incorrect.">
            <a:extLst>
              <a:ext uri="{FF2B5EF4-FFF2-40B4-BE49-F238E27FC236}">
                <a16:creationId xmlns:a16="http://schemas.microsoft.com/office/drawing/2014/main" id="{F7539334-5CCF-A663-7F24-385CE8B0DB25}"/>
              </a:ext>
            </a:extLst>
          </p:cNvPr>
          <p:cNvPicPr>
            <a:picLocks noChangeAspect="1"/>
          </p:cNvPicPr>
          <p:nvPr/>
        </p:nvPicPr>
        <p:blipFill>
          <a:blip r:embed="rId3">
            <a:alphaModFix amt="60000"/>
          </a:blip>
          <a:srcRect/>
          <a:stretch/>
        </p:blipFill>
        <p:spPr>
          <a:xfrm>
            <a:off x="1" y="1"/>
            <a:ext cx="12192000" cy="6857999"/>
          </a:xfrm>
          <a:prstGeom prst="rect">
            <a:avLst/>
          </a:prstGeom>
        </p:spPr>
      </p:pic>
      <p:sp>
        <p:nvSpPr>
          <p:cNvPr id="2" name="Titre 1">
            <a:extLst>
              <a:ext uri="{FF2B5EF4-FFF2-40B4-BE49-F238E27FC236}">
                <a16:creationId xmlns:a16="http://schemas.microsoft.com/office/drawing/2014/main" id="{40E6C309-B17B-F188-60F8-86C7F5E5A28D}"/>
              </a:ext>
            </a:extLst>
          </p:cNvPr>
          <p:cNvSpPr>
            <a:spLocks noGrp="1"/>
          </p:cNvSpPr>
          <p:nvPr>
            <p:ph type="ctrTitle"/>
          </p:nvPr>
        </p:nvSpPr>
        <p:spPr>
          <a:xfrm>
            <a:off x="4076935" y="2137404"/>
            <a:ext cx="2978289" cy="993595"/>
          </a:xfrm>
        </p:spPr>
        <p:txBody>
          <a:bodyPr>
            <a:normAutofit/>
          </a:bodyPr>
          <a:lstStyle/>
          <a:p>
            <a:r>
              <a:rPr lang="fr-FR" sz="5400" dirty="0">
                <a:solidFill>
                  <a:srgbClr val="FFFFFF"/>
                </a:solidFill>
              </a:rPr>
              <a:t>MERCI </a:t>
            </a:r>
          </a:p>
        </p:txBody>
      </p:sp>
      <p:sp>
        <p:nvSpPr>
          <p:cNvPr id="3" name="Sous-titre 2">
            <a:extLst>
              <a:ext uri="{FF2B5EF4-FFF2-40B4-BE49-F238E27FC236}">
                <a16:creationId xmlns:a16="http://schemas.microsoft.com/office/drawing/2014/main" id="{9C059E27-3409-8050-73C8-ABB3876739FF}"/>
              </a:ext>
            </a:extLst>
          </p:cNvPr>
          <p:cNvSpPr>
            <a:spLocks noGrp="1"/>
          </p:cNvSpPr>
          <p:nvPr>
            <p:ph type="subTitle" idx="1"/>
          </p:nvPr>
        </p:nvSpPr>
        <p:spPr>
          <a:xfrm>
            <a:off x="4076935" y="3413038"/>
            <a:ext cx="7588155" cy="1581461"/>
          </a:xfrm>
        </p:spPr>
        <p:txBody>
          <a:bodyPr>
            <a:normAutofit/>
          </a:bodyPr>
          <a:lstStyle/>
          <a:p>
            <a:r>
              <a:rPr lang="fr-FR" sz="2200" dirty="0">
                <a:solidFill>
                  <a:srgbClr val="FFFFFF"/>
                </a:solidFill>
              </a:rPr>
              <a:t>DES QUESTIONS ?</a:t>
            </a:r>
          </a:p>
          <a:p>
            <a:endParaRPr lang="fr-FR" sz="2200" dirty="0">
              <a:solidFill>
                <a:srgbClr val="FFFFFF"/>
              </a:solidFill>
            </a:endParaRPr>
          </a:p>
        </p:txBody>
      </p:sp>
    </p:spTree>
    <p:extLst>
      <p:ext uri="{BB962C8B-B14F-4D97-AF65-F5344CB8AC3E}">
        <p14:creationId xmlns:p14="http://schemas.microsoft.com/office/powerpoint/2010/main" val="194370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7F685-DFB0-DA0E-59C7-4202FF8E28C6}"/>
              </a:ext>
            </a:extLst>
          </p:cNvPr>
          <p:cNvSpPr>
            <a:spLocks noGrp="1"/>
          </p:cNvSpPr>
          <p:nvPr>
            <p:ph type="title"/>
          </p:nvPr>
        </p:nvSpPr>
        <p:spPr>
          <a:xfrm>
            <a:off x="7666934" y="164460"/>
            <a:ext cx="3518748" cy="751531"/>
          </a:xfrm>
        </p:spPr>
        <p:txBody>
          <a:bodyPr anchor="b">
            <a:normAutofit/>
          </a:bodyPr>
          <a:lstStyle/>
          <a:p>
            <a:r>
              <a:rPr lang="fr-FR" sz="2800" dirty="0"/>
              <a:t>Contexte </a:t>
            </a:r>
          </a:p>
        </p:txBody>
      </p:sp>
      <p:pic>
        <p:nvPicPr>
          <p:cNvPr id="6" name="Image 5" descr="Une image contenant Police, logo, symbole, triangle&#10;&#10;Le contenu généré par l’IA peut être incorrect.">
            <a:extLst>
              <a:ext uri="{FF2B5EF4-FFF2-40B4-BE49-F238E27FC236}">
                <a16:creationId xmlns:a16="http://schemas.microsoft.com/office/drawing/2014/main" id="{58203C19-35AE-F034-DA58-824DA2D76753}"/>
              </a:ext>
            </a:extLst>
          </p:cNvPr>
          <p:cNvPicPr>
            <a:picLocks noChangeAspect="1"/>
          </p:cNvPicPr>
          <p:nvPr/>
        </p:nvPicPr>
        <p:blipFill>
          <a:blip r:embed="rId3">
            <a:extLst>
              <a:ext uri="{28A0092B-C50C-407E-A947-70E740481C1C}">
                <a14:useLocalDpi xmlns:a14="http://schemas.microsoft.com/office/drawing/2010/main" val="0"/>
              </a:ext>
            </a:extLst>
          </a:blip>
          <a:srcRect t="9078" r="-2" b="-2"/>
          <a:stretch/>
        </p:blipFill>
        <p:spPr>
          <a:xfrm>
            <a:off x="686402" y="653056"/>
            <a:ext cx="6621451" cy="5254504"/>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3" name="Espace réservé du contenu 2">
            <a:extLst>
              <a:ext uri="{FF2B5EF4-FFF2-40B4-BE49-F238E27FC236}">
                <a16:creationId xmlns:a16="http://schemas.microsoft.com/office/drawing/2014/main" id="{613496DE-5206-0D25-8C97-D61A9BDC7426}"/>
              </a:ext>
            </a:extLst>
          </p:cNvPr>
          <p:cNvSpPr>
            <a:spLocks noGrp="1"/>
          </p:cNvSpPr>
          <p:nvPr>
            <p:ph idx="1"/>
          </p:nvPr>
        </p:nvSpPr>
        <p:spPr>
          <a:xfrm>
            <a:off x="7722382" y="1024687"/>
            <a:ext cx="4294848" cy="5443225"/>
          </a:xfrm>
        </p:spPr>
        <p:txBody>
          <a:bodyPr anchor="t">
            <a:noAutofit/>
          </a:bodyPr>
          <a:lstStyle/>
          <a:p>
            <a:pPr>
              <a:lnSpc>
                <a:spcPct val="90000"/>
              </a:lnSpc>
            </a:pPr>
            <a:endParaRPr lang="fr-FR" dirty="0">
              <a:solidFill>
                <a:schemeClr val="tx1"/>
              </a:solidFill>
            </a:endParaRPr>
          </a:p>
          <a:p>
            <a:pPr>
              <a:lnSpc>
                <a:spcPct val="90000"/>
              </a:lnSpc>
            </a:pPr>
            <a:endParaRPr lang="fr-FR" dirty="0">
              <a:solidFill>
                <a:schemeClr val="tx1"/>
              </a:solidFill>
            </a:endParaRPr>
          </a:p>
          <a:p>
            <a:pPr>
              <a:lnSpc>
                <a:spcPct val="90000"/>
              </a:lnSpc>
            </a:pPr>
            <a:endParaRPr lang="fr-FR" dirty="0">
              <a:solidFill>
                <a:schemeClr val="tx1"/>
              </a:solidFill>
            </a:endParaRPr>
          </a:p>
          <a:p>
            <a:pPr>
              <a:lnSpc>
                <a:spcPct val="90000"/>
              </a:lnSpc>
            </a:pPr>
            <a:r>
              <a:rPr lang="fr-FR" dirty="0">
                <a:solidFill>
                  <a:schemeClr val="tx1"/>
                </a:solidFill>
              </a:rPr>
              <a:t>Application Web </a:t>
            </a:r>
            <a:r>
              <a:rPr lang="fr-FR" dirty="0" err="1">
                <a:solidFill>
                  <a:schemeClr val="tx1"/>
                </a:solidFill>
              </a:rPr>
              <a:t>Lambazon</a:t>
            </a:r>
            <a:r>
              <a:rPr lang="fr-FR" dirty="0">
                <a:solidFill>
                  <a:schemeClr val="tx1"/>
                </a:solidFill>
              </a:rPr>
              <a:t> </a:t>
            </a:r>
          </a:p>
          <a:p>
            <a:pPr marL="0" indent="0">
              <a:lnSpc>
                <a:spcPct val="90000"/>
              </a:lnSpc>
              <a:buNone/>
            </a:pPr>
            <a:endParaRPr lang="fr-FR" dirty="0">
              <a:solidFill>
                <a:schemeClr val="tx1"/>
              </a:solidFill>
            </a:endParaRPr>
          </a:p>
          <a:p>
            <a:pPr>
              <a:lnSpc>
                <a:spcPct val="90000"/>
              </a:lnSpc>
            </a:pPr>
            <a:r>
              <a:rPr lang="fr-FR" dirty="0">
                <a:solidFill>
                  <a:schemeClr val="tx1"/>
                </a:solidFill>
              </a:rPr>
              <a:t>Langage utilisé : C# et le </a:t>
            </a:r>
            <a:r>
              <a:rPr lang="fr-FR" dirty="0" err="1">
                <a:solidFill>
                  <a:schemeClr val="tx1"/>
                </a:solidFill>
              </a:rPr>
              <a:t>framework</a:t>
            </a:r>
            <a:r>
              <a:rPr lang="fr-FR" dirty="0">
                <a:solidFill>
                  <a:schemeClr val="tx1"/>
                </a:solidFill>
              </a:rPr>
              <a:t> ASP.NET </a:t>
            </a:r>
            <a:r>
              <a:rPr lang="fr-FR" dirty="0" err="1">
                <a:solidFill>
                  <a:schemeClr val="tx1"/>
                </a:solidFill>
              </a:rPr>
              <a:t>Core</a:t>
            </a:r>
            <a:r>
              <a:rPr lang="fr-FR" dirty="0">
                <a:solidFill>
                  <a:schemeClr val="tx1"/>
                </a:solidFill>
              </a:rPr>
              <a:t>.</a:t>
            </a:r>
          </a:p>
          <a:p>
            <a:pPr>
              <a:lnSpc>
                <a:spcPct val="90000"/>
              </a:lnSpc>
            </a:pPr>
            <a:endParaRPr lang="fr-FR" dirty="0">
              <a:solidFill>
                <a:schemeClr val="tx1"/>
              </a:solidFill>
            </a:endParaRPr>
          </a:p>
          <a:p>
            <a:pPr>
              <a:lnSpc>
                <a:spcPct val="90000"/>
              </a:lnSpc>
            </a:pPr>
            <a:r>
              <a:rPr lang="fr-FR" dirty="0">
                <a:solidFill>
                  <a:schemeClr val="tx1"/>
                </a:solidFill>
              </a:rPr>
              <a:t>Projet existant (Louis)</a:t>
            </a:r>
          </a:p>
          <a:p>
            <a:pPr>
              <a:lnSpc>
                <a:spcPct val="90000"/>
              </a:lnSpc>
            </a:pPr>
            <a:endParaRPr lang="fr-FR" dirty="0">
              <a:solidFill>
                <a:schemeClr val="tx1"/>
              </a:solidFill>
            </a:endParaRPr>
          </a:p>
          <a:p>
            <a:pPr>
              <a:lnSpc>
                <a:spcPct val="90000"/>
              </a:lnSpc>
            </a:pPr>
            <a:r>
              <a:rPr lang="fr-FR" dirty="0">
                <a:solidFill>
                  <a:schemeClr val="tx1"/>
                </a:solidFill>
              </a:rPr>
              <a:t>Gestion d’inventaire</a:t>
            </a:r>
          </a:p>
          <a:p>
            <a:pPr marL="0" indent="0">
              <a:lnSpc>
                <a:spcPct val="90000"/>
              </a:lnSpc>
              <a:buNone/>
            </a:pPr>
            <a:endParaRPr lang="fr-FR" sz="2000" dirty="0">
              <a:solidFill>
                <a:schemeClr val="tx1"/>
              </a:solidFill>
            </a:endParaRPr>
          </a:p>
        </p:txBody>
      </p:sp>
    </p:spTree>
    <p:extLst>
      <p:ext uri="{BB962C8B-B14F-4D97-AF65-F5344CB8AC3E}">
        <p14:creationId xmlns:p14="http://schemas.microsoft.com/office/powerpoint/2010/main" val="34734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0BA179-4178-F7C3-6D07-7AC1C7EC8F44}"/>
              </a:ext>
            </a:extLst>
          </p:cNvPr>
          <p:cNvSpPr>
            <a:spLocks noGrp="1"/>
          </p:cNvSpPr>
          <p:nvPr>
            <p:ph type="title"/>
          </p:nvPr>
        </p:nvSpPr>
        <p:spPr>
          <a:xfrm>
            <a:off x="445126" y="313809"/>
            <a:ext cx="8534400" cy="1507067"/>
          </a:xfrm>
        </p:spPr>
        <p:txBody>
          <a:bodyPr/>
          <a:lstStyle/>
          <a:p>
            <a:r>
              <a:rPr lang="fr-FR" dirty="0"/>
              <a:t>Objectif du projet </a:t>
            </a:r>
          </a:p>
        </p:txBody>
      </p:sp>
      <p:graphicFrame>
        <p:nvGraphicFramePr>
          <p:cNvPr id="5" name="Espace réservé du contenu 2">
            <a:extLst>
              <a:ext uri="{FF2B5EF4-FFF2-40B4-BE49-F238E27FC236}">
                <a16:creationId xmlns:a16="http://schemas.microsoft.com/office/drawing/2014/main" id="{8544701E-771A-1356-278B-D2C62BE7FB94}"/>
              </a:ext>
            </a:extLst>
          </p:cNvPr>
          <p:cNvGraphicFramePr>
            <a:graphicFrameLocks noGrp="1"/>
          </p:cNvGraphicFramePr>
          <p:nvPr>
            <p:ph idx="1"/>
            <p:extLst>
              <p:ext uri="{D42A27DB-BD31-4B8C-83A1-F6EECF244321}">
                <p14:modId xmlns:p14="http://schemas.microsoft.com/office/powerpoint/2010/main" val="2657383364"/>
              </p:ext>
            </p:extLst>
          </p:nvPr>
        </p:nvGraphicFramePr>
        <p:xfrm>
          <a:off x="407376" y="1721841"/>
          <a:ext cx="8534400" cy="361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708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33" name="Snip Diagonal Corner Rectangle 6">
            <a:extLst>
              <a:ext uri="{FF2B5EF4-FFF2-40B4-BE49-F238E27FC236}">
                <a16:creationId xmlns:a16="http://schemas.microsoft.com/office/drawing/2014/main" id="{2D5EEA8B-2D86-4D1D-96B3-6B829030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81FB319-AF33-BCC4-6B30-9F8189C811D5}"/>
              </a:ext>
            </a:extLst>
          </p:cNvPr>
          <p:cNvSpPr>
            <a:spLocks noGrp="1"/>
          </p:cNvSpPr>
          <p:nvPr>
            <p:ph type="title"/>
          </p:nvPr>
        </p:nvSpPr>
        <p:spPr>
          <a:xfrm>
            <a:off x="1675645" y="685799"/>
            <a:ext cx="8001000" cy="2971801"/>
          </a:xfrm>
        </p:spPr>
        <p:txBody>
          <a:bodyPr vert="horz" lIns="91440" tIns="45720" rIns="91440" bIns="45720" rtlCol="0" anchor="b">
            <a:normAutofit/>
          </a:bodyPr>
          <a:lstStyle/>
          <a:p>
            <a:r>
              <a:rPr lang="en-US" sz="4800" dirty="0" err="1"/>
              <a:t>Méthode</a:t>
            </a:r>
            <a:r>
              <a:rPr lang="en-US" sz="4800" dirty="0"/>
              <a:t> de travail </a:t>
            </a:r>
          </a:p>
        </p:txBody>
      </p:sp>
    </p:spTree>
    <p:extLst>
      <p:ext uri="{BB962C8B-B14F-4D97-AF65-F5344CB8AC3E}">
        <p14:creationId xmlns:p14="http://schemas.microsoft.com/office/powerpoint/2010/main" val="185320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0485A-3A29-CCE6-507E-265AFD5B1CFA}"/>
              </a:ext>
            </a:extLst>
          </p:cNvPr>
          <p:cNvSpPr>
            <a:spLocks noGrp="1"/>
          </p:cNvSpPr>
          <p:nvPr>
            <p:ph type="title"/>
          </p:nvPr>
        </p:nvSpPr>
        <p:spPr/>
        <p:txBody>
          <a:bodyPr>
            <a:normAutofit/>
          </a:bodyPr>
          <a:lstStyle/>
          <a:p>
            <a:r>
              <a:rPr lang="fr-FR" dirty="0"/>
              <a:t>Méthodologie ADAPTÉE </a:t>
            </a:r>
          </a:p>
        </p:txBody>
      </p:sp>
      <p:graphicFrame>
        <p:nvGraphicFramePr>
          <p:cNvPr id="5" name="Espace réservé du contenu 2">
            <a:extLst>
              <a:ext uri="{FF2B5EF4-FFF2-40B4-BE49-F238E27FC236}">
                <a16:creationId xmlns:a16="http://schemas.microsoft.com/office/drawing/2014/main" id="{A8E07DE9-4AF7-4CF8-A0F7-2ADCB10B8C46}"/>
              </a:ext>
            </a:extLst>
          </p:cNvPr>
          <p:cNvGraphicFramePr>
            <a:graphicFrameLocks noGrp="1"/>
          </p:cNvGraphicFramePr>
          <p:nvPr>
            <p:ph idx="1"/>
            <p:extLst>
              <p:ext uri="{D42A27DB-BD31-4B8C-83A1-F6EECF244321}">
                <p14:modId xmlns:p14="http://schemas.microsoft.com/office/powerpoint/2010/main" val="1000149902"/>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0567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Mon Approche </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2272056"/>
            <a:ext cx="8534400" cy="3615267"/>
          </a:xfrm>
        </p:spPr>
        <p:txBody>
          <a:bodyPr>
            <a:normAutofit fontScale="92500" lnSpcReduction="10000"/>
          </a:bodyPr>
          <a:lstStyle/>
          <a:p>
            <a:r>
              <a:rPr lang="fr-FR" dirty="0">
                <a:solidFill>
                  <a:schemeClr val="tx1"/>
                </a:solidFill>
              </a:rPr>
              <a:t>Lire les notes de Louis</a:t>
            </a:r>
          </a:p>
          <a:p>
            <a:pPr marL="0" indent="0">
              <a:buNone/>
            </a:pPr>
            <a:endParaRPr lang="fr-FR" dirty="0">
              <a:solidFill>
                <a:schemeClr val="tx1"/>
              </a:solidFill>
            </a:endParaRPr>
          </a:p>
          <a:p>
            <a:r>
              <a:rPr lang="fr-FR" dirty="0">
                <a:solidFill>
                  <a:schemeClr val="tx1"/>
                </a:solidFill>
              </a:rPr>
              <a:t>Comprendre le code </a:t>
            </a:r>
          </a:p>
          <a:p>
            <a:pPr marL="0" indent="0">
              <a:buNone/>
            </a:pPr>
            <a:endParaRPr lang="fr-FR" dirty="0">
              <a:solidFill>
                <a:schemeClr val="tx1"/>
              </a:solidFill>
            </a:endParaRPr>
          </a:p>
          <a:p>
            <a:r>
              <a:rPr lang="fr-FR" dirty="0">
                <a:solidFill>
                  <a:schemeClr val="tx1"/>
                </a:solidFill>
              </a:rPr>
              <a:t>Ajouter la validation des champs</a:t>
            </a:r>
          </a:p>
          <a:p>
            <a:pPr marL="0" indent="0">
              <a:buNone/>
            </a:pPr>
            <a:endParaRPr lang="fr-FR" dirty="0">
              <a:solidFill>
                <a:schemeClr val="tx1"/>
              </a:solidFill>
            </a:endParaRPr>
          </a:p>
          <a:p>
            <a:r>
              <a:rPr lang="fr-FR" dirty="0">
                <a:solidFill>
                  <a:schemeClr val="tx1"/>
                </a:solidFill>
              </a:rPr>
              <a:t>Écrire et effectuer les tests</a:t>
            </a:r>
          </a:p>
          <a:p>
            <a:pPr marL="0" indent="0">
              <a:buNone/>
            </a:pPr>
            <a:endParaRPr lang="fr-FR" dirty="0">
              <a:solidFill>
                <a:schemeClr val="tx1"/>
              </a:solidFill>
            </a:endParaRPr>
          </a:p>
          <a:p>
            <a:r>
              <a:rPr lang="fr-FR" dirty="0">
                <a:solidFill>
                  <a:schemeClr val="tx1"/>
                </a:solidFill>
              </a:rPr>
              <a:t>Vérifier les résultats</a:t>
            </a:r>
          </a:p>
        </p:txBody>
      </p:sp>
    </p:spTree>
    <p:extLst>
      <p:ext uri="{BB962C8B-B14F-4D97-AF65-F5344CB8AC3E}">
        <p14:creationId xmlns:p14="http://schemas.microsoft.com/office/powerpoint/2010/main" val="368208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Règles de validation à implémenter</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2272056"/>
            <a:ext cx="8534400" cy="3615267"/>
          </a:xfrm>
        </p:spPr>
        <p:txBody>
          <a:bodyPr>
            <a:normAutofit/>
          </a:bodyPr>
          <a:lstStyle/>
          <a:p>
            <a:r>
              <a:rPr lang="fr-FR" dirty="0">
                <a:solidFill>
                  <a:schemeClr val="tx1"/>
                </a:solidFill>
              </a:rPr>
              <a:t>Nom obligatoire</a:t>
            </a:r>
          </a:p>
          <a:p>
            <a:endParaRPr lang="fr-FR" dirty="0">
              <a:solidFill>
                <a:schemeClr val="tx1"/>
              </a:solidFill>
            </a:endParaRPr>
          </a:p>
          <a:p>
            <a:r>
              <a:rPr lang="fr-FR" dirty="0">
                <a:solidFill>
                  <a:schemeClr val="tx1"/>
                </a:solidFill>
              </a:rPr>
              <a:t>Prix : obligatoire, il doit être un nombre et &gt; 0</a:t>
            </a:r>
          </a:p>
          <a:p>
            <a:endParaRPr lang="fr-FR" dirty="0">
              <a:solidFill>
                <a:schemeClr val="tx1"/>
              </a:solidFill>
            </a:endParaRPr>
          </a:p>
          <a:p>
            <a:r>
              <a:rPr lang="fr-FR" dirty="0">
                <a:solidFill>
                  <a:schemeClr val="tx1"/>
                </a:solidFill>
              </a:rPr>
              <a:t>Quantité : obligatoire, entier, &gt; 0</a:t>
            </a:r>
          </a:p>
        </p:txBody>
      </p:sp>
    </p:spTree>
    <p:extLst>
      <p:ext uri="{BB962C8B-B14F-4D97-AF65-F5344CB8AC3E}">
        <p14:creationId xmlns:p14="http://schemas.microsoft.com/office/powerpoint/2010/main" val="4082208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6084114" y="4487332"/>
            <a:ext cx="4205003" cy="1507067"/>
          </a:xfrm>
        </p:spPr>
        <p:txBody>
          <a:bodyPr>
            <a:normAutofit/>
          </a:bodyPr>
          <a:lstStyle/>
          <a:p>
            <a:r>
              <a:rPr lang="fr-FR" sz="3200">
                <a:solidFill>
                  <a:srgbClr val="FFFFFF"/>
                </a:solidFill>
              </a:rPr>
              <a:t>Validation des champs</a:t>
            </a:r>
          </a:p>
        </p:txBody>
      </p:sp>
      <p:pic>
        <p:nvPicPr>
          <p:cNvPr id="5" name="Image 4" descr="Une image contenant texte, capture d’écran, logiciel, Logiciel multimédia&#10;&#10;Description générée automatiquement">
            <a:extLst>
              <a:ext uri="{FF2B5EF4-FFF2-40B4-BE49-F238E27FC236}">
                <a16:creationId xmlns:a16="http://schemas.microsoft.com/office/drawing/2014/main" id="{D0B145F9-6338-9AC7-466C-F8343E20EE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51" y="2280346"/>
            <a:ext cx="4887466" cy="2077172"/>
          </a:xfrm>
          <a:prstGeom prst="rect">
            <a:avLst/>
          </a:prstGeom>
          <a:effectLst>
            <a:innerShdw blurRad="57150" dist="38100" dir="14460000">
              <a:prstClr val="black">
                <a:alpha val="70000"/>
              </a:prstClr>
            </a:innerShdw>
          </a:effectLst>
        </p:spPr>
      </p:pic>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6095998" y="685800"/>
            <a:ext cx="4819653" cy="3615267"/>
          </a:xfrm>
        </p:spPr>
        <p:txBody>
          <a:bodyPr>
            <a:normAutofit/>
          </a:bodyPr>
          <a:lstStyle/>
          <a:p>
            <a:r>
              <a:rPr lang="fr-FR" sz="1800" dirty="0">
                <a:solidFill>
                  <a:schemeClr val="bg1"/>
                </a:solidFill>
              </a:rPr>
              <a:t>Méthode </a:t>
            </a:r>
            <a:r>
              <a:rPr lang="fr-FR" sz="1800" dirty="0" err="1">
                <a:solidFill>
                  <a:schemeClr val="bg1"/>
                </a:solidFill>
              </a:rPr>
              <a:t>CheckProductModelErrors</a:t>
            </a:r>
            <a:endParaRPr lang="fr-FR" sz="1800" dirty="0">
              <a:solidFill>
                <a:schemeClr val="bg1"/>
              </a:solidFill>
            </a:endParaRPr>
          </a:p>
          <a:p>
            <a:endParaRPr lang="fr-FR" sz="1800" dirty="0">
              <a:solidFill>
                <a:schemeClr val="bg1"/>
              </a:solidFill>
            </a:endParaRPr>
          </a:p>
          <a:p>
            <a:r>
              <a:rPr lang="fr-FR" sz="1800" dirty="0">
                <a:solidFill>
                  <a:schemeClr val="bg1"/>
                </a:solidFill>
              </a:rPr>
              <a:t>Vérifie chaque champ</a:t>
            </a:r>
          </a:p>
          <a:p>
            <a:endParaRPr lang="fr-FR" sz="1800" dirty="0">
              <a:solidFill>
                <a:schemeClr val="bg1"/>
              </a:solidFill>
            </a:endParaRPr>
          </a:p>
          <a:p>
            <a:r>
              <a:rPr lang="fr-FR" sz="1800" dirty="0">
                <a:solidFill>
                  <a:schemeClr val="bg1"/>
                </a:solidFill>
              </a:rPr>
              <a:t>Retourne des erreurs (ex : </a:t>
            </a:r>
            <a:r>
              <a:rPr lang="fr-FR" sz="1800" dirty="0" err="1">
                <a:solidFill>
                  <a:schemeClr val="bg1"/>
                </a:solidFill>
              </a:rPr>
              <a:t>MissingName</a:t>
            </a:r>
            <a:r>
              <a:rPr lang="fr-FR" sz="1800" dirty="0">
                <a:solidFill>
                  <a:schemeClr val="bg1"/>
                </a:solidFill>
              </a:rPr>
              <a:t>, </a:t>
            </a:r>
            <a:r>
              <a:rPr lang="fr-FR" sz="1800" dirty="0" err="1">
                <a:solidFill>
                  <a:schemeClr val="bg1"/>
                </a:solidFill>
              </a:rPr>
              <a:t>PriceNotANumber</a:t>
            </a:r>
            <a:r>
              <a:rPr lang="fr-FR" sz="1800" dirty="0">
                <a:solidFill>
                  <a:schemeClr val="bg1"/>
                </a:solidFill>
              </a:rPr>
              <a:t>)</a:t>
            </a:r>
          </a:p>
        </p:txBody>
      </p:sp>
      <p:grpSp>
        <p:nvGrpSpPr>
          <p:cNvPr id="22" name="Group 11">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13">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699172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A3AD8-36B1-6E36-FDBF-9A03469BBCAE}"/>
              </a:ext>
            </a:extLst>
          </p:cNvPr>
          <p:cNvSpPr>
            <a:spLocks noGrp="1"/>
          </p:cNvSpPr>
          <p:nvPr>
            <p:ph type="title"/>
          </p:nvPr>
        </p:nvSpPr>
        <p:spPr>
          <a:xfrm>
            <a:off x="720070" y="318743"/>
            <a:ext cx="8534400" cy="1507067"/>
          </a:xfrm>
        </p:spPr>
        <p:txBody>
          <a:bodyPr/>
          <a:lstStyle/>
          <a:p>
            <a:r>
              <a:rPr lang="fr-FR" dirty="0"/>
              <a:t>POURQUOI DES TESTS ? </a:t>
            </a:r>
          </a:p>
        </p:txBody>
      </p:sp>
      <p:sp>
        <p:nvSpPr>
          <p:cNvPr id="3" name="Espace réservé du contenu 2">
            <a:extLst>
              <a:ext uri="{FF2B5EF4-FFF2-40B4-BE49-F238E27FC236}">
                <a16:creationId xmlns:a16="http://schemas.microsoft.com/office/drawing/2014/main" id="{08B38499-C388-A5E4-BADB-5A3632EA4957}"/>
              </a:ext>
            </a:extLst>
          </p:cNvPr>
          <p:cNvSpPr>
            <a:spLocks noGrp="1"/>
          </p:cNvSpPr>
          <p:nvPr>
            <p:ph idx="1"/>
          </p:nvPr>
        </p:nvSpPr>
        <p:spPr>
          <a:xfrm>
            <a:off x="720070" y="2272056"/>
            <a:ext cx="8534400" cy="3615267"/>
          </a:xfrm>
        </p:spPr>
        <p:txBody>
          <a:bodyPr>
            <a:normAutofit/>
          </a:bodyPr>
          <a:lstStyle/>
          <a:p>
            <a:r>
              <a:rPr lang="fr-FR" dirty="0">
                <a:solidFill>
                  <a:schemeClr val="tx1"/>
                </a:solidFill>
              </a:rPr>
              <a:t>Vérifier la logique</a:t>
            </a:r>
          </a:p>
          <a:p>
            <a:endParaRPr lang="fr-FR" dirty="0">
              <a:solidFill>
                <a:schemeClr val="tx1"/>
              </a:solidFill>
            </a:endParaRPr>
          </a:p>
          <a:p>
            <a:r>
              <a:rPr lang="fr-FR" dirty="0">
                <a:solidFill>
                  <a:schemeClr val="tx1"/>
                </a:solidFill>
              </a:rPr>
              <a:t>Éviter les bugs</a:t>
            </a:r>
          </a:p>
          <a:p>
            <a:endParaRPr lang="fr-FR" dirty="0">
              <a:solidFill>
                <a:schemeClr val="tx1"/>
              </a:solidFill>
            </a:endParaRPr>
          </a:p>
          <a:p>
            <a:r>
              <a:rPr lang="fr-FR" dirty="0">
                <a:solidFill>
                  <a:schemeClr val="tx1"/>
                </a:solidFill>
              </a:rPr>
              <a:t>Sécuriser l’application</a:t>
            </a:r>
          </a:p>
        </p:txBody>
      </p:sp>
    </p:spTree>
    <p:extLst>
      <p:ext uri="{BB962C8B-B14F-4D97-AF65-F5344CB8AC3E}">
        <p14:creationId xmlns:p14="http://schemas.microsoft.com/office/powerpoint/2010/main" val="3652177694"/>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858</TotalTime>
  <Words>1528</Words>
  <Application>Microsoft Office PowerPoint</Application>
  <PresentationFormat>Grand écran</PresentationFormat>
  <Paragraphs>129</Paragraphs>
  <Slides>15</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Aptos</vt:lpstr>
      <vt:lpstr>Arial</vt:lpstr>
      <vt:lpstr>Century Gothic</vt:lpstr>
      <vt:lpstr>Wingdings 3</vt:lpstr>
      <vt:lpstr>Secteur</vt:lpstr>
      <vt:lpstr>Soutenance</vt:lpstr>
      <vt:lpstr>Contexte </vt:lpstr>
      <vt:lpstr>Objectif du projet </vt:lpstr>
      <vt:lpstr>Méthode de travail </vt:lpstr>
      <vt:lpstr>Méthodologie ADAPTÉE </vt:lpstr>
      <vt:lpstr>Mon Approche </vt:lpstr>
      <vt:lpstr>Règles de validation à implémenter</vt:lpstr>
      <vt:lpstr>Validation des champs</vt:lpstr>
      <vt:lpstr>POURQUOI DES TESTS ? </vt:lpstr>
      <vt:lpstr>Cas testes </vt:lpstr>
      <vt:lpstr>Exemple d’un test unitaire</vt:lpstr>
      <vt:lpstr>Résultats des tests</vt:lpstr>
      <vt:lpstr>Nettoyage du code</vt:lpstr>
      <vt:lpstr>CONCLUSION</vt:lpstr>
      <vt:lpstr>MERCI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dc:title>
  <dc:creator>Idriss Askri</dc:creator>
  <cp:lastModifiedBy>Idriss Askri</cp:lastModifiedBy>
  <cp:revision>9</cp:revision>
  <dcterms:created xsi:type="dcterms:W3CDTF">2025-03-12T12:40:12Z</dcterms:created>
  <dcterms:modified xsi:type="dcterms:W3CDTF">2025-06-05T10:50:32Z</dcterms:modified>
</cp:coreProperties>
</file>