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73" r:id="rId3"/>
    <p:sldId id="259" r:id="rId4"/>
    <p:sldId id="275" r:id="rId5"/>
    <p:sldId id="26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675CB-9697-416E-934D-71579801FEA1}" v="135" dt="2025-03-26T15:33:34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driss Askri" userId="190968615186abf1" providerId="LiveId" clId="{2F0675CB-9697-416E-934D-71579801FEA1}"/>
    <pc:docChg chg="undo redo custSel addSld delSld modSld sldOrd addMainMaster delMainMaster">
      <pc:chgData name="Idriss Askri" userId="190968615186abf1" providerId="LiveId" clId="{2F0675CB-9697-416E-934D-71579801FEA1}" dt="2025-03-26T15:51:43.789" v="4561" actId="1035"/>
      <pc:docMkLst>
        <pc:docMk/>
      </pc:docMkLst>
      <pc:sldChg chg="addSp delSp modSp new mod setBg modClrScheme addAnim setClrOvrMap delDesignElem chgLayout">
        <pc:chgData name="Idriss Askri" userId="190968615186abf1" providerId="LiveId" clId="{2F0675CB-9697-416E-934D-71579801FEA1}" dt="2025-03-13T07:41:53.173" v="2983"/>
        <pc:sldMkLst>
          <pc:docMk/>
          <pc:sldMk cId="3593410118" sldId="256"/>
        </pc:sldMkLst>
        <pc:spChg chg="mod">
          <ac:chgData name="Idriss Askri" userId="190968615186abf1" providerId="LiveId" clId="{2F0675CB-9697-416E-934D-71579801FEA1}" dt="2025-03-12T12:43:29.599" v="48" actId="26606"/>
          <ac:spMkLst>
            <pc:docMk/>
            <pc:sldMk cId="3593410118" sldId="256"/>
            <ac:spMk id="2" creationId="{40E6C309-B17B-F188-60F8-86C7F5E5A28D}"/>
          </ac:spMkLst>
        </pc:spChg>
        <pc:spChg chg="mod">
          <ac:chgData name="Idriss Askri" userId="190968615186abf1" providerId="LiveId" clId="{2F0675CB-9697-416E-934D-71579801FEA1}" dt="2025-03-12T12:43:29.599" v="48" actId="26606"/>
          <ac:spMkLst>
            <pc:docMk/>
            <pc:sldMk cId="3593410118" sldId="256"/>
            <ac:spMk id="3" creationId="{9C059E27-3409-8050-73C8-ABB3876739FF}"/>
          </ac:spMkLst>
        </pc:spChg>
        <pc:picChg chg="add mod">
          <ac:chgData name="Idriss Askri" userId="190968615186abf1" providerId="LiveId" clId="{2F0675CB-9697-416E-934D-71579801FEA1}" dt="2025-03-12T12:43:42.443" v="51" actId="27614"/>
          <ac:picMkLst>
            <pc:docMk/>
            <pc:sldMk cId="3593410118" sldId="256"/>
            <ac:picMk id="4" creationId="{F7539334-5CCF-A663-7F24-385CE8B0DB25}"/>
          </ac:picMkLst>
        </pc:picChg>
      </pc:sldChg>
      <pc:sldChg chg="addSp delSp modSp new del mod setBg delDesignElem">
        <pc:chgData name="Idriss Askri" userId="190968615186abf1" providerId="LiveId" clId="{2F0675CB-9697-416E-934D-71579801FEA1}" dt="2025-03-26T15:10:33.683" v="4013" actId="47"/>
        <pc:sldMkLst>
          <pc:docMk/>
          <pc:sldMk cId="3814781685" sldId="257"/>
        </pc:sldMkLst>
      </pc:sldChg>
      <pc:sldChg chg="addSp delSp modSp add del mod setBg modAnim setClrOvrMap delDesignElem">
        <pc:chgData name="Idriss Askri" userId="190968615186abf1" providerId="LiveId" clId="{2F0675CB-9697-416E-934D-71579801FEA1}" dt="2025-03-26T15:10:57.494" v="4016" actId="2696"/>
        <pc:sldMkLst>
          <pc:docMk/>
          <pc:sldMk cId="2141266530" sldId="258"/>
        </pc:sldMkLst>
        <pc:spChg chg="mod">
          <ac:chgData name="Idriss Askri" userId="190968615186abf1" providerId="LiveId" clId="{2F0675CB-9697-416E-934D-71579801FEA1}" dt="2025-03-26T14:44:37.536" v="3404" actId="20577"/>
          <ac:spMkLst>
            <pc:docMk/>
            <pc:sldMk cId="2141266530" sldId="258"/>
            <ac:spMk id="2" creationId="{79F7ECE7-4E01-164C-1FD9-328574F46FC3}"/>
          </ac:spMkLst>
        </pc:spChg>
      </pc:sldChg>
      <pc:sldChg chg="addSp delSp modSp new del mod setBg delAnim modAnim setClrOvrMap delDesignElem">
        <pc:chgData name="Idriss Askri" userId="190968615186abf1" providerId="LiveId" clId="{2F0675CB-9697-416E-934D-71579801FEA1}" dt="2025-03-13T07:42:18.623" v="2991" actId="2696"/>
        <pc:sldMkLst>
          <pc:docMk/>
          <pc:sldMk cId="2877507187" sldId="258"/>
        </pc:sldMkLst>
      </pc:sldChg>
      <pc:sldChg chg="addSp delSp modSp new mod ord">
        <pc:chgData name="Idriss Askri" userId="190968615186abf1" providerId="LiveId" clId="{2F0675CB-9697-416E-934D-71579801FEA1}" dt="2025-03-26T15:12:30.099" v="4053" actId="1076"/>
        <pc:sldMkLst>
          <pc:docMk/>
          <pc:sldMk cId="229708142" sldId="259"/>
        </pc:sldMkLst>
        <pc:spChg chg="mod">
          <ac:chgData name="Idriss Askri" userId="190968615186abf1" providerId="LiveId" clId="{2F0675CB-9697-416E-934D-71579801FEA1}" dt="2025-03-26T15:12:30.099" v="4053" actId="1076"/>
          <ac:spMkLst>
            <pc:docMk/>
            <pc:sldMk cId="229708142" sldId="259"/>
            <ac:spMk id="2" creationId="{BD0BA179-4178-F7C3-6D07-7AC1C7EC8F44}"/>
          </ac:spMkLst>
        </pc:spChg>
        <pc:graphicFrameChg chg="add mod">
          <ac:chgData name="Idriss Askri" userId="190968615186abf1" providerId="LiveId" clId="{2F0675CB-9697-416E-934D-71579801FEA1}" dt="2025-03-26T15:12:26.662" v="4052" actId="1076"/>
          <ac:graphicFrameMkLst>
            <pc:docMk/>
            <pc:sldMk cId="229708142" sldId="259"/>
            <ac:graphicFrameMk id="5" creationId="{8544701E-771A-1356-278B-D2C62BE7FB94}"/>
          </ac:graphicFrameMkLst>
        </pc:graphicFrameChg>
      </pc:sldChg>
      <pc:sldChg chg="addSp delSp modSp new mod ord setBg delDesignElem">
        <pc:chgData name="Idriss Askri" userId="190968615186abf1" providerId="LiveId" clId="{2F0675CB-9697-416E-934D-71579801FEA1}" dt="2025-03-26T15:13:01.911" v="4057"/>
        <pc:sldMkLst>
          <pc:docMk/>
          <pc:sldMk cId="2890567761" sldId="260"/>
        </pc:sldMkLst>
        <pc:spChg chg="mod">
          <ac:chgData name="Idriss Askri" userId="190968615186abf1" providerId="LiveId" clId="{2F0675CB-9697-416E-934D-71579801FEA1}" dt="2025-03-13T07:52:16.637" v="3141"/>
          <ac:spMkLst>
            <pc:docMk/>
            <pc:sldMk cId="2890567761" sldId="260"/>
            <ac:spMk id="2" creationId="{9B30485A-3A29-CCE6-507E-265AFD5B1CFA}"/>
          </ac:spMkLst>
        </pc:spChg>
        <pc:graphicFrameChg chg="add mod modGraphic">
          <ac:chgData name="Idriss Askri" userId="190968615186abf1" providerId="LiveId" clId="{2F0675CB-9697-416E-934D-71579801FEA1}" dt="2025-03-14T09:18:59.624" v="3399" actId="20578"/>
          <ac:graphicFrameMkLst>
            <pc:docMk/>
            <pc:sldMk cId="2890567761" sldId="260"/>
            <ac:graphicFrameMk id="5" creationId="{A8E07DE9-4AF7-4CF8-A0F7-2ADCB10B8C46}"/>
          </ac:graphicFrameMkLst>
        </pc:graphicFrameChg>
      </pc:sldChg>
      <pc:sldChg chg="addSp delSp modSp new mod setBg delAnim modAnim">
        <pc:chgData name="Idriss Askri" userId="190968615186abf1" providerId="LiveId" clId="{2F0675CB-9697-416E-934D-71579801FEA1}" dt="2025-03-26T15:23:28.205" v="4086" actId="1076"/>
        <pc:sldMkLst>
          <pc:docMk/>
          <pc:sldMk cId="922731854" sldId="261"/>
        </pc:sldMkLst>
        <pc:spChg chg="mod">
          <ac:chgData name="Idriss Askri" userId="190968615186abf1" providerId="LiveId" clId="{2F0675CB-9697-416E-934D-71579801FEA1}" dt="2025-03-26T15:14:50.146" v="4061" actId="1076"/>
          <ac:spMkLst>
            <pc:docMk/>
            <pc:sldMk cId="922731854" sldId="261"/>
            <ac:spMk id="2" creationId="{8338DDC1-C999-CB2D-4D8D-82B8E6D7F8ED}"/>
          </ac:spMkLst>
        </pc:spChg>
        <pc:spChg chg="mod ord">
          <ac:chgData name="Idriss Askri" userId="190968615186abf1" providerId="LiveId" clId="{2F0675CB-9697-416E-934D-71579801FEA1}" dt="2025-03-26T15:14:46.808" v="4060" actId="1076"/>
          <ac:spMkLst>
            <pc:docMk/>
            <pc:sldMk cId="922731854" sldId="261"/>
            <ac:spMk id="3" creationId="{0150ED42-78F8-A6CF-A6A1-34F4DA91050E}"/>
          </ac:spMkLst>
        </pc:spChg>
        <pc:picChg chg="add mod">
          <ac:chgData name="Idriss Askri" userId="190968615186abf1" providerId="LiveId" clId="{2F0675CB-9697-416E-934D-71579801FEA1}" dt="2025-03-26T15:23:28.205" v="4086" actId="1076"/>
          <ac:picMkLst>
            <pc:docMk/>
            <pc:sldMk cId="922731854" sldId="261"/>
            <ac:picMk id="5" creationId="{ECA9EAEC-F2E8-1B0E-6E41-894AF13D22AD}"/>
          </ac:picMkLst>
        </pc:picChg>
        <pc:picChg chg="add del mod">
          <ac:chgData name="Idriss Askri" userId="190968615186abf1" providerId="LiveId" clId="{2F0675CB-9697-416E-934D-71579801FEA1}" dt="2025-03-26T15:13:11.926" v="4058" actId="478"/>
          <ac:picMkLst>
            <pc:docMk/>
            <pc:sldMk cId="922731854" sldId="261"/>
            <ac:picMk id="8" creationId="{A97374F6-6BDB-3B6D-3D1C-4D08FB2E52E6}"/>
          </ac:picMkLst>
        </pc:picChg>
      </pc:sldChg>
      <pc:sldChg chg="addSp delSp modSp new mod setBg delDesignElem">
        <pc:chgData name="Idriss Askri" userId="190968615186abf1" providerId="LiveId" clId="{2F0675CB-9697-416E-934D-71579801FEA1}" dt="2025-03-13T07:45:35.019" v="3033"/>
        <pc:sldMkLst>
          <pc:docMk/>
          <pc:sldMk cId="3838897523" sldId="262"/>
        </pc:sldMkLst>
        <pc:spChg chg="mod">
          <ac:chgData name="Idriss Askri" userId="190968615186abf1" providerId="LiveId" clId="{2F0675CB-9697-416E-934D-71579801FEA1}" dt="2025-03-13T07:43:58.368" v="3010" actId="26606"/>
          <ac:spMkLst>
            <pc:docMk/>
            <pc:sldMk cId="3838897523" sldId="262"/>
            <ac:spMk id="2" creationId="{A7F98CAB-7550-DCA4-81EC-7D2458C742E8}"/>
          </ac:spMkLst>
        </pc:spChg>
        <pc:picChg chg="add mod">
          <ac:chgData name="Idriss Askri" userId="190968615186abf1" providerId="LiveId" clId="{2F0675CB-9697-416E-934D-71579801FEA1}" dt="2025-03-13T07:43:58.368" v="3010" actId="26606"/>
          <ac:picMkLst>
            <pc:docMk/>
            <pc:sldMk cId="3838897523" sldId="262"/>
            <ac:picMk id="2050" creationId="{31BD7126-7290-7806-2201-9DEE90C9CEA8}"/>
          </ac:picMkLst>
        </pc:picChg>
      </pc:sldChg>
      <pc:sldChg chg="addSp delSp modSp new mod setBg delDesignElem">
        <pc:chgData name="Idriss Askri" userId="190968615186abf1" providerId="LiveId" clId="{2F0675CB-9697-416E-934D-71579801FEA1}" dt="2025-03-13T08:23:27.557" v="3396" actId="255"/>
        <pc:sldMkLst>
          <pc:docMk/>
          <pc:sldMk cId="2372816708" sldId="263"/>
        </pc:sldMkLst>
        <pc:spChg chg="mod">
          <ac:chgData name="Idriss Askri" userId="190968615186abf1" providerId="LiveId" clId="{2F0675CB-9697-416E-934D-71579801FEA1}" dt="2025-03-13T08:23:27.557" v="3396" actId="255"/>
          <ac:spMkLst>
            <pc:docMk/>
            <pc:sldMk cId="2372816708" sldId="263"/>
            <ac:spMk id="2" creationId="{77409155-AD15-65C2-D1A6-C9D116EABC06}"/>
          </ac:spMkLst>
        </pc:spChg>
        <pc:picChg chg="add">
          <ac:chgData name="Idriss Askri" userId="190968615186abf1" providerId="LiveId" clId="{2F0675CB-9697-416E-934D-71579801FEA1}" dt="2025-03-12T13:47:02.849" v="1154" actId="26606"/>
          <ac:picMkLst>
            <pc:docMk/>
            <pc:sldMk cId="2372816708" sldId="263"/>
            <ac:picMk id="5" creationId="{742C9943-195B-488C-A4DC-1B803207BD80}"/>
          </ac:picMkLst>
        </pc:picChg>
      </pc:sldChg>
      <pc:sldChg chg="addSp delSp modSp new mod setBg addAnim delAnim modAnim">
        <pc:chgData name="Idriss Askri" userId="190968615186abf1" providerId="LiveId" clId="{2F0675CB-9697-416E-934D-71579801FEA1}" dt="2025-03-26T15:24:12.473" v="4094" actId="207"/>
        <pc:sldMkLst>
          <pc:docMk/>
          <pc:sldMk cId="2564899215" sldId="264"/>
        </pc:sldMkLst>
        <pc:spChg chg="mod">
          <ac:chgData name="Idriss Askri" userId="190968615186abf1" providerId="LiveId" clId="{2F0675CB-9697-416E-934D-71579801FEA1}" dt="2025-03-26T15:24:06.722" v="4093" actId="26606"/>
          <ac:spMkLst>
            <pc:docMk/>
            <pc:sldMk cId="2564899215" sldId="264"/>
            <ac:spMk id="2" creationId="{ADE7731C-6E10-16B6-7A91-99637F2B8A27}"/>
          </ac:spMkLst>
        </pc:spChg>
        <pc:spChg chg="mod ord">
          <ac:chgData name="Idriss Askri" userId="190968615186abf1" providerId="LiveId" clId="{2F0675CB-9697-416E-934D-71579801FEA1}" dt="2025-03-26T15:24:12.473" v="4094" actId="207"/>
          <ac:spMkLst>
            <pc:docMk/>
            <pc:sldMk cId="2564899215" sldId="264"/>
            <ac:spMk id="3" creationId="{BF24A71C-9260-F967-F7D8-D4DA232654E0}"/>
          </ac:spMkLst>
        </pc:spChg>
        <pc:picChg chg="add mod">
          <ac:chgData name="Idriss Askri" userId="190968615186abf1" providerId="LiveId" clId="{2F0675CB-9697-416E-934D-71579801FEA1}" dt="2025-03-26T15:24:06.722" v="4093" actId="26606"/>
          <ac:picMkLst>
            <pc:docMk/>
            <pc:sldMk cId="2564899215" sldId="264"/>
            <ac:picMk id="5" creationId="{B211FDC3-0637-6825-2765-E65A87BA357D}"/>
          </ac:picMkLst>
        </pc:picChg>
        <pc:picChg chg="add del mod">
          <ac:chgData name="Idriss Askri" userId="190968615186abf1" providerId="LiveId" clId="{2F0675CB-9697-416E-934D-71579801FEA1}" dt="2025-03-26T15:23:35.863" v="4087" actId="478"/>
          <ac:picMkLst>
            <pc:docMk/>
            <pc:sldMk cId="2564899215" sldId="264"/>
            <ac:picMk id="8" creationId="{9945F5F9-34C5-9743-C8B7-16AC52A274DC}"/>
          </ac:picMkLst>
        </pc:picChg>
      </pc:sldChg>
      <pc:sldChg chg="addSp delSp modSp new mod setBg delAnim modAnim">
        <pc:chgData name="Idriss Askri" userId="190968615186abf1" providerId="LiveId" clId="{2F0675CB-9697-416E-934D-71579801FEA1}" dt="2025-03-26T15:28:40.915" v="4232" actId="26606"/>
        <pc:sldMkLst>
          <pc:docMk/>
          <pc:sldMk cId="813504988" sldId="265"/>
        </pc:sldMkLst>
        <pc:spChg chg="add del mod">
          <ac:chgData name="Idriss Askri" userId="190968615186abf1" providerId="LiveId" clId="{2F0675CB-9697-416E-934D-71579801FEA1}" dt="2025-03-26T15:28:40.915" v="4232" actId="26606"/>
          <ac:spMkLst>
            <pc:docMk/>
            <pc:sldMk cId="813504988" sldId="265"/>
            <ac:spMk id="2" creationId="{7FE2C660-B9B7-AB37-2E68-8475275C946C}"/>
          </ac:spMkLst>
        </pc:spChg>
        <pc:spChg chg="add del mod ord">
          <ac:chgData name="Idriss Askri" userId="190968615186abf1" providerId="LiveId" clId="{2F0675CB-9697-416E-934D-71579801FEA1}" dt="2025-03-26T15:28:40.915" v="4232" actId="26606"/>
          <ac:spMkLst>
            <pc:docMk/>
            <pc:sldMk cId="813504988" sldId="265"/>
            <ac:spMk id="3" creationId="{09EB6DE7-912F-CB39-13F4-151A8C35994B}"/>
          </ac:spMkLst>
        </pc:spChg>
        <pc:spChg chg="add">
          <ac:chgData name="Idriss Askri" userId="190968615186abf1" providerId="LiveId" clId="{2F0675CB-9697-416E-934D-71579801FEA1}" dt="2025-03-26T15:28:40.915" v="4232" actId="26606"/>
          <ac:spMkLst>
            <pc:docMk/>
            <pc:sldMk cId="813504988" sldId="265"/>
            <ac:spMk id="7" creationId="{290FE681-1E05-478A-89DC-5F7AB37CFD77}"/>
          </ac:spMkLst>
        </pc:spChg>
        <pc:spChg chg="add del">
          <ac:chgData name="Idriss Askri" userId="190968615186abf1" providerId="LiveId" clId="{2F0675CB-9697-416E-934D-71579801FEA1}" dt="2025-03-26T15:26:53.081" v="4180" actId="26606"/>
          <ac:spMkLst>
            <pc:docMk/>
            <pc:sldMk cId="813504988" sldId="265"/>
            <ac:spMk id="8" creationId="{290FE681-1E05-478A-89DC-5F7AB37CFD77}"/>
          </ac:spMkLst>
        </pc:spChg>
        <pc:spChg chg="add del mod">
          <ac:chgData name="Idriss Askri" userId="190968615186abf1" providerId="LiveId" clId="{2F0675CB-9697-416E-934D-71579801FEA1}" dt="2025-03-26T15:28:31.366" v="4208" actId="478"/>
          <ac:spMkLst>
            <pc:docMk/>
            <pc:sldMk cId="813504988" sldId="265"/>
            <ac:spMk id="16" creationId="{C418CADD-5B15-08C7-219C-AD04DC8B4EB1}"/>
          </ac:spMkLst>
        </pc:spChg>
        <pc:spChg chg="add del mod">
          <ac:chgData name="Idriss Askri" userId="190968615186abf1" providerId="LiveId" clId="{2F0675CB-9697-416E-934D-71579801FEA1}" dt="2025-03-26T15:28:31.366" v="4208" actId="478"/>
          <ac:spMkLst>
            <pc:docMk/>
            <pc:sldMk cId="813504988" sldId="265"/>
            <ac:spMk id="18" creationId="{2D6C8D26-CCC7-E055-8384-4133C00F2F4A}"/>
          </ac:spMkLst>
        </pc:spChg>
        <pc:spChg chg="add del">
          <ac:chgData name="Idriss Askri" userId="190968615186abf1" providerId="LiveId" clId="{2F0675CB-9697-416E-934D-71579801FEA1}" dt="2025-03-26T15:27:58.943" v="4197" actId="26606"/>
          <ac:spMkLst>
            <pc:docMk/>
            <pc:sldMk cId="813504988" sldId="265"/>
            <ac:spMk id="19" creationId="{0E2F306A-EACD-45DC-B0AD-B4BE3259021A}"/>
          </ac:spMkLst>
        </pc:spChg>
        <pc:spChg chg="add del">
          <ac:chgData name="Idriss Askri" userId="190968615186abf1" providerId="LiveId" clId="{2F0675CB-9697-416E-934D-71579801FEA1}" dt="2025-03-26T15:27:58.943" v="4197" actId="26606"/>
          <ac:spMkLst>
            <pc:docMk/>
            <pc:sldMk cId="813504988" sldId="265"/>
            <ac:spMk id="21" creationId="{CFAED95C-57A9-4B1B-BCCD-C30862465A9D}"/>
          </ac:spMkLst>
        </pc:spChg>
        <pc:spChg chg="add del">
          <ac:chgData name="Idriss Askri" userId="190968615186abf1" providerId="LiveId" clId="{2F0675CB-9697-416E-934D-71579801FEA1}" dt="2025-03-26T15:28:05.580" v="4199" actId="26606"/>
          <ac:spMkLst>
            <pc:docMk/>
            <pc:sldMk cId="813504988" sldId="265"/>
            <ac:spMk id="25" creationId="{C9783272-80BE-49B3-AB46-FD6D7B3CAF73}"/>
          </ac:spMkLst>
        </pc:spChg>
        <pc:spChg chg="add del">
          <ac:chgData name="Idriss Askri" userId="190968615186abf1" providerId="LiveId" clId="{2F0675CB-9697-416E-934D-71579801FEA1}" dt="2025-03-26T15:28:05.580" v="4199" actId="26606"/>
          <ac:spMkLst>
            <pc:docMk/>
            <pc:sldMk cId="813504988" sldId="265"/>
            <ac:spMk id="33" creationId="{71C70367-4458-4780-9E4B-5F52B3A95D40}"/>
          </ac:spMkLst>
        </pc:spChg>
        <pc:spChg chg="add del">
          <ac:chgData name="Idriss Askri" userId="190968615186abf1" providerId="LiveId" clId="{2F0675CB-9697-416E-934D-71579801FEA1}" dt="2025-03-26T15:28:05.580" v="4199" actId="26606"/>
          <ac:spMkLst>
            <pc:docMk/>
            <pc:sldMk cId="813504988" sldId="265"/>
            <ac:spMk id="34" creationId="{B9BAF2F7-47D9-4779-AF6A-86BB0E7B0F8D}"/>
          </ac:spMkLst>
        </pc:spChg>
        <pc:spChg chg="add del">
          <ac:chgData name="Idriss Askri" userId="190968615186abf1" providerId="LiveId" clId="{2F0675CB-9697-416E-934D-71579801FEA1}" dt="2025-03-26T15:28:05.580" v="4199" actId="26606"/>
          <ac:spMkLst>
            <pc:docMk/>
            <pc:sldMk cId="813504988" sldId="265"/>
            <ac:spMk id="35" creationId="{2633B343-7777-47E9-9E89-817F4B43C5BC}"/>
          </ac:spMkLst>
        </pc:spChg>
        <pc:spChg chg="add del">
          <ac:chgData name="Idriss Askri" userId="190968615186abf1" providerId="LiveId" clId="{2F0675CB-9697-416E-934D-71579801FEA1}" dt="2025-03-26T15:28:07.101" v="4201" actId="26606"/>
          <ac:spMkLst>
            <pc:docMk/>
            <pc:sldMk cId="813504988" sldId="265"/>
            <ac:spMk id="37" creationId="{8A284F58-D223-4943-8136-1100875918C3}"/>
          </ac:spMkLst>
        </pc:spChg>
        <pc:spChg chg="add del">
          <ac:chgData name="Idriss Askri" userId="190968615186abf1" providerId="LiveId" clId="{2F0675CB-9697-416E-934D-71579801FEA1}" dt="2025-03-26T15:28:07.101" v="4201" actId="26606"/>
          <ac:spMkLst>
            <pc:docMk/>
            <pc:sldMk cId="813504988" sldId="265"/>
            <ac:spMk id="38" creationId="{309C20E7-B20F-4A0C-BF70-F99DAF068BC5}"/>
          </ac:spMkLst>
        </pc:spChg>
        <pc:spChg chg="add del">
          <ac:chgData name="Idriss Askri" userId="190968615186abf1" providerId="LiveId" clId="{2F0675CB-9697-416E-934D-71579801FEA1}" dt="2025-03-26T15:28:07.798" v="4203" actId="26606"/>
          <ac:spMkLst>
            <pc:docMk/>
            <pc:sldMk cId="813504988" sldId="265"/>
            <ac:spMk id="43" creationId="{0E2F306A-EACD-45DC-B0AD-B4BE3259021A}"/>
          </ac:spMkLst>
        </pc:spChg>
        <pc:spChg chg="add del">
          <ac:chgData name="Idriss Askri" userId="190968615186abf1" providerId="LiveId" clId="{2F0675CB-9697-416E-934D-71579801FEA1}" dt="2025-03-26T15:28:07.798" v="4203" actId="26606"/>
          <ac:spMkLst>
            <pc:docMk/>
            <pc:sldMk cId="813504988" sldId="265"/>
            <ac:spMk id="44" creationId="{CFAED95C-57A9-4B1B-BCCD-C30862465A9D}"/>
          </ac:spMkLst>
        </pc:spChg>
        <pc:spChg chg="add del">
          <ac:chgData name="Idriss Askri" userId="190968615186abf1" providerId="LiveId" clId="{2F0675CB-9697-416E-934D-71579801FEA1}" dt="2025-03-26T15:28:09.867" v="4205" actId="26606"/>
          <ac:spMkLst>
            <pc:docMk/>
            <pc:sldMk cId="813504988" sldId="265"/>
            <ac:spMk id="49" creationId="{71C70367-4458-4780-9E4B-5F52B3A95D40}"/>
          </ac:spMkLst>
        </pc:spChg>
        <pc:spChg chg="add del">
          <ac:chgData name="Idriss Askri" userId="190968615186abf1" providerId="LiveId" clId="{2F0675CB-9697-416E-934D-71579801FEA1}" dt="2025-03-26T15:28:09.867" v="4205" actId="26606"/>
          <ac:spMkLst>
            <pc:docMk/>
            <pc:sldMk cId="813504988" sldId="265"/>
            <ac:spMk id="50" creationId="{B9BAF2F7-47D9-4779-AF6A-86BB0E7B0F8D}"/>
          </ac:spMkLst>
        </pc:spChg>
        <pc:spChg chg="add del">
          <ac:chgData name="Idriss Askri" userId="190968615186abf1" providerId="LiveId" clId="{2F0675CB-9697-416E-934D-71579801FEA1}" dt="2025-03-26T15:28:09.867" v="4205" actId="26606"/>
          <ac:spMkLst>
            <pc:docMk/>
            <pc:sldMk cId="813504988" sldId="265"/>
            <ac:spMk id="51" creationId="{2633B343-7777-47E9-9E89-817F4B43C5BC}"/>
          </ac:spMkLst>
        </pc:spChg>
        <pc:spChg chg="add del">
          <ac:chgData name="Idriss Askri" userId="190968615186abf1" providerId="LiveId" clId="{2F0675CB-9697-416E-934D-71579801FEA1}" dt="2025-03-26T15:28:09.867" v="4205" actId="26606"/>
          <ac:spMkLst>
            <pc:docMk/>
            <pc:sldMk cId="813504988" sldId="265"/>
            <ac:spMk id="52" creationId="{C9783272-80BE-49B3-AB46-FD6D7B3CAF73}"/>
          </ac:spMkLst>
        </pc:spChg>
        <pc:spChg chg="add del">
          <ac:chgData name="Idriss Askri" userId="190968615186abf1" providerId="LiveId" clId="{2F0675CB-9697-416E-934D-71579801FEA1}" dt="2025-03-26T15:28:31.607" v="4209" actId="26606"/>
          <ac:spMkLst>
            <pc:docMk/>
            <pc:sldMk cId="813504988" sldId="265"/>
            <ac:spMk id="55" creationId="{FE70868E-D344-4897-BC79-C7EACD60B24E}"/>
          </ac:spMkLst>
        </pc:spChg>
        <pc:spChg chg="add del">
          <ac:chgData name="Idriss Askri" userId="190968615186abf1" providerId="LiveId" clId="{2F0675CB-9697-416E-934D-71579801FEA1}" dt="2025-03-26T15:28:31.607" v="4209" actId="26606"/>
          <ac:spMkLst>
            <pc:docMk/>
            <pc:sldMk cId="813504988" sldId="265"/>
            <ac:spMk id="56" creationId="{1F0AAB72-7A2F-4977-AB21-E87D1F25D83D}"/>
          </ac:spMkLst>
        </pc:spChg>
        <pc:grpChg chg="add del">
          <ac:chgData name="Idriss Askri" userId="190968615186abf1" providerId="LiveId" clId="{2F0675CB-9697-416E-934D-71579801FEA1}" dt="2025-03-26T15:27:58.943" v="4197" actId="26606"/>
          <ac:grpSpMkLst>
            <pc:docMk/>
            <pc:sldMk cId="813504988" sldId="265"/>
            <ac:grpSpMk id="23" creationId="{7628126E-4AB5-46CE-8202-5A895CF2181B}"/>
          </ac:grpSpMkLst>
        </pc:grpChg>
        <pc:grpChg chg="add del">
          <ac:chgData name="Idriss Askri" userId="190968615186abf1" providerId="LiveId" clId="{2F0675CB-9697-416E-934D-71579801FEA1}" dt="2025-03-26T15:28:05.580" v="4199" actId="26606"/>
          <ac:grpSpMkLst>
            <pc:docMk/>
            <pc:sldMk cId="813504988" sldId="265"/>
            <ac:grpSpMk id="27" creationId="{70EECF74-1539-4904-8105-7F92C74D2043}"/>
          </ac:grpSpMkLst>
        </pc:grpChg>
        <pc:grpChg chg="add del">
          <ac:chgData name="Idriss Askri" userId="190968615186abf1" providerId="LiveId" clId="{2F0675CB-9697-416E-934D-71579801FEA1}" dt="2025-03-26T15:28:07.101" v="4201" actId="26606"/>
          <ac:grpSpMkLst>
            <pc:docMk/>
            <pc:sldMk cId="813504988" sldId="265"/>
            <ac:grpSpMk id="39" creationId="{54DBF661-03ED-45DA-9A14-37800CC93FD1}"/>
          </ac:grpSpMkLst>
        </pc:grpChg>
        <pc:grpChg chg="add del">
          <ac:chgData name="Idriss Askri" userId="190968615186abf1" providerId="LiveId" clId="{2F0675CB-9697-416E-934D-71579801FEA1}" dt="2025-03-26T15:28:07.798" v="4203" actId="26606"/>
          <ac:grpSpMkLst>
            <pc:docMk/>
            <pc:sldMk cId="813504988" sldId="265"/>
            <ac:grpSpMk id="45" creationId="{7628126E-4AB5-46CE-8202-5A895CF2181B}"/>
          </ac:grpSpMkLst>
        </pc:grpChg>
        <pc:grpChg chg="add del">
          <ac:chgData name="Idriss Askri" userId="190968615186abf1" providerId="LiveId" clId="{2F0675CB-9697-416E-934D-71579801FEA1}" dt="2025-03-26T15:28:09.867" v="4205" actId="26606"/>
          <ac:grpSpMkLst>
            <pc:docMk/>
            <pc:sldMk cId="813504988" sldId="265"/>
            <ac:grpSpMk id="53" creationId="{70EECF74-1539-4904-8105-7F92C74D2043}"/>
          </ac:grpSpMkLst>
        </pc:grpChg>
        <pc:grpChg chg="add del">
          <ac:chgData name="Idriss Askri" userId="190968615186abf1" providerId="LiveId" clId="{2F0675CB-9697-416E-934D-71579801FEA1}" dt="2025-03-26T15:28:31.607" v="4209" actId="26606"/>
          <ac:grpSpMkLst>
            <pc:docMk/>
            <pc:sldMk cId="813504988" sldId="265"/>
            <ac:grpSpMk id="57" creationId="{82D168AF-1BDA-4D22-BF48-F96EA5FDEADB}"/>
          </ac:grpSpMkLst>
        </pc:grpChg>
        <pc:picChg chg="add del mod">
          <ac:chgData name="Idriss Askri" userId="190968615186abf1" providerId="LiveId" clId="{2F0675CB-9697-416E-934D-71579801FEA1}" dt="2025-03-26T15:28:34.023" v="4230"/>
          <ac:picMkLst>
            <pc:docMk/>
            <pc:sldMk cId="813504988" sldId="265"/>
            <ac:picMk id="5" creationId="{6513B15A-FEB2-BD4B-6B1C-D5B77B50428E}"/>
          </ac:picMkLst>
        </pc:picChg>
        <pc:picChg chg="add del mod">
          <ac:chgData name="Idriss Askri" userId="190968615186abf1" providerId="LiveId" clId="{2F0675CB-9697-416E-934D-71579801FEA1}" dt="2025-03-26T15:24:53.285" v="4095" actId="478"/>
          <ac:picMkLst>
            <pc:docMk/>
            <pc:sldMk cId="813504988" sldId="265"/>
            <ac:picMk id="6" creationId="{69E88DCE-71E9-D65E-74A0-076C90A81965}"/>
          </ac:picMkLst>
        </pc:picChg>
        <pc:picChg chg="add del mod ord">
          <ac:chgData name="Idriss Askri" userId="190968615186abf1" providerId="LiveId" clId="{2F0675CB-9697-416E-934D-71579801FEA1}" dt="2025-03-26T15:28:33.119" v="4221"/>
          <ac:picMkLst>
            <pc:docMk/>
            <pc:sldMk cId="813504988" sldId="265"/>
            <ac:picMk id="9" creationId="{C5DDDEAF-A268-32FC-5EEC-A76E51FB8012}"/>
          </ac:picMkLst>
        </pc:picChg>
        <pc:picChg chg="add del mod ord">
          <ac:chgData name="Idriss Askri" userId="190968615186abf1" providerId="LiveId" clId="{2F0675CB-9697-416E-934D-71579801FEA1}" dt="2025-03-26T15:28:33.013" v="4217"/>
          <ac:picMkLst>
            <pc:docMk/>
            <pc:sldMk cId="813504988" sldId="265"/>
            <ac:picMk id="12" creationId="{BC6CFD21-6E6F-4926-F07F-ED7AF42C6DB5}"/>
          </ac:picMkLst>
        </pc:picChg>
        <pc:picChg chg="add del mod">
          <ac:chgData name="Idriss Askri" userId="190968615186abf1" providerId="LiveId" clId="{2F0675CB-9697-416E-934D-71579801FEA1}" dt="2025-03-26T15:28:31.796" v="4211"/>
          <ac:picMkLst>
            <pc:docMk/>
            <pc:sldMk cId="813504988" sldId="265"/>
            <ac:picMk id="14" creationId="{DFA85BFB-8C66-7BC9-11E0-C85E0D1BE510}"/>
          </ac:picMkLst>
        </pc:picChg>
        <pc:cxnChg chg="add del">
          <ac:chgData name="Idriss Askri" userId="190968615186abf1" providerId="LiveId" clId="{2F0675CB-9697-416E-934D-71579801FEA1}" dt="2025-03-26T15:26:53.081" v="4180" actId="26606"/>
          <ac:cxnSpMkLst>
            <pc:docMk/>
            <pc:sldMk cId="813504988" sldId="265"/>
            <ac:cxnSpMk id="10" creationId="{2E2F21DC-5F0E-42CF-B89C-C1E25E175CB8}"/>
          </ac:cxnSpMkLst>
        </pc:cxnChg>
        <pc:cxnChg chg="add">
          <ac:chgData name="Idriss Askri" userId="190968615186abf1" providerId="LiveId" clId="{2F0675CB-9697-416E-934D-71579801FEA1}" dt="2025-03-26T15:28:40.915" v="4232" actId="26606"/>
          <ac:cxnSpMkLst>
            <pc:docMk/>
            <pc:sldMk cId="813504988" sldId="265"/>
            <ac:cxnSpMk id="11" creationId="{2E2F21DC-5F0E-42CF-B89C-C1E25E175CB8}"/>
          </ac:cxnSpMkLst>
        </pc:cxnChg>
      </pc:sldChg>
      <pc:sldChg chg="addSp delSp modSp new mod setBg setClrOvrMap delDesignElem">
        <pc:chgData name="Idriss Askri" userId="190968615186abf1" providerId="LiveId" clId="{2F0675CB-9697-416E-934D-71579801FEA1}" dt="2025-03-13T08:02:24.756" v="3324" actId="20577"/>
        <pc:sldMkLst>
          <pc:docMk/>
          <pc:sldMk cId="1590868790" sldId="266"/>
        </pc:sldMkLst>
        <pc:spChg chg="mod">
          <ac:chgData name="Idriss Askri" userId="190968615186abf1" providerId="LiveId" clId="{2F0675CB-9697-416E-934D-71579801FEA1}" dt="2025-03-13T08:00:24.728" v="3249" actId="1076"/>
          <ac:spMkLst>
            <pc:docMk/>
            <pc:sldMk cId="1590868790" sldId="266"/>
            <ac:spMk id="2" creationId="{27562597-5D53-4208-B344-9348389D6B6B}"/>
          </ac:spMkLst>
        </pc:spChg>
        <pc:spChg chg="add mod">
          <ac:chgData name="Idriss Askri" userId="190968615186abf1" providerId="LiveId" clId="{2F0675CB-9697-416E-934D-71579801FEA1}" dt="2025-03-13T08:02:24.756" v="3324" actId="20577"/>
          <ac:spMkLst>
            <pc:docMk/>
            <pc:sldMk cId="1590868790" sldId="266"/>
            <ac:spMk id="7" creationId="{F7DF159C-C35F-B63A-B0B2-2DBE0B825934}"/>
          </ac:spMkLst>
        </pc:spChg>
        <pc:spChg chg="add">
          <ac:chgData name="Idriss Askri" userId="190968615186abf1" providerId="LiveId" clId="{2F0675CB-9697-416E-934D-71579801FEA1}" dt="2025-03-13T07:46:13.386" v="3042" actId="26606"/>
          <ac:spMkLst>
            <pc:docMk/>
            <pc:sldMk cId="1590868790" sldId="266"/>
            <ac:spMk id="9" creationId="{E09CCB3F-DBCE-4964-9E34-8C5DE80EF4B5}"/>
          </ac:spMkLst>
        </pc:spChg>
        <pc:spChg chg="add">
          <ac:chgData name="Idriss Askri" userId="190968615186abf1" providerId="LiveId" clId="{2F0675CB-9697-416E-934D-71579801FEA1}" dt="2025-03-13T07:46:13.386" v="3042" actId="26606"/>
          <ac:spMkLst>
            <pc:docMk/>
            <pc:sldMk cId="1590868790" sldId="266"/>
            <ac:spMk id="10" creationId="{1DFF944F-74BA-483A-82C0-64E3AAF4AE98}"/>
          </ac:spMkLst>
        </pc:spChg>
        <pc:grpChg chg="add">
          <ac:chgData name="Idriss Askri" userId="190968615186abf1" providerId="LiveId" clId="{2F0675CB-9697-416E-934D-71579801FEA1}" dt="2025-03-13T07:46:13.386" v="3042" actId="26606"/>
          <ac:grpSpMkLst>
            <pc:docMk/>
            <pc:sldMk cId="1590868790" sldId="266"/>
            <ac:grpSpMk id="11" creationId="{A9733A91-F958-4629-801A-3F6F1E09AD64}"/>
          </ac:grpSpMkLst>
        </pc:grpChg>
        <pc:picChg chg="add mod ord">
          <ac:chgData name="Idriss Askri" userId="190968615186abf1" providerId="LiveId" clId="{2F0675CB-9697-416E-934D-71579801FEA1}" dt="2025-03-13T07:46:24.831" v="3046" actId="14100"/>
          <ac:picMkLst>
            <pc:docMk/>
            <pc:sldMk cId="1590868790" sldId="266"/>
            <ac:picMk id="5" creationId="{A7906B79-4CE7-7C93-0E58-9BD52A4E4DC8}"/>
          </ac:picMkLst>
        </pc:picChg>
      </pc:sldChg>
      <pc:sldChg chg="delSp modSp new mod">
        <pc:chgData name="Idriss Askri" userId="190968615186abf1" providerId="LiveId" clId="{2F0675CB-9697-416E-934D-71579801FEA1}" dt="2025-03-12T14:57:38.221" v="2676" actId="20577"/>
        <pc:sldMkLst>
          <pc:docMk/>
          <pc:sldMk cId="1478485594" sldId="267"/>
        </pc:sldMkLst>
        <pc:spChg chg="mod">
          <ac:chgData name="Idriss Askri" userId="190968615186abf1" providerId="LiveId" clId="{2F0675CB-9697-416E-934D-71579801FEA1}" dt="2025-03-12T14:57:38.221" v="2676" actId="20577"/>
          <ac:spMkLst>
            <pc:docMk/>
            <pc:sldMk cId="1478485594" sldId="267"/>
            <ac:spMk id="2" creationId="{53FE0E97-D067-60A0-E9B4-5AC8AF3719B7}"/>
          </ac:spMkLst>
        </pc:spChg>
      </pc:sldChg>
      <pc:sldChg chg="addSp delSp modSp add mod setBg delDesignElem">
        <pc:chgData name="Idriss Askri" userId="190968615186abf1" providerId="LiveId" clId="{2F0675CB-9697-416E-934D-71579801FEA1}" dt="2025-03-26T15:51:43.789" v="4561" actId="1035"/>
        <pc:sldMkLst>
          <pc:docMk/>
          <pc:sldMk cId="984817984" sldId="268"/>
        </pc:sldMkLst>
        <pc:spChg chg="mod">
          <ac:chgData name="Idriss Askri" userId="190968615186abf1" providerId="LiveId" clId="{2F0675CB-9697-416E-934D-71579801FEA1}" dt="2025-03-13T08:00:23.455" v="3245" actId="1076"/>
          <ac:spMkLst>
            <pc:docMk/>
            <pc:sldMk cId="984817984" sldId="268"/>
            <ac:spMk id="2" creationId="{5B59FF19-DEBD-9A36-A8BD-D19DEE2E073C}"/>
          </ac:spMkLst>
        </pc:spChg>
        <pc:spChg chg="mod">
          <ac:chgData name="Idriss Askri" userId="190968615186abf1" providerId="LiveId" clId="{2F0675CB-9697-416E-934D-71579801FEA1}" dt="2025-03-26T15:51:34.482" v="4558" actId="20577"/>
          <ac:spMkLst>
            <pc:docMk/>
            <pc:sldMk cId="984817984" sldId="268"/>
            <ac:spMk id="7" creationId="{722F7B35-9489-8217-D516-8B7B72D4A5BE}"/>
          </ac:spMkLst>
        </pc:spChg>
        <pc:picChg chg="add mod">
          <ac:chgData name="Idriss Askri" userId="190968615186abf1" providerId="LiveId" clId="{2F0675CB-9697-416E-934D-71579801FEA1}" dt="2025-03-26T15:51:43.789" v="4561" actId="1035"/>
          <ac:picMkLst>
            <pc:docMk/>
            <pc:sldMk cId="984817984" sldId="268"/>
            <ac:picMk id="12" creationId="{3397E861-4E8F-F3A3-E732-3D1ECC9696B5}"/>
          </ac:picMkLst>
        </pc:picChg>
      </pc:sldChg>
      <pc:sldChg chg="addSp delSp modSp add mod">
        <pc:chgData name="Idriss Askri" userId="190968615186abf1" providerId="LiveId" clId="{2F0675CB-9697-416E-934D-71579801FEA1}" dt="2025-03-13T08:05:34.430" v="3346" actId="20577"/>
        <pc:sldMkLst>
          <pc:docMk/>
          <pc:sldMk cId="1090261242" sldId="269"/>
        </pc:sldMkLst>
        <pc:spChg chg="mod">
          <ac:chgData name="Idriss Askri" userId="190968615186abf1" providerId="LiveId" clId="{2F0675CB-9697-416E-934D-71579801FEA1}" dt="2025-03-13T07:46:11.619" v="3041"/>
          <ac:spMkLst>
            <pc:docMk/>
            <pc:sldMk cId="1090261242" sldId="269"/>
            <ac:spMk id="2" creationId="{03D87B74-C05A-77CD-A5A4-90A686750A68}"/>
          </ac:spMkLst>
        </pc:spChg>
        <pc:spChg chg="add mod">
          <ac:chgData name="Idriss Askri" userId="190968615186abf1" providerId="LiveId" clId="{2F0675CB-9697-416E-934D-71579801FEA1}" dt="2025-03-13T08:04:46.355" v="3344" actId="20577"/>
          <ac:spMkLst>
            <pc:docMk/>
            <pc:sldMk cId="1090261242" sldId="269"/>
            <ac:spMk id="4" creationId="{8E121DED-EAB1-F3C7-7321-154098A23247}"/>
          </ac:spMkLst>
        </pc:spChg>
        <pc:spChg chg="mod">
          <ac:chgData name="Idriss Askri" userId="190968615186abf1" providerId="LiveId" clId="{2F0675CB-9697-416E-934D-71579801FEA1}" dt="2025-03-13T08:05:34.430" v="3346" actId="20577"/>
          <ac:spMkLst>
            <pc:docMk/>
            <pc:sldMk cId="1090261242" sldId="269"/>
            <ac:spMk id="7" creationId="{E9C25577-738F-5FBD-9CD3-FFB762EF06EB}"/>
          </ac:spMkLst>
        </pc:spChg>
        <pc:picChg chg="add mod">
          <ac:chgData name="Idriss Askri" userId="190968615186abf1" providerId="LiveId" clId="{2F0675CB-9697-416E-934D-71579801FEA1}" dt="2025-03-12T14:54:04.812" v="2560" actId="1076"/>
          <ac:picMkLst>
            <pc:docMk/>
            <pc:sldMk cId="1090261242" sldId="269"/>
            <ac:picMk id="6" creationId="{CC1E8EA4-E7DF-F13F-648C-FAF7D559ECC4}"/>
          </ac:picMkLst>
        </pc:picChg>
      </pc:sldChg>
      <pc:sldChg chg="addSp delSp modSp new mod setBg">
        <pc:chgData name="Idriss Askri" userId="190968615186abf1" providerId="LiveId" clId="{2F0675CB-9697-416E-934D-71579801FEA1}" dt="2025-03-26T15:43:16.804" v="4557" actId="20577"/>
        <pc:sldMkLst>
          <pc:docMk/>
          <pc:sldMk cId="280008990" sldId="270"/>
        </pc:sldMkLst>
        <pc:spChg chg="mod">
          <ac:chgData name="Idriss Askri" userId="190968615186abf1" providerId="LiveId" clId="{2F0675CB-9697-416E-934D-71579801FEA1}" dt="2025-03-26T15:43:16.804" v="4557" actId="20577"/>
          <ac:spMkLst>
            <pc:docMk/>
            <pc:sldMk cId="280008990" sldId="270"/>
            <ac:spMk id="2" creationId="{61C408C5-9CEB-B045-FF5F-71D266443475}"/>
          </ac:spMkLst>
        </pc:spChg>
        <pc:spChg chg="del">
          <ac:chgData name="Idriss Askri" userId="190968615186abf1" providerId="LiveId" clId="{2F0675CB-9697-416E-934D-71579801FEA1}" dt="2025-03-26T14:46:36.740" v="3428" actId="26606"/>
          <ac:spMkLst>
            <pc:docMk/>
            <pc:sldMk cId="280008990" sldId="270"/>
            <ac:spMk id="3" creationId="{3F0AB29E-7837-9E42-E8D4-66356D7097BA}"/>
          </ac:spMkLst>
        </pc:spChg>
        <pc:spChg chg="add">
          <ac:chgData name="Idriss Askri" userId="190968615186abf1" providerId="LiveId" clId="{2F0675CB-9697-416E-934D-71579801FEA1}" dt="2025-03-26T14:46:36.740" v="3428" actId="26606"/>
          <ac:spMkLst>
            <pc:docMk/>
            <pc:sldMk cId="280008990" sldId="270"/>
            <ac:spMk id="20" creationId="{762362DE-7747-4D8B-99FA-8E36F0B15FF7}"/>
          </ac:spMkLst>
        </pc:spChg>
        <pc:grpChg chg="add">
          <ac:chgData name="Idriss Askri" userId="190968615186abf1" providerId="LiveId" clId="{2F0675CB-9697-416E-934D-71579801FEA1}" dt="2025-03-26T14:46:36.740" v="3428" actId="26606"/>
          <ac:grpSpMkLst>
            <pc:docMk/>
            <pc:sldMk cId="280008990" sldId="270"/>
            <ac:grpSpMk id="22" creationId="{25123E6E-F713-4254-A6BF-358CC8EC6C95}"/>
          </ac:grpSpMkLst>
        </pc:grpChg>
        <pc:picChg chg="add">
          <ac:chgData name="Idriss Askri" userId="190968615186abf1" providerId="LiveId" clId="{2F0675CB-9697-416E-934D-71579801FEA1}" dt="2025-03-26T14:46:36.740" v="3428" actId="26606"/>
          <ac:picMkLst>
            <pc:docMk/>
            <pc:sldMk cId="280008990" sldId="270"/>
            <ac:picMk id="7" creationId="{37902820-1322-67D7-0EDF-598AEE6A2EE2}"/>
          </ac:picMkLst>
        </pc:picChg>
        <pc:cxnChg chg="add">
          <ac:chgData name="Idriss Askri" userId="190968615186abf1" providerId="LiveId" clId="{2F0675CB-9697-416E-934D-71579801FEA1}" dt="2025-03-26T14:46:36.740" v="3428" actId="26606"/>
          <ac:cxnSpMkLst>
            <pc:docMk/>
            <pc:sldMk cId="280008990" sldId="270"/>
            <ac:cxnSpMk id="10" creationId="{0512F9CB-A1A0-4043-A103-F6A4B94B695A}"/>
          </ac:cxnSpMkLst>
        </pc:cxnChg>
        <pc:cxnChg chg="add">
          <ac:chgData name="Idriss Askri" userId="190968615186abf1" providerId="LiveId" clId="{2F0675CB-9697-416E-934D-71579801FEA1}" dt="2025-03-26T14:46:36.740" v="3428" actId="26606"/>
          <ac:cxnSpMkLst>
            <pc:docMk/>
            <pc:sldMk cId="280008990" sldId="270"/>
            <ac:cxnSpMk id="12" creationId="{ADBE6588-EE16-4389-857C-86A156D49E5D}"/>
          </ac:cxnSpMkLst>
        </pc:cxnChg>
        <pc:cxnChg chg="add">
          <ac:chgData name="Idriss Askri" userId="190968615186abf1" providerId="LiveId" clId="{2F0675CB-9697-416E-934D-71579801FEA1}" dt="2025-03-26T14:46:36.740" v="3428" actId="26606"/>
          <ac:cxnSpMkLst>
            <pc:docMk/>
            <pc:sldMk cId="280008990" sldId="270"/>
            <ac:cxnSpMk id="14" creationId="{17FD48D2-B0A7-413D-B947-AA55AC1296D5}"/>
          </ac:cxnSpMkLst>
        </pc:cxnChg>
        <pc:cxnChg chg="add">
          <ac:chgData name="Idriss Askri" userId="190968615186abf1" providerId="LiveId" clId="{2F0675CB-9697-416E-934D-71579801FEA1}" dt="2025-03-26T14:46:36.740" v="3428" actId="26606"/>
          <ac:cxnSpMkLst>
            <pc:docMk/>
            <pc:sldMk cId="280008990" sldId="270"/>
            <ac:cxnSpMk id="16" creationId="{2BE668D0-D906-4EEE-B32F-8C028624B837}"/>
          </ac:cxnSpMkLst>
        </pc:cxnChg>
        <pc:cxnChg chg="add">
          <ac:chgData name="Idriss Askri" userId="190968615186abf1" providerId="LiveId" clId="{2F0675CB-9697-416E-934D-71579801FEA1}" dt="2025-03-26T14:46:36.740" v="3428" actId="26606"/>
          <ac:cxnSpMkLst>
            <pc:docMk/>
            <pc:sldMk cId="280008990" sldId="270"/>
            <ac:cxnSpMk id="18" creationId="{D1DE67A3-B8F6-4CFD-A8E0-D15200F23152}"/>
          </ac:cxnSpMkLst>
        </pc:cxnChg>
      </pc:sldChg>
      <pc:sldChg chg="delSp modSp new del mod">
        <pc:chgData name="Idriss Askri" userId="190968615186abf1" providerId="LiveId" clId="{2F0675CB-9697-416E-934D-71579801FEA1}" dt="2025-03-13T08:07:43.654" v="3371" actId="2696"/>
        <pc:sldMkLst>
          <pc:docMk/>
          <pc:sldMk cId="472548462" sldId="270"/>
        </pc:sldMkLst>
      </pc:sldChg>
      <pc:sldChg chg="new del">
        <pc:chgData name="Idriss Askri" userId="190968615186abf1" providerId="LiveId" clId="{2F0675CB-9697-416E-934D-71579801FEA1}" dt="2025-03-13T07:43:02.252" v="2997" actId="2696"/>
        <pc:sldMkLst>
          <pc:docMk/>
          <pc:sldMk cId="1094081060" sldId="270"/>
        </pc:sldMkLst>
      </pc:sldChg>
      <pc:sldChg chg="delSp modSp add del mod setBg modAnim delDesignElem">
        <pc:chgData name="Idriss Askri" userId="190968615186abf1" providerId="LiveId" clId="{2F0675CB-9697-416E-934D-71579801FEA1}" dt="2025-03-12T14:57:34.493" v="2674" actId="2696"/>
        <pc:sldMkLst>
          <pc:docMk/>
          <pc:sldMk cId="2815299916" sldId="270"/>
        </pc:sldMkLst>
      </pc:sldChg>
      <pc:sldChg chg="new del">
        <pc:chgData name="Idriss Askri" userId="190968615186abf1" providerId="LiveId" clId="{2F0675CB-9697-416E-934D-71579801FEA1}" dt="2025-03-13T07:41:33.533" v="2976" actId="2696"/>
        <pc:sldMkLst>
          <pc:docMk/>
          <pc:sldMk cId="2899485881" sldId="270"/>
        </pc:sldMkLst>
      </pc:sldChg>
      <pc:sldChg chg="modSp new del mod">
        <pc:chgData name="Idriss Askri" userId="190968615186abf1" providerId="LiveId" clId="{2F0675CB-9697-416E-934D-71579801FEA1}" dt="2025-03-12T15:01:23.305" v="2958" actId="2696"/>
        <pc:sldMkLst>
          <pc:docMk/>
          <pc:sldMk cId="4049517818" sldId="270"/>
        </pc:sldMkLst>
      </pc:sldChg>
      <pc:sldChg chg="delSp add del ord setBg delDesignElem">
        <pc:chgData name="Idriss Askri" userId="190968615186abf1" providerId="LiveId" clId="{2F0675CB-9697-416E-934D-71579801FEA1}" dt="2025-03-12T14:57:28.727" v="2672" actId="2696"/>
        <pc:sldMkLst>
          <pc:docMk/>
          <pc:sldMk cId="1386305950" sldId="271"/>
        </pc:sldMkLst>
      </pc:sldChg>
      <pc:sldChg chg="delSp modSp add del mod setBg delDesignElem">
        <pc:chgData name="Idriss Askri" userId="190968615186abf1" providerId="LiveId" clId="{2F0675CB-9697-416E-934D-71579801FEA1}" dt="2025-03-13T07:41:23.071" v="2975" actId="2696"/>
        <pc:sldMkLst>
          <pc:docMk/>
          <pc:sldMk cId="1463893893" sldId="271"/>
        </pc:sldMkLst>
      </pc:sldChg>
      <pc:sldChg chg="addSp modSp new mod">
        <pc:chgData name="Idriss Askri" userId="190968615186abf1" providerId="LiveId" clId="{2F0675CB-9697-416E-934D-71579801FEA1}" dt="2025-03-26T15:01:31.923" v="4010" actId="20577"/>
        <pc:sldMkLst>
          <pc:docMk/>
          <pc:sldMk cId="1662772566" sldId="271"/>
        </pc:sldMkLst>
        <pc:spChg chg="mod">
          <ac:chgData name="Idriss Askri" userId="190968615186abf1" providerId="LiveId" clId="{2F0675CB-9697-416E-934D-71579801FEA1}" dt="2025-03-26T15:01:31.923" v="4010" actId="20577"/>
          <ac:spMkLst>
            <pc:docMk/>
            <pc:sldMk cId="1662772566" sldId="271"/>
            <ac:spMk id="2" creationId="{AEEBA67A-E521-0C53-49C7-A6AE271FB7EC}"/>
          </ac:spMkLst>
        </pc:spChg>
        <pc:spChg chg="mod">
          <ac:chgData name="Idriss Askri" userId="190968615186abf1" providerId="LiveId" clId="{2F0675CB-9697-416E-934D-71579801FEA1}" dt="2025-03-26T14:57:27.007" v="3871" actId="27636"/>
          <ac:spMkLst>
            <pc:docMk/>
            <pc:sldMk cId="1662772566" sldId="271"/>
            <ac:spMk id="3" creationId="{4AFA38B2-71CB-7F1D-D906-53C80F0760FC}"/>
          </ac:spMkLst>
        </pc:spChg>
        <pc:spChg chg="add">
          <ac:chgData name="Idriss Askri" userId="190968615186abf1" providerId="LiveId" clId="{2F0675CB-9697-416E-934D-71579801FEA1}" dt="2025-03-26T14:52:01.014" v="3562"/>
          <ac:spMkLst>
            <pc:docMk/>
            <pc:sldMk cId="1662772566" sldId="271"/>
            <ac:spMk id="4" creationId="{63A6AB8B-2230-CA3A-0E31-6979D8DCA771}"/>
          </ac:spMkLst>
        </pc:spChg>
      </pc:sldChg>
      <pc:sldChg chg="delSp add del mod setBg delDesignElem">
        <pc:chgData name="Idriss Askri" userId="190968615186abf1" providerId="LiveId" clId="{2F0675CB-9697-416E-934D-71579801FEA1}" dt="2025-03-12T14:57:32.123" v="2673" actId="2696"/>
        <pc:sldMkLst>
          <pc:docMk/>
          <pc:sldMk cId="792092959" sldId="272"/>
        </pc:sldMkLst>
      </pc:sldChg>
      <pc:sldChg chg="modSp new mod">
        <pc:chgData name="Idriss Askri" userId="190968615186abf1" providerId="LiveId" clId="{2F0675CB-9697-416E-934D-71579801FEA1}" dt="2025-03-26T15:17:11.011" v="4076" actId="27636"/>
        <pc:sldMkLst>
          <pc:docMk/>
          <pc:sldMk cId="1350823816" sldId="272"/>
        </pc:sldMkLst>
        <pc:spChg chg="mod">
          <ac:chgData name="Idriss Askri" userId="190968615186abf1" providerId="LiveId" clId="{2F0675CB-9697-416E-934D-71579801FEA1}" dt="2025-03-26T14:54:13.493" v="3713" actId="1076"/>
          <ac:spMkLst>
            <pc:docMk/>
            <pc:sldMk cId="1350823816" sldId="272"/>
            <ac:spMk id="2" creationId="{62837FA6-1C60-BE00-3D12-D850D9423CEA}"/>
          </ac:spMkLst>
        </pc:spChg>
        <pc:spChg chg="mod">
          <ac:chgData name="Idriss Askri" userId="190968615186abf1" providerId="LiveId" clId="{2F0675CB-9697-416E-934D-71579801FEA1}" dt="2025-03-26T15:17:11.011" v="4076" actId="27636"/>
          <ac:spMkLst>
            <pc:docMk/>
            <pc:sldMk cId="1350823816" sldId="272"/>
            <ac:spMk id="3" creationId="{8E8E91AF-D84E-8CC5-B0F3-6D9D1CCA0E77}"/>
          </ac:spMkLst>
        </pc:spChg>
      </pc:sldChg>
      <pc:sldChg chg="addSp delSp modSp add mod setBg delDesignElem">
        <pc:chgData name="Idriss Askri" userId="190968615186abf1" providerId="LiveId" clId="{2F0675CB-9697-416E-934D-71579801FEA1}" dt="2025-03-26T15:15:52.443" v="4063" actId="14100"/>
        <pc:sldMkLst>
          <pc:docMk/>
          <pc:sldMk cId="347345186" sldId="273"/>
        </pc:sldMkLst>
        <pc:spChg chg="mod">
          <ac:chgData name="Idriss Askri" userId="190968615186abf1" providerId="LiveId" clId="{2F0675CB-9697-416E-934D-71579801FEA1}" dt="2025-03-26T15:15:52.443" v="4063" actId="14100"/>
          <ac:spMkLst>
            <pc:docMk/>
            <pc:sldMk cId="347345186" sldId="273"/>
            <ac:spMk id="3" creationId="{613496DE-5206-0D25-8C97-D61A9BDC7426}"/>
          </ac:spMkLst>
        </pc:spChg>
        <pc:spChg chg="add">
          <ac:chgData name="Idriss Askri" userId="190968615186abf1" providerId="LiveId" clId="{2F0675CB-9697-416E-934D-71579801FEA1}" dt="2025-03-26T15:15:24.288" v="4062"/>
          <ac:spMkLst>
            <pc:docMk/>
            <pc:sldMk cId="347345186" sldId="273"/>
            <ac:spMk id="4" creationId="{A9206ECE-6BB0-BD6A-B38D-DB385704CF5C}"/>
          </ac:spMkLst>
        </pc:spChg>
        <pc:spChg chg="del">
          <ac:chgData name="Idriss Askri" userId="190968615186abf1" providerId="LiveId" clId="{2F0675CB-9697-416E-934D-71579801FEA1}" dt="2025-03-26T15:10:29.483" v="4012"/>
          <ac:spMkLst>
            <pc:docMk/>
            <pc:sldMk cId="347345186" sldId="273"/>
            <ac:spMk id="11" creationId="{E09CCB3F-DBCE-4964-9E34-8C5DE80EF4B5}"/>
          </ac:spMkLst>
        </pc:spChg>
        <pc:spChg chg="del">
          <ac:chgData name="Idriss Askri" userId="190968615186abf1" providerId="LiveId" clId="{2F0675CB-9697-416E-934D-71579801FEA1}" dt="2025-03-26T15:10:29.483" v="4012"/>
          <ac:spMkLst>
            <pc:docMk/>
            <pc:sldMk cId="347345186" sldId="273"/>
            <ac:spMk id="13" creationId="{1DFF944F-74BA-483A-82C0-64E3AAF4AE98}"/>
          </ac:spMkLst>
        </pc:spChg>
        <pc:grpChg chg="del">
          <ac:chgData name="Idriss Askri" userId="190968615186abf1" providerId="LiveId" clId="{2F0675CB-9697-416E-934D-71579801FEA1}" dt="2025-03-26T15:10:29.483" v="4012"/>
          <ac:grpSpMkLst>
            <pc:docMk/>
            <pc:sldMk cId="347345186" sldId="273"/>
            <ac:grpSpMk id="15" creationId="{A9733A91-F958-4629-801A-3F6F1E09AD64}"/>
          </ac:grpSpMkLst>
        </pc:grpChg>
      </pc:sldChg>
      <pc:sldChg chg="delSp modSp add mod setBg delDesignElem modNotesTx">
        <pc:chgData name="Idriss Askri" userId="190968615186abf1" providerId="LiveId" clId="{2F0675CB-9697-416E-934D-71579801FEA1}" dt="2025-03-26T15:41:09.286" v="4551" actId="1038"/>
        <pc:sldMkLst>
          <pc:docMk/>
          <pc:sldMk cId="283191265" sldId="274"/>
        </pc:sldMkLst>
        <pc:spChg chg="del">
          <ac:chgData name="Idriss Askri" userId="190968615186abf1" providerId="LiveId" clId="{2F0675CB-9697-416E-934D-71579801FEA1}" dt="2025-03-26T15:10:53.549" v="4015"/>
          <ac:spMkLst>
            <pc:docMk/>
            <pc:sldMk cId="283191265" sldId="274"/>
            <ac:spMk id="31" creationId="{7E76E764-7D03-4403-9B9D-7FBE8FDAA853}"/>
          </ac:spMkLst>
        </pc:spChg>
        <pc:spChg chg="del">
          <ac:chgData name="Idriss Askri" userId="190968615186abf1" providerId="LiveId" clId="{2F0675CB-9697-416E-934D-71579801FEA1}" dt="2025-03-26T15:10:53.549" v="4015"/>
          <ac:spMkLst>
            <pc:docMk/>
            <pc:sldMk cId="283191265" sldId="274"/>
            <ac:spMk id="32" creationId="{FCEE49A1-138E-4B5B-ACEB-C61A5C591AAA}"/>
          </ac:spMkLst>
        </pc:spChg>
        <pc:grpChg chg="del">
          <ac:chgData name="Idriss Askri" userId="190968615186abf1" providerId="LiveId" clId="{2F0675CB-9697-416E-934D-71579801FEA1}" dt="2025-03-26T15:10:53.549" v="4015"/>
          <ac:grpSpMkLst>
            <pc:docMk/>
            <pc:sldMk cId="283191265" sldId="274"/>
            <ac:grpSpMk id="33" creationId="{4C5F9751-5C17-4A6E-B14B-E470DE730B30}"/>
          </ac:grpSpMkLst>
        </pc:grpChg>
        <pc:picChg chg="mod">
          <ac:chgData name="Idriss Askri" userId="190968615186abf1" providerId="LiveId" clId="{2F0675CB-9697-416E-934D-71579801FEA1}" dt="2025-03-26T15:41:09.286" v="4551" actId="1038"/>
          <ac:picMkLst>
            <pc:docMk/>
            <pc:sldMk cId="283191265" sldId="274"/>
            <ac:picMk id="3" creationId="{345DFD0A-02D0-D231-1B58-33A55CAE9CE7}"/>
          </ac:picMkLst>
        </pc:picChg>
        <pc:cxnChg chg="del">
          <ac:chgData name="Idriss Askri" userId="190968615186abf1" providerId="LiveId" clId="{2F0675CB-9697-416E-934D-71579801FEA1}" dt="2025-03-26T15:10:53.549" v="4015"/>
          <ac:cxnSpMkLst>
            <pc:docMk/>
            <pc:sldMk cId="283191265" sldId="274"/>
            <ac:cxnSpMk id="5" creationId="{0512F9CB-A1A0-4043-A103-F6A4B94B695A}"/>
          </ac:cxnSpMkLst>
        </pc:cxnChg>
        <pc:cxnChg chg="del">
          <ac:chgData name="Idriss Askri" userId="190968615186abf1" providerId="LiveId" clId="{2F0675CB-9697-416E-934D-71579801FEA1}" dt="2025-03-26T15:10:53.549" v="4015"/>
          <ac:cxnSpMkLst>
            <pc:docMk/>
            <pc:sldMk cId="283191265" sldId="274"/>
            <ac:cxnSpMk id="9" creationId="{ADBE6588-EE16-4389-857C-86A156D49E5D}"/>
          </ac:cxnSpMkLst>
        </pc:cxnChg>
        <pc:cxnChg chg="del">
          <ac:chgData name="Idriss Askri" userId="190968615186abf1" providerId="LiveId" clId="{2F0675CB-9697-416E-934D-71579801FEA1}" dt="2025-03-26T15:10:53.549" v="4015"/>
          <ac:cxnSpMkLst>
            <pc:docMk/>
            <pc:sldMk cId="283191265" sldId="274"/>
            <ac:cxnSpMk id="28" creationId="{17FD48D2-B0A7-413D-B947-AA55AC1296D5}"/>
          </ac:cxnSpMkLst>
        </pc:cxnChg>
        <pc:cxnChg chg="del">
          <ac:chgData name="Idriss Askri" userId="190968615186abf1" providerId="LiveId" clId="{2F0675CB-9697-416E-934D-71579801FEA1}" dt="2025-03-26T15:10:53.549" v="4015"/>
          <ac:cxnSpMkLst>
            <pc:docMk/>
            <pc:sldMk cId="283191265" sldId="274"/>
            <ac:cxnSpMk id="29" creationId="{2BE668D0-D906-4EEE-B32F-8C028624B837}"/>
          </ac:cxnSpMkLst>
        </pc:cxnChg>
        <pc:cxnChg chg="del">
          <ac:chgData name="Idriss Askri" userId="190968615186abf1" providerId="LiveId" clId="{2F0675CB-9697-416E-934D-71579801FEA1}" dt="2025-03-26T15:10:53.549" v="4015"/>
          <ac:cxnSpMkLst>
            <pc:docMk/>
            <pc:sldMk cId="283191265" sldId="274"/>
            <ac:cxnSpMk id="30" creationId="{D1DE67A3-B8F6-4CFD-A8E0-D15200F23152}"/>
          </ac:cxnSpMkLst>
        </pc:cxnChg>
      </pc:sldChg>
      <pc:sldChg chg="addSp delSp modSp new mod setBg addAnim delAnim">
        <pc:chgData name="Idriss Askri" userId="190968615186abf1" providerId="LiveId" clId="{2F0675CB-9697-416E-934D-71579801FEA1}" dt="2025-03-26T15:12:08.902" v="4048" actId="26606"/>
        <pc:sldMkLst>
          <pc:docMk/>
          <pc:sldMk cId="1853202812" sldId="275"/>
        </pc:sldMkLst>
        <pc:spChg chg="mod">
          <ac:chgData name="Idriss Askri" userId="190968615186abf1" providerId="LiveId" clId="{2F0675CB-9697-416E-934D-71579801FEA1}" dt="2025-03-26T15:12:08.902" v="4048" actId="26606"/>
          <ac:spMkLst>
            <pc:docMk/>
            <pc:sldMk cId="1853202812" sldId="275"/>
            <ac:spMk id="2" creationId="{981FB319-AF33-BCC4-6B30-9F8189C811D5}"/>
          </ac:spMkLst>
        </pc:spChg>
        <pc:spChg chg="del">
          <ac:chgData name="Idriss Askri" userId="190968615186abf1" providerId="LiveId" clId="{2F0675CB-9697-416E-934D-71579801FEA1}" dt="2025-03-26T15:11:49.538" v="4040" actId="478"/>
          <ac:spMkLst>
            <pc:docMk/>
            <pc:sldMk cId="1853202812" sldId="275"/>
            <ac:spMk id="3" creationId="{28360380-0360-41C1-4BBA-E045A516C1BA}"/>
          </ac:spMkLst>
        </pc:spChg>
        <pc:spChg chg="add del">
          <ac:chgData name="Idriss Askri" userId="190968615186abf1" providerId="LiveId" clId="{2F0675CB-9697-416E-934D-71579801FEA1}" dt="2025-03-26T15:12:04.710" v="4043" actId="26606"/>
          <ac:spMkLst>
            <pc:docMk/>
            <pc:sldMk cId="1853202812" sldId="275"/>
            <ac:spMk id="18" creationId="{ED2D7C63-562A-41C7-892E-0C73F5D59870}"/>
          </ac:spMkLst>
        </pc:spChg>
        <pc:spChg chg="add del">
          <ac:chgData name="Idriss Askri" userId="190968615186abf1" providerId="LiveId" clId="{2F0675CB-9697-416E-934D-71579801FEA1}" dt="2025-03-26T15:12:08.895" v="4047" actId="26606"/>
          <ac:spMkLst>
            <pc:docMk/>
            <pc:sldMk cId="1853202812" sldId="275"/>
            <ac:spMk id="19" creationId="{762362DE-7747-4D8B-99FA-8E36F0B15FF7}"/>
          </ac:spMkLst>
        </pc:spChg>
        <pc:spChg chg="add">
          <ac:chgData name="Idriss Askri" userId="190968615186abf1" providerId="LiveId" clId="{2F0675CB-9697-416E-934D-71579801FEA1}" dt="2025-03-26T15:12:08.902" v="4048" actId="26606"/>
          <ac:spMkLst>
            <pc:docMk/>
            <pc:sldMk cId="1853202812" sldId="275"/>
            <ac:spMk id="32" creationId="{4609862E-48F9-45AC-8D44-67A0268A7935}"/>
          </ac:spMkLst>
        </pc:spChg>
        <pc:spChg chg="add">
          <ac:chgData name="Idriss Askri" userId="190968615186abf1" providerId="LiveId" clId="{2F0675CB-9697-416E-934D-71579801FEA1}" dt="2025-03-26T15:12:08.902" v="4048" actId="26606"/>
          <ac:spMkLst>
            <pc:docMk/>
            <pc:sldMk cId="1853202812" sldId="275"/>
            <ac:spMk id="33" creationId="{2D5EEA8B-2D86-4D1D-96B3-6B8290303786}"/>
          </ac:spMkLst>
        </pc:spChg>
        <pc:grpChg chg="add del">
          <ac:chgData name="Idriss Askri" userId="190968615186abf1" providerId="LiveId" clId="{2F0675CB-9697-416E-934D-71579801FEA1}" dt="2025-03-26T15:12:04.710" v="4043" actId="26606"/>
          <ac:grpSpMkLst>
            <pc:docMk/>
            <pc:sldMk cId="1853202812" sldId="275"/>
            <ac:grpSpMk id="20" creationId="{6DF25E23-BE15-4E36-A700-59F0CE8C54A8}"/>
          </ac:grpSpMkLst>
        </pc:grpChg>
        <pc:grpChg chg="add del">
          <ac:chgData name="Idriss Askri" userId="190968615186abf1" providerId="LiveId" clId="{2F0675CB-9697-416E-934D-71579801FEA1}" dt="2025-03-26T15:12:08.895" v="4047" actId="26606"/>
          <ac:grpSpMkLst>
            <pc:docMk/>
            <pc:sldMk cId="1853202812" sldId="275"/>
            <ac:grpSpMk id="21" creationId="{25123E6E-F713-4254-A6BF-358CC8EC6C95}"/>
          </ac:grpSpMkLst>
        </pc:grpChg>
        <pc:picChg chg="add del">
          <ac:chgData name="Idriss Askri" userId="190968615186abf1" providerId="LiveId" clId="{2F0675CB-9697-416E-934D-71579801FEA1}" dt="2025-03-26T15:12:04.710" v="4043" actId="26606"/>
          <ac:picMkLst>
            <pc:docMk/>
            <pc:sldMk cId="1853202812" sldId="275"/>
            <ac:picMk id="4" creationId="{20F992D7-0DFC-1FEC-F87C-C7D7819B3B86}"/>
          </ac:picMkLst>
        </pc:picChg>
        <pc:picChg chg="add del">
          <ac:chgData name="Idriss Askri" userId="190968615186abf1" providerId="LiveId" clId="{2F0675CB-9697-416E-934D-71579801FEA1}" dt="2025-03-26T15:12:08.895" v="4047" actId="26606"/>
          <ac:picMkLst>
            <pc:docMk/>
            <pc:sldMk cId="1853202812" sldId="275"/>
            <ac:picMk id="6" creationId="{65739197-5C31-9519-1699-837C46D7BF8D}"/>
          </ac:picMkLst>
        </pc:picChg>
        <pc:cxnChg chg="add">
          <ac:chgData name="Idriss Askri" userId="190968615186abf1" providerId="LiveId" clId="{2F0675CB-9697-416E-934D-71579801FEA1}" dt="2025-03-26T15:12:08.902" v="4048" actId="26606"/>
          <ac:cxnSpMkLst>
            <pc:docMk/>
            <pc:sldMk cId="1853202812" sldId="275"/>
            <ac:cxnSpMk id="7" creationId="{FEB90296-CFE0-401D-9CA3-32966EC4F01D}"/>
          </ac:cxnSpMkLst>
        </pc:cxnChg>
        <pc:cxnChg chg="add del">
          <ac:chgData name="Idriss Askri" userId="190968615186abf1" providerId="LiveId" clId="{2F0675CB-9697-416E-934D-71579801FEA1}" dt="2025-03-26T15:12:04.710" v="4043" actId="26606"/>
          <ac:cxnSpMkLst>
            <pc:docMk/>
            <pc:sldMk cId="1853202812" sldId="275"/>
            <ac:cxnSpMk id="8" creationId="{8FD48FB1-66D8-4676-B0AA-C139A1DB78D1}"/>
          </ac:cxnSpMkLst>
        </pc:cxnChg>
        <pc:cxnChg chg="add del">
          <ac:chgData name="Idriss Askri" userId="190968615186abf1" providerId="LiveId" clId="{2F0675CB-9697-416E-934D-71579801FEA1}" dt="2025-03-26T15:12:08.895" v="4047" actId="26606"/>
          <ac:cxnSpMkLst>
            <pc:docMk/>
            <pc:sldMk cId="1853202812" sldId="275"/>
            <ac:cxnSpMk id="9" creationId="{0512F9CB-A1A0-4043-A103-F6A4B94B695A}"/>
          </ac:cxnSpMkLst>
        </pc:cxnChg>
        <pc:cxnChg chg="add del">
          <ac:chgData name="Idriss Askri" userId="190968615186abf1" providerId="LiveId" clId="{2F0675CB-9697-416E-934D-71579801FEA1}" dt="2025-03-26T15:12:04.710" v="4043" actId="26606"/>
          <ac:cxnSpMkLst>
            <pc:docMk/>
            <pc:sldMk cId="1853202812" sldId="275"/>
            <ac:cxnSpMk id="10" creationId="{F033F5AE-6728-4F19-8DED-658E674B31B9}"/>
          </ac:cxnSpMkLst>
        </pc:cxnChg>
        <pc:cxnChg chg="add del">
          <ac:chgData name="Idriss Askri" userId="190968615186abf1" providerId="LiveId" clId="{2F0675CB-9697-416E-934D-71579801FEA1}" dt="2025-03-26T15:12:08.895" v="4047" actId="26606"/>
          <ac:cxnSpMkLst>
            <pc:docMk/>
            <pc:sldMk cId="1853202812" sldId="275"/>
            <ac:cxnSpMk id="11" creationId="{ADBE6588-EE16-4389-857C-86A156D49E5D}"/>
          </ac:cxnSpMkLst>
        </pc:cxnChg>
        <pc:cxnChg chg="add del">
          <ac:chgData name="Idriss Askri" userId="190968615186abf1" providerId="LiveId" clId="{2F0675CB-9697-416E-934D-71579801FEA1}" dt="2025-03-26T15:12:04.710" v="4043" actId="26606"/>
          <ac:cxnSpMkLst>
            <pc:docMk/>
            <pc:sldMk cId="1853202812" sldId="275"/>
            <ac:cxnSpMk id="12" creationId="{82C7D74A-18BA-4709-A808-44E8815C4430}"/>
          </ac:cxnSpMkLst>
        </pc:cxnChg>
        <pc:cxnChg chg="add del">
          <ac:chgData name="Idriss Askri" userId="190968615186abf1" providerId="LiveId" clId="{2F0675CB-9697-416E-934D-71579801FEA1}" dt="2025-03-26T15:12:08.895" v="4047" actId="26606"/>
          <ac:cxnSpMkLst>
            <pc:docMk/>
            <pc:sldMk cId="1853202812" sldId="275"/>
            <ac:cxnSpMk id="13" creationId="{17FD48D2-B0A7-413D-B947-AA55AC1296D5}"/>
          </ac:cxnSpMkLst>
        </pc:cxnChg>
        <pc:cxnChg chg="add del">
          <ac:chgData name="Idriss Askri" userId="190968615186abf1" providerId="LiveId" clId="{2F0675CB-9697-416E-934D-71579801FEA1}" dt="2025-03-26T15:12:04.710" v="4043" actId="26606"/>
          <ac:cxnSpMkLst>
            <pc:docMk/>
            <pc:sldMk cId="1853202812" sldId="275"/>
            <ac:cxnSpMk id="14" creationId="{B5164A3F-1561-4039-8185-AB0EEB713EA7}"/>
          </ac:cxnSpMkLst>
        </pc:cxnChg>
        <pc:cxnChg chg="add del">
          <ac:chgData name="Idriss Askri" userId="190968615186abf1" providerId="LiveId" clId="{2F0675CB-9697-416E-934D-71579801FEA1}" dt="2025-03-26T15:12:08.895" v="4047" actId="26606"/>
          <ac:cxnSpMkLst>
            <pc:docMk/>
            <pc:sldMk cId="1853202812" sldId="275"/>
            <ac:cxnSpMk id="15" creationId="{2BE668D0-D906-4EEE-B32F-8C028624B837}"/>
          </ac:cxnSpMkLst>
        </pc:cxnChg>
        <pc:cxnChg chg="add del">
          <ac:chgData name="Idriss Askri" userId="190968615186abf1" providerId="LiveId" clId="{2F0675CB-9697-416E-934D-71579801FEA1}" dt="2025-03-26T15:12:04.710" v="4043" actId="26606"/>
          <ac:cxnSpMkLst>
            <pc:docMk/>
            <pc:sldMk cId="1853202812" sldId="275"/>
            <ac:cxnSpMk id="16" creationId="{2A35DB53-42BE-460E-9CA1-1294C98463CB}"/>
          </ac:cxnSpMkLst>
        </pc:cxnChg>
        <pc:cxnChg chg="add del">
          <ac:chgData name="Idriss Askri" userId="190968615186abf1" providerId="LiveId" clId="{2F0675CB-9697-416E-934D-71579801FEA1}" dt="2025-03-26T15:12:08.895" v="4047" actId="26606"/>
          <ac:cxnSpMkLst>
            <pc:docMk/>
            <pc:sldMk cId="1853202812" sldId="275"/>
            <ac:cxnSpMk id="17" creationId="{D1DE67A3-B8F6-4CFD-A8E0-D15200F23152}"/>
          </ac:cxnSpMkLst>
        </pc:cxnChg>
        <pc:cxnChg chg="add">
          <ac:chgData name="Idriss Askri" userId="190968615186abf1" providerId="LiveId" clId="{2F0675CB-9697-416E-934D-71579801FEA1}" dt="2025-03-26T15:12:08.902" v="4048" actId="26606"/>
          <ac:cxnSpMkLst>
            <pc:docMk/>
            <pc:sldMk cId="1853202812" sldId="275"/>
            <ac:cxnSpMk id="28" creationId="{08C9B4EE-7611-4ED9-B356-7BDD377C39B0}"/>
          </ac:cxnSpMkLst>
        </pc:cxnChg>
        <pc:cxnChg chg="add">
          <ac:chgData name="Idriss Askri" userId="190968615186abf1" providerId="LiveId" clId="{2F0675CB-9697-416E-934D-71579801FEA1}" dt="2025-03-26T15:12:08.902" v="4048" actId="26606"/>
          <ac:cxnSpMkLst>
            <pc:docMk/>
            <pc:sldMk cId="1853202812" sldId="275"/>
            <ac:cxnSpMk id="29" creationId="{4A4F266A-F2F7-47CD-8BBC-E3777E982FD2}"/>
          </ac:cxnSpMkLst>
        </pc:cxnChg>
        <pc:cxnChg chg="add">
          <ac:chgData name="Idriss Askri" userId="190968615186abf1" providerId="LiveId" clId="{2F0675CB-9697-416E-934D-71579801FEA1}" dt="2025-03-26T15:12:08.902" v="4048" actId="26606"/>
          <ac:cxnSpMkLst>
            <pc:docMk/>
            <pc:sldMk cId="1853202812" sldId="275"/>
            <ac:cxnSpMk id="30" creationId="{20D69C80-8919-4A32-B897-F2A21F940574}"/>
          </ac:cxnSpMkLst>
        </pc:cxnChg>
        <pc:cxnChg chg="add">
          <ac:chgData name="Idriss Askri" userId="190968615186abf1" providerId="LiveId" clId="{2F0675CB-9697-416E-934D-71579801FEA1}" dt="2025-03-26T15:12:08.902" v="4048" actId="26606"/>
          <ac:cxnSpMkLst>
            <pc:docMk/>
            <pc:sldMk cId="1853202812" sldId="275"/>
            <ac:cxnSpMk id="31" creationId="{F427B072-CC5B-481B-9719-8CD4C54444BE}"/>
          </ac:cxnSpMkLst>
        </pc:cxnChg>
      </pc:sldChg>
      <pc:sldChg chg="addSp delSp modSp new add del mod setBg">
        <pc:chgData name="Idriss Askri" userId="190968615186abf1" providerId="LiveId" clId="{2F0675CB-9697-416E-934D-71579801FEA1}" dt="2025-03-26T15:32:57.559" v="4483" actId="2696"/>
        <pc:sldMkLst>
          <pc:docMk/>
          <pc:sldMk cId="1808810775" sldId="276"/>
        </pc:sldMkLst>
        <pc:spChg chg="del">
          <ac:chgData name="Idriss Askri" userId="190968615186abf1" providerId="LiveId" clId="{2F0675CB-9697-416E-934D-71579801FEA1}" dt="2025-03-26T15:29:00.376" v="4237" actId="26606"/>
          <ac:spMkLst>
            <pc:docMk/>
            <pc:sldMk cId="1808810775" sldId="276"/>
            <ac:spMk id="2" creationId="{049D0ADE-7EA1-5C64-4051-B96BD0ECA38F}"/>
          </ac:spMkLst>
        </pc:spChg>
        <pc:spChg chg="del">
          <ac:chgData name="Idriss Askri" userId="190968615186abf1" providerId="LiveId" clId="{2F0675CB-9697-416E-934D-71579801FEA1}" dt="2025-03-26T15:28:57.570" v="4234"/>
          <ac:spMkLst>
            <pc:docMk/>
            <pc:sldMk cId="1808810775" sldId="276"/>
            <ac:spMk id="3" creationId="{70563365-44FC-84E6-D0BB-E4E8DF96103A}"/>
          </ac:spMkLst>
        </pc:spChg>
        <pc:spChg chg="add mod">
          <ac:chgData name="Idriss Askri" userId="190968615186abf1" providerId="LiveId" clId="{2F0675CB-9697-416E-934D-71579801FEA1}" dt="2025-03-26T15:29:24.167" v="4273" actId="20577"/>
          <ac:spMkLst>
            <pc:docMk/>
            <pc:sldMk cId="1808810775" sldId="276"/>
            <ac:spMk id="6" creationId="{ED15416B-3CA2-9ED5-AF24-1799EAE4BFE6}"/>
          </ac:spMkLst>
        </pc:spChg>
        <pc:spChg chg="add">
          <ac:chgData name="Idriss Askri" userId="190968615186abf1" providerId="LiveId" clId="{2F0675CB-9697-416E-934D-71579801FEA1}" dt="2025-03-26T15:29:00.376" v="4237" actId="26606"/>
          <ac:spMkLst>
            <pc:docMk/>
            <pc:sldMk cId="1808810775" sldId="276"/>
            <ac:spMk id="17" creationId="{B1ECD48A-A6CE-48F3-8E89-3399C99382F1}"/>
          </ac:spMkLst>
        </pc:spChg>
        <pc:spChg chg="add">
          <ac:chgData name="Idriss Askri" userId="190968615186abf1" providerId="LiveId" clId="{2F0675CB-9697-416E-934D-71579801FEA1}" dt="2025-03-26T15:29:00.376" v="4237" actId="26606"/>
          <ac:spMkLst>
            <pc:docMk/>
            <pc:sldMk cId="1808810775" sldId="276"/>
            <ac:spMk id="19" creationId="{0A3F7A1B-3080-4A65-A240-2E1A6EF84567}"/>
          </ac:spMkLst>
        </pc:spChg>
        <pc:grpChg chg="add">
          <ac:chgData name="Idriss Askri" userId="190968615186abf1" providerId="LiveId" clId="{2F0675CB-9697-416E-934D-71579801FEA1}" dt="2025-03-26T15:29:00.376" v="4237" actId="26606"/>
          <ac:grpSpMkLst>
            <pc:docMk/>
            <pc:sldMk cId="1808810775" sldId="276"/>
            <ac:grpSpMk id="10" creationId="{2103B461-323C-4912-BFFD-C37582662085}"/>
          </ac:grpSpMkLst>
        </pc:grpChg>
        <pc:picChg chg="add mod">
          <ac:chgData name="Idriss Askri" userId="190968615186abf1" providerId="LiveId" clId="{2F0675CB-9697-416E-934D-71579801FEA1}" dt="2025-03-26T15:30:41.904" v="4327" actId="14100"/>
          <ac:picMkLst>
            <pc:docMk/>
            <pc:sldMk cId="1808810775" sldId="276"/>
            <ac:picMk id="5" creationId="{5FA817E0-8A4C-5BAE-F592-33AFF57306B0}"/>
          </ac:picMkLst>
        </pc:picChg>
      </pc:sldChg>
      <pc:sldChg chg="addSp delSp modSp new del mod">
        <pc:chgData name="Idriss Askri" userId="190968615186abf1" providerId="LiveId" clId="{2F0675CB-9697-416E-934D-71579801FEA1}" dt="2025-03-26T15:26:51.770" v="4179" actId="680"/>
        <pc:sldMkLst>
          <pc:docMk/>
          <pc:sldMk cId="4005436996" sldId="276"/>
        </pc:sldMkLst>
        <pc:spChg chg="add del">
          <ac:chgData name="Idriss Askri" userId="190968615186abf1" providerId="LiveId" clId="{2F0675CB-9697-416E-934D-71579801FEA1}" dt="2025-03-26T15:26:49.705" v="4176" actId="478"/>
          <ac:spMkLst>
            <pc:docMk/>
            <pc:sldMk cId="4005436996" sldId="276"/>
            <ac:spMk id="2" creationId="{AAEA7B88-82F4-298F-05BC-5EA25ACED37C}"/>
          </ac:spMkLst>
        </pc:spChg>
        <pc:spChg chg="add del">
          <ac:chgData name="Idriss Askri" userId="190968615186abf1" providerId="LiveId" clId="{2F0675CB-9697-416E-934D-71579801FEA1}" dt="2025-03-26T15:26:51.407" v="4178"/>
          <ac:spMkLst>
            <pc:docMk/>
            <pc:sldMk cId="4005436996" sldId="276"/>
            <ac:spMk id="3" creationId="{C4A91772-CD36-D24C-87DC-5B899880B792}"/>
          </ac:spMkLst>
        </pc:spChg>
        <pc:picChg chg="add mod">
          <ac:chgData name="Idriss Askri" userId="190968615186abf1" providerId="LiveId" clId="{2F0675CB-9697-416E-934D-71579801FEA1}" dt="2025-03-26T15:26:51.407" v="4178"/>
          <ac:picMkLst>
            <pc:docMk/>
            <pc:sldMk cId="4005436996" sldId="276"/>
            <ac:picMk id="5" creationId="{AD188ACF-78CB-0E69-EABF-D1419890E0FF}"/>
          </ac:picMkLst>
        </pc:picChg>
      </pc:sldChg>
      <pc:sldChg chg="addSp new del mod">
        <pc:chgData name="Idriss Askri" userId="190968615186abf1" providerId="LiveId" clId="{2F0675CB-9697-416E-934D-71579801FEA1}" dt="2025-03-26T15:29:32.624" v="4276" actId="2696"/>
        <pc:sldMkLst>
          <pc:docMk/>
          <pc:sldMk cId="4377508" sldId="277"/>
        </pc:sldMkLst>
        <pc:picChg chg="add">
          <ac:chgData name="Idriss Askri" userId="190968615186abf1" providerId="LiveId" clId="{2F0675CB-9697-416E-934D-71579801FEA1}" dt="2025-03-26T15:29:29.730" v="4275" actId="22"/>
          <ac:picMkLst>
            <pc:docMk/>
            <pc:sldMk cId="4377508" sldId="277"/>
            <ac:picMk id="5" creationId="{0D68087D-91BF-DB6B-B066-251E710F5E28}"/>
          </ac:picMkLst>
        </pc:picChg>
      </pc:sldChg>
      <pc:sldChg chg="addSp delSp modSp add del mod setBg delDesignElem">
        <pc:chgData name="Idriss Askri" userId="190968615186abf1" providerId="LiveId" clId="{2F0675CB-9697-416E-934D-71579801FEA1}" dt="2025-03-26T15:32:04.533" v="4414" actId="2696"/>
        <pc:sldMkLst>
          <pc:docMk/>
          <pc:sldMk cId="3211110559" sldId="277"/>
        </pc:sldMkLst>
        <pc:spChg chg="add del mod">
          <ac:chgData name="Idriss Askri" userId="190968615186abf1" providerId="LiveId" clId="{2F0675CB-9697-416E-934D-71579801FEA1}" dt="2025-03-26T15:29:41.455" v="4280"/>
          <ac:spMkLst>
            <pc:docMk/>
            <pc:sldMk cId="3211110559" sldId="277"/>
            <ac:spMk id="3" creationId="{C5A21063-3E7F-6B24-6164-5B79C0D71F56}"/>
          </ac:spMkLst>
        </pc:spChg>
        <pc:spChg chg="mod">
          <ac:chgData name="Idriss Askri" userId="190968615186abf1" providerId="LiveId" clId="{2F0675CB-9697-416E-934D-71579801FEA1}" dt="2025-03-26T15:32:01.730" v="4413" actId="1076"/>
          <ac:spMkLst>
            <pc:docMk/>
            <pc:sldMk cId="3211110559" sldId="277"/>
            <ac:spMk id="6" creationId="{A16F83D9-7006-69E1-9538-2207C735CD9C}"/>
          </ac:spMkLst>
        </pc:spChg>
        <pc:spChg chg="del">
          <ac:chgData name="Idriss Askri" userId="190968615186abf1" providerId="LiveId" clId="{2F0675CB-9697-416E-934D-71579801FEA1}" dt="2025-03-26T15:29:34.661" v="4278"/>
          <ac:spMkLst>
            <pc:docMk/>
            <pc:sldMk cId="3211110559" sldId="277"/>
            <ac:spMk id="17" creationId="{52430856-A693-0DEB-DB07-F5E514862D41}"/>
          </ac:spMkLst>
        </pc:spChg>
        <pc:spChg chg="del">
          <ac:chgData name="Idriss Askri" userId="190968615186abf1" providerId="LiveId" clId="{2F0675CB-9697-416E-934D-71579801FEA1}" dt="2025-03-26T15:29:34.661" v="4278"/>
          <ac:spMkLst>
            <pc:docMk/>
            <pc:sldMk cId="3211110559" sldId="277"/>
            <ac:spMk id="19" creationId="{1260027C-1067-3079-44FA-4182FD7DD549}"/>
          </ac:spMkLst>
        </pc:spChg>
        <pc:grpChg chg="del">
          <ac:chgData name="Idriss Askri" userId="190968615186abf1" providerId="LiveId" clId="{2F0675CB-9697-416E-934D-71579801FEA1}" dt="2025-03-26T15:29:34.661" v="4278"/>
          <ac:grpSpMkLst>
            <pc:docMk/>
            <pc:sldMk cId="3211110559" sldId="277"/>
            <ac:grpSpMk id="10" creationId="{D6C20B0E-D22E-C01D-4E75-018647F781D0}"/>
          </ac:grpSpMkLst>
        </pc:grpChg>
        <pc:picChg chg="del">
          <ac:chgData name="Idriss Askri" userId="190968615186abf1" providerId="LiveId" clId="{2F0675CB-9697-416E-934D-71579801FEA1}" dt="2025-03-26T15:29:38.910" v="4279" actId="478"/>
          <ac:picMkLst>
            <pc:docMk/>
            <pc:sldMk cId="3211110559" sldId="277"/>
            <ac:picMk id="5" creationId="{464352B7-B46B-9724-0AF1-F4C1F18493B4}"/>
          </ac:picMkLst>
        </pc:picChg>
        <pc:picChg chg="add mod">
          <ac:chgData name="Idriss Askri" userId="190968615186abf1" providerId="LiveId" clId="{2F0675CB-9697-416E-934D-71579801FEA1}" dt="2025-03-26T15:29:49.541" v="4284" actId="1076"/>
          <ac:picMkLst>
            <pc:docMk/>
            <pc:sldMk cId="3211110559" sldId="277"/>
            <ac:picMk id="7" creationId="{C253029E-BE1C-9253-141D-5AED6429A094}"/>
          </ac:picMkLst>
        </pc:picChg>
      </pc:sldChg>
      <pc:sldChg chg="addSp delSp modSp new mod setBg setClrOvrMap">
        <pc:chgData name="Idriss Askri" userId="190968615186abf1" providerId="LiveId" clId="{2F0675CB-9697-416E-934D-71579801FEA1}" dt="2025-03-26T15:31:41.723" v="4404" actId="20577"/>
        <pc:sldMkLst>
          <pc:docMk/>
          <pc:sldMk cId="4228764910" sldId="278"/>
        </pc:sldMkLst>
        <pc:spChg chg="mod">
          <ac:chgData name="Idriss Askri" userId="190968615186abf1" providerId="LiveId" clId="{2F0675CB-9697-416E-934D-71579801FEA1}" dt="2025-03-26T15:31:41.723" v="4404" actId="20577"/>
          <ac:spMkLst>
            <pc:docMk/>
            <pc:sldMk cId="4228764910" sldId="278"/>
            <ac:spMk id="2" creationId="{7CC36FAC-DE2A-7B78-A7B9-A9BD09C93E05}"/>
          </ac:spMkLst>
        </pc:spChg>
        <pc:spChg chg="del">
          <ac:chgData name="Idriss Askri" userId="190968615186abf1" providerId="LiveId" clId="{2F0675CB-9697-416E-934D-71579801FEA1}" dt="2025-03-26T15:30:59.443" v="4329"/>
          <ac:spMkLst>
            <pc:docMk/>
            <pc:sldMk cId="4228764910" sldId="278"/>
            <ac:spMk id="3" creationId="{35F82C3F-AB52-E1D3-56E9-327CBB0E4CB7}"/>
          </ac:spMkLst>
        </pc:spChg>
        <pc:spChg chg="add del">
          <ac:chgData name="Idriss Askri" userId="190968615186abf1" providerId="LiveId" clId="{2F0675CB-9697-416E-934D-71579801FEA1}" dt="2025-03-26T15:31:34.971" v="4384" actId="26606"/>
          <ac:spMkLst>
            <pc:docMk/>
            <pc:sldMk cId="4228764910" sldId="278"/>
            <ac:spMk id="20" creationId="{6DCB64DE-FB3A-4D83-9241-A0D26824BE54}"/>
          </ac:spMkLst>
        </pc:spChg>
        <pc:spChg chg="add del">
          <ac:chgData name="Idriss Askri" userId="190968615186abf1" providerId="LiveId" clId="{2F0675CB-9697-416E-934D-71579801FEA1}" dt="2025-03-26T15:31:34.971" v="4384" actId="26606"/>
          <ac:spMkLst>
            <pc:docMk/>
            <pc:sldMk cId="4228764910" sldId="278"/>
            <ac:spMk id="22" creationId="{5E94C64B-831C-45FA-B484-591F4D577C60}"/>
          </ac:spMkLst>
        </pc:spChg>
        <pc:spChg chg="add">
          <ac:chgData name="Idriss Askri" userId="190968615186abf1" providerId="LiveId" clId="{2F0675CB-9697-416E-934D-71579801FEA1}" dt="2025-03-26T15:31:34.971" v="4384" actId="26606"/>
          <ac:spMkLst>
            <pc:docMk/>
            <pc:sldMk cId="4228764910" sldId="278"/>
            <ac:spMk id="44" creationId="{6DCB64DE-FB3A-4D83-9241-A0D26824BE54}"/>
          </ac:spMkLst>
        </pc:spChg>
        <pc:spChg chg="add">
          <ac:chgData name="Idriss Askri" userId="190968615186abf1" providerId="LiveId" clId="{2F0675CB-9697-416E-934D-71579801FEA1}" dt="2025-03-26T15:31:34.971" v="4384" actId="26606"/>
          <ac:spMkLst>
            <pc:docMk/>
            <pc:sldMk cId="4228764910" sldId="278"/>
            <ac:spMk id="46" creationId="{5E94C64B-831C-45FA-B484-591F4D577C60}"/>
          </ac:spMkLst>
        </pc:spChg>
        <pc:grpChg chg="add del">
          <ac:chgData name="Idriss Askri" userId="190968615186abf1" providerId="LiveId" clId="{2F0675CB-9697-416E-934D-71579801FEA1}" dt="2025-03-26T15:31:34.971" v="4384" actId="26606"/>
          <ac:grpSpMkLst>
            <pc:docMk/>
            <pc:sldMk cId="4228764910" sldId="278"/>
            <ac:grpSpMk id="24" creationId="{AC96E397-7705-43C9-AC81-FA8EF1951DD2}"/>
          </ac:grpSpMkLst>
        </pc:grpChg>
        <pc:grpChg chg="add">
          <ac:chgData name="Idriss Askri" userId="190968615186abf1" providerId="LiveId" clId="{2F0675CB-9697-416E-934D-71579801FEA1}" dt="2025-03-26T15:31:34.971" v="4384" actId="26606"/>
          <ac:grpSpMkLst>
            <pc:docMk/>
            <pc:sldMk cId="4228764910" sldId="278"/>
            <ac:grpSpMk id="48" creationId="{AC96E397-7705-43C9-AC81-FA8EF1951DD2}"/>
          </ac:grpSpMkLst>
        </pc:grpChg>
        <pc:picChg chg="add mod">
          <ac:chgData name="Idriss Askri" userId="190968615186abf1" providerId="LiveId" clId="{2F0675CB-9697-416E-934D-71579801FEA1}" dt="2025-03-26T15:31:03.070" v="4332" actId="26606"/>
          <ac:picMkLst>
            <pc:docMk/>
            <pc:sldMk cId="4228764910" sldId="278"/>
            <ac:picMk id="5" creationId="{255F73C4-1AE1-D815-CD16-7CE14E74037D}"/>
          </ac:picMkLst>
        </pc:picChg>
        <pc:cxnChg chg="add">
          <ac:chgData name="Idriss Askri" userId="190968615186abf1" providerId="LiveId" clId="{2F0675CB-9697-416E-934D-71579801FEA1}" dt="2025-03-26T15:31:03.070" v="4332" actId="26606"/>
          <ac:cxnSpMkLst>
            <pc:docMk/>
            <pc:sldMk cId="4228764910" sldId="278"/>
            <ac:cxnSpMk id="10" creationId="{0512F9CB-A1A0-4043-A103-F6A4B94B695A}"/>
          </ac:cxnSpMkLst>
        </pc:cxnChg>
        <pc:cxnChg chg="add del">
          <ac:chgData name="Idriss Askri" userId="190968615186abf1" providerId="LiveId" clId="{2F0675CB-9697-416E-934D-71579801FEA1}" dt="2025-03-26T15:31:34.971" v="4384" actId="26606"/>
          <ac:cxnSpMkLst>
            <pc:docMk/>
            <pc:sldMk cId="4228764910" sldId="278"/>
            <ac:cxnSpMk id="12" creationId="{ADBE6588-EE16-4389-857C-86A156D49E5D}"/>
          </ac:cxnSpMkLst>
        </pc:cxnChg>
        <pc:cxnChg chg="add">
          <ac:chgData name="Idriss Askri" userId="190968615186abf1" providerId="LiveId" clId="{2F0675CB-9697-416E-934D-71579801FEA1}" dt="2025-03-26T15:31:03.070" v="4332" actId="26606"/>
          <ac:cxnSpMkLst>
            <pc:docMk/>
            <pc:sldMk cId="4228764910" sldId="278"/>
            <ac:cxnSpMk id="14" creationId="{17FD48D2-B0A7-413D-B947-AA55AC1296D5}"/>
          </ac:cxnSpMkLst>
        </pc:cxnChg>
        <pc:cxnChg chg="add">
          <ac:chgData name="Idriss Askri" userId="190968615186abf1" providerId="LiveId" clId="{2F0675CB-9697-416E-934D-71579801FEA1}" dt="2025-03-26T15:31:03.070" v="4332" actId="26606"/>
          <ac:cxnSpMkLst>
            <pc:docMk/>
            <pc:sldMk cId="4228764910" sldId="278"/>
            <ac:cxnSpMk id="16" creationId="{2BE668D0-D906-4EEE-B32F-8C028624B837}"/>
          </ac:cxnSpMkLst>
        </pc:cxnChg>
        <pc:cxnChg chg="add del">
          <ac:chgData name="Idriss Askri" userId="190968615186abf1" providerId="LiveId" clId="{2F0675CB-9697-416E-934D-71579801FEA1}" dt="2025-03-26T15:31:34.971" v="4384" actId="26606"/>
          <ac:cxnSpMkLst>
            <pc:docMk/>
            <pc:sldMk cId="4228764910" sldId="278"/>
            <ac:cxnSpMk id="18" creationId="{D1DE67A3-B8F6-4CFD-A8E0-D15200F23152}"/>
          </ac:cxnSpMkLst>
        </pc:cxnChg>
        <pc:cxnChg chg="add">
          <ac:chgData name="Idriss Askri" userId="190968615186abf1" providerId="LiveId" clId="{2F0675CB-9697-416E-934D-71579801FEA1}" dt="2025-03-26T15:31:34.971" v="4384" actId="26606"/>
          <ac:cxnSpMkLst>
            <pc:docMk/>
            <pc:sldMk cId="4228764910" sldId="278"/>
            <ac:cxnSpMk id="36" creationId="{ADBE6588-EE16-4389-857C-86A156D49E5D}"/>
          </ac:cxnSpMkLst>
        </pc:cxnChg>
        <pc:cxnChg chg="add">
          <ac:chgData name="Idriss Askri" userId="190968615186abf1" providerId="LiveId" clId="{2F0675CB-9697-416E-934D-71579801FEA1}" dt="2025-03-26T15:31:34.971" v="4384" actId="26606"/>
          <ac:cxnSpMkLst>
            <pc:docMk/>
            <pc:sldMk cId="4228764910" sldId="278"/>
            <ac:cxnSpMk id="42" creationId="{D1DE67A3-B8F6-4CFD-A8E0-D15200F23152}"/>
          </ac:cxnSpMkLst>
        </pc:cxnChg>
      </pc:sldChg>
      <pc:sldChg chg="addSp delSp modSp add mod ord setBg setClrOvrMap delDesignElem">
        <pc:chgData name="Idriss Askri" userId="190968615186abf1" providerId="LiveId" clId="{2F0675CB-9697-416E-934D-71579801FEA1}" dt="2025-03-26T15:32:18.208" v="4448"/>
        <pc:sldMkLst>
          <pc:docMk/>
          <pc:sldMk cId="3130633900" sldId="279"/>
        </pc:sldMkLst>
        <pc:spChg chg="mod">
          <ac:chgData name="Idriss Askri" userId="190968615186abf1" providerId="LiveId" clId="{2F0675CB-9697-416E-934D-71579801FEA1}" dt="2025-03-26T15:32:14.303" v="4446" actId="20577"/>
          <ac:spMkLst>
            <pc:docMk/>
            <pc:sldMk cId="3130633900" sldId="279"/>
            <ac:spMk id="2" creationId="{A3CB6DA7-64A5-E85C-3DA4-AD537E929159}"/>
          </ac:spMkLst>
        </pc:spChg>
        <pc:spChg chg="add del mod">
          <ac:chgData name="Idriss Askri" userId="190968615186abf1" providerId="LiveId" clId="{2F0675CB-9697-416E-934D-71579801FEA1}" dt="2025-03-26T15:31:55.141" v="4409"/>
          <ac:spMkLst>
            <pc:docMk/>
            <pc:sldMk cId="3130633900" sldId="279"/>
            <ac:spMk id="4" creationId="{F2004F66-FD63-BE5C-056A-F0A416BFD965}"/>
          </ac:spMkLst>
        </pc:spChg>
        <pc:spChg chg="add del">
          <ac:chgData name="Idriss Askri" userId="190968615186abf1" providerId="LiveId" clId="{2F0675CB-9697-416E-934D-71579801FEA1}" dt="2025-03-26T15:31:57.325" v="4412" actId="26606"/>
          <ac:spMkLst>
            <pc:docMk/>
            <pc:sldMk cId="3130633900" sldId="279"/>
            <ac:spMk id="20" creationId="{6DCB64DE-FB3A-4D83-9241-A0D26824BE54}"/>
          </ac:spMkLst>
        </pc:spChg>
        <pc:spChg chg="add del">
          <ac:chgData name="Idriss Askri" userId="190968615186abf1" providerId="LiveId" clId="{2F0675CB-9697-416E-934D-71579801FEA1}" dt="2025-03-26T15:31:57.325" v="4412" actId="26606"/>
          <ac:spMkLst>
            <pc:docMk/>
            <pc:sldMk cId="3130633900" sldId="279"/>
            <ac:spMk id="22" creationId="{5E94C64B-831C-45FA-B484-591F4D577C60}"/>
          </ac:spMkLst>
        </pc:spChg>
        <pc:spChg chg="add">
          <ac:chgData name="Idriss Askri" userId="190968615186abf1" providerId="LiveId" clId="{2F0675CB-9697-416E-934D-71579801FEA1}" dt="2025-03-26T15:31:57.325" v="4412" actId="26606"/>
          <ac:spMkLst>
            <pc:docMk/>
            <pc:sldMk cId="3130633900" sldId="279"/>
            <ac:spMk id="39" creationId="{6DCB64DE-FB3A-4D83-9241-A0D26824BE54}"/>
          </ac:spMkLst>
        </pc:spChg>
        <pc:spChg chg="add">
          <ac:chgData name="Idriss Askri" userId="190968615186abf1" providerId="LiveId" clId="{2F0675CB-9697-416E-934D-71579801FEA1}" dt="2025-03-26T15:31:57.325" v="4412" actId="26606"/>
          <ac:spMkLst>
            <pc:docMk/>
            <pc:sldMk cId="3130633900" sldId="279"/>
            <ac:spMk id="41" creationId="{5E94C64B-831C-45FA-B484-591F4D577C60}"/>
          </ac:spMkLst>
        </pc:spChg>
        <pc:spChg chg="del">
          <ac:chgData name="Idriss Askri" userId="190968615186abf1" providerId="LiveId" clId="{2F0675CB-9697-416E-934D-71579801FEA1}" dt="2025-03-26T15:31:45.329" v="4406"/>
          <ac:spMkLst>
            <pc:docMk/>
            <pc:sldMk cId="3130633900" sldId="279"/>
            <ac:spMk id="44" creationId="{7657FDDF-9010-1313-02BB-5D28C4100A70}"/>
          </ac:spMkLst>
        </pc:spChg>
        <pc:spChg chg="del">
          <ac:chgData name="Idriss Askri" userId="190968615186abf1" providerId="LiveId" clId="{2F0675CB-9697-416E-934D-71579801FEA1}" dt="2025-03-26T15:31:45.329" v="4406"/>
          <ac:spMkLst>
            <pc:docMk/>
            <pc:sldMk cId="3130633900" sldId="279"/>
            <ac:spMk id="46" creationId="{287534AF-976E-1441-CE76-CD666FE0D41B}"/>
          </ac:spMkLst>
        </pc:spChg>
        <pc:grpChg chg="add del">
          <ac:chgData name="Idriss Askri" userId="190968615186abf1" providerId="LiveId" clId="{2F0675CB-9697-416E-934D-71579801FEA1}" dt="2025-03-26T15:31:57.325" v="4412" actId="26606"/>
          <ac:grpSpMkLst>
            <pc:docMk/>
            <pc:sldMk cId="3130633900" sldId="279"/>
            <ac:grpSpMk id="24" creationId="{AC96E397-7705-43C9-AC81-FA8EF1951DD2}"/>
          </ac:grpSpMkLst>
        </pc:grpChg>
        <pc:grpChg chg="add">
          <ac:chgData name="Idriss Askri" userId="190968615186abf1" providerId="LiveId" clId="{2F0675CB-9697-416E-934D-71579801FEA1}" dt="2025-03-26T15:31:57.325" v="4412" actId="26606"/>
          <ac:grpSpMkLst>
            <pc:docMk/>
            <pc:sldMk cId="3130633900" sldId="279"/>
            <ac:grpSpMk id="43" creationId="{AC96E397-7705-43C9-AC81-FA8EF1951DD2}"/>
          </ac:grpSpMkLst>
        </pc:grpChg>
        <pc:grpChg chg="del">
          <ac:chgData name="Idriss Askri" userId="190968615186abf1" providerId="LiveId" clId="{2F0675CB-9697-416E-934D-71579801FEA1}" dt="2025-03-26T15:31:45.329" v="4406"/>
          <ac:grpSpMkLst>
            <pc:docMk/>
            <pc:sldMk cId="3130633900" sldId="279"/>
            <ac:grpSpMk id="48" creationId="{D4D07E7E-34DB-0F88-F5BD-EF209BB6446E}"/>
          </ac:grpSpMkLst>
        </pc:grpChg>
        <pc:picChg chg="del">
          <ac:chgData name="Idriss Askri" userId="190968615186abf1" providerId="LiveId" clId="{2F0675CB-9697-416E-934D-71579801FEA1}" dt="2025-03-26T15:31:53.326" v="4408" actId="478"/>
          <ac:picMkLst>
            <pc:docMk/>
            <pc:sldMk cId="3130633900" sldId="279"/>
            <ac:picMk id="5" creationId="{239A2217-9A5E-6B0E-A3CE-9F2E9B116A5B}"/>
          </ac:picMkLst>
        </pc:picChg>
        <pc:picChg chg="add mod">
          <ac:chgData name="Idriss Askri" userId="190968615186abf1" providerId="LiveId" clId="{2F0675CB-9697-416E-934D-71579801FEA1}" dt="2025-03-26T15:31:57.325" v="4412" actId="26606"/>
          <ac:picMkLst>
            <pc:docMk/>
            <pc:sldMk cId="3130633900" sldId="279"/>
            <ac:picMk id="7" creationId="{65FE9C63-F41F-C325-2B26-4F5979228A68}"/>
          </ac:picMkLst>
        </pc:picChg>
        <pc:cxnChg chg="add del">
          <ac:chgData name="Idriss Askri" userId="190968615186abf1" providerId="LiveId" clId="{2F0675CB-9697-416E-934D-71579801FEA1}" dt="2025-03-26T15:31:57.325" v="4412" actId="26606"/>
          <ac:cxnSpMkLst>
            <pc:docMk/>
            <pc:sldMk cId="3130633900" sldId="279"/>
            <ac:cxnSpMk id="10" creationId="{0512F9CB-A1A0-4043-A103-F6A4B94B695A}"/>
          </ac:cxnSpMkLst>
        </pc:cxnChg>
        <pc:cxnChg chg="add">
          <ac:chgData name="Idriss Askri" userId="190968615186abf1" providerId="LiveId" clId="{2F0675CB-9697-416E-934D-71579801FEA1}" dt="2025-03-26T15:31:49.515" v="4407" actId="26606"/>
          <ac:cxnSpMkLst>
            <pc:docMk/>
            <pc:sldMk cId="3130633900" sldId="279"/>
            <ac:cxnSpMk id="12" creationId="{ADBE6588-EE16-4389-857C-86A156D49E5D}"/>
          </ac:cxnSpMkLst>
        </pc:cxnChg>
        <pc:cxnChg chg="add">
          <ac:chgData name="Idriss Askri" userId="190968615186abf1" providerId="LiveId" clId="{2F0675CB-9697-416E-934D-71579801FEA1}" dt="2025-03-26T15:31:49.515" v="4407" actId="26606"/>
          <ac:cxnSpMkLst>
            <pc:docMk/>
            <pc:sldMk cId="3130633900" sldId="279"/>
            <ac:cxnSpMk id="14" creationId="{17FD48D2-B0A7-413D-B947-AA55AC1296D5}"/>
          </ac:cxnSpMkLst>
        </pc:cxnChg>
        <pc:cxnChg chg="add">
          <ac:chgData name="Idriss Askri" userId="190968615186abf1" providerId="LiveId" clId="{2F0675CB-9697-416E-934D-71579801FEA1}" dt="2025-03-26T15:31:49.515" v="4407" actId="26606"/>
          <ac:cxnSpMkLst>
            <pc:docMk/>
            <pc:sldMk cId="3130633900" sldId="279"/>
            <ac:cxnSpMk id="16" creationId="{2BE668D0-D906-4EEE-B32F-8C028624B837}"/>
          </ac:cxnSpMkLst>
        </pc:cxnChg>
        <pc:cxnChg chg="add">
          <ac:chgData name="Idriss Askri" userId="190968615186abf1" providerId="LiveId" clId="{2F0675CB-9697-416E-934D-71579801FEA1}" dt="2025-03-26T15:31:49.515" v="4407" actId="26606"/>
          <ac:cxnSpMkLst>
            <pc:docMk/>
            <pc:sldMk cId="3130633900" sldId="279"/>
            <ac:cxnSpMk id="18" creationId="{D1DE67A3-B8F6-4CFD-A8E0-D15200F23152}"/>
          </ac:cxnSpMkLst>
        </pc:cxnChg>
        <pc:cxnChg chg="add">
          <ac:chgData name="Idriss Askri" userId="190968615186abf1" providerId="LiveId" clId="{2F0675CB-9697-416E-934D-71579801FEA1}" dt="2025-03-26T15:31:57.325" v="4412" actId="26606"/>
          <ac:cxnSpMkLst>
            <pc:docMk/>
            <pc:sldMk cId="3130633900" sldId="279"/>
            <ac:cxnSpMk id="33" creationId="{17FD48D2-B0A7-413D-B947-AA55AC1296D5}"/>
          </ac:cxnSpMkLst>
        </pc:cxnChg>
        <pc:cxnChg chg="del">
          <ac:chgData name="Idriss Askri" userId="190968615186abf1" providerId="LiveId" clId="{2F0675CB-9697-416E-934D-71579801FEA1}" dt="2025-03-26T15:31:45.329" v="4406"/>
          <ac:cxnSpMkLst>
            <pc:docMk/>
            <pc:sldMk cId="3130633900" sldId="279"/>
            <ac:cxnSpMk id="34" creationId="{D4703A23-AC9B-0975-A977-429ED7669277}"/>
          </ac:cxnSpMkLst>
        </pc:cxnChg>
        <pc:cxnChg chg="add">
          <ac:chgData name="Idriss Askri" userId="190968615186abf1" providerId="LiveId" clId="{2F0675CB-9697-416E-934D-71579801FEA1}" dt="2025-03-26T15:31:57.325" v="4412" actId="26606"/>
          <ac:cxnSpMkLst>
            <pc:docMk/>
            <pc:sldMk cId="3130633900" sldId="279"/>
            <ac:cxnSpMk id="35" creationId="{2BE668D0-D906-4EEE-B32F-8C028624B837}"/>
          </ac:cxnSpMkLst>
        </pc:cxnChg>
        <pc:cxnChg chg="del">
          <ac:chgData name="Idriss Askri" userId="190968615186abf1" providerId="LiveId" clId="{2F0675CB-9697-416E-934D-71579801FEA1}" dt="2025-03-26T15:31:45.329" v="4406"/>
          <ac:cxnSpMkLst>
            <pc:docMk/>
            <pc:sldMk cId="3130633900" sldId="279"/>
            <ac:cxnSpMk id="36" creationId="{7E02C981-E927-8CD6-40FE-AA4B31F4CC61}"/>
          </ac:cxnSpMkLst>
        </pc:cxnChg>
        <pc:cxnChg chg="del">
          <ac:chgData name="Idriss Askri" userId="190968615186abf1" providerId="LiveId" clId="{2F0675CB-9697-416E-934D-71579801FEA1}" dt="2025-03-26T15:31:45.329" v="4406"/>
          <ac:cxnSpMkLst>
            <pc:docMk/>
            <pc:sldMk cId="3130633900" sldId="279"/>
            <ac:cxnSpMk id="38" creationId="{931D6F40-5359-B3E3-E5F4-9AEC20A77186}"/>
          </ac:cxnSpMkLst>
        </pc:cxnChg>
        <pc:cxnChg chg="del">
          <ac:chgData name="Idriss Askri" userId="190968615186abf1" providerId="LiveId" clId="{2F0675CB-9697-416E-934D-71579801FEA1}" dt="2025-03-26T15:31:45.329" v="4406"/>
          <ac:cxnSpMkLst>
            <pc:docMk/>
            <pc:sldMk cId="3130633900" sldId="279"/>
            <ac:cxnSpMk id="40" creationId="{2E5EC111-2DE0-A999-6383-E0268A89B7FF}"/>
          </ac:cxnSpMkLst>
        </pc:cxnChg>
        <pc:cxnChg chg="del">
          <ac:chgData name="Idriss Askri" userId="190968615186abf1" providerId="LiveId" clId="{2F0675CB-9697-416E-934D-71579801FEA1}" dt="2025-03-26T15:31:45.329" v="4406"/>
          <ac:cxnSpMkLst>
            <pc:docMk/>
            <pc:sldMk cId="3130633900" sldId="279"/>
            <ac:cxnSpMk id="42" creationId="{9FFEE997-C9A5-74DE-3E22-81444DEE8A99}"/>
          </ac:cxnSpMkLst>
        </pc:cxnChg>
      </pc:sldChg>
      <pc:sldChg chg="addSp delSp modSp add mod ord setBg setClrOvrMap delDesignElem">
        <pc:chgData name="Idriss Askri" userId="190968615186abf1" providerId="LiveId" clId="{2F0675CB-9697-416E-934D-71579801FEA1}" dt="2025-03-26T15:32:50.743" v="4482" actId="20577"/>
        <pc:sldMkLst>
          <pc:docMk/>
          <pc:sldMk cId="2425246446" sldId="280"/>
        </pc:sldMkLst>
        <pc:spChg chg="mod">
          <ac:chgData name="Idriss Askri" userId="190968615186abf1" providerId="LiveId" clId="{2F0675CB-9697-416E-934D-71579801FEA1}" dt="2025-03-26T15:32:50.743" v="4482" actId="20577"/>
          <ac:spMkLst>
            <pc:docMk/>
            <pc:sldMk cId="2425246446" sldId="280"/>
            <ac:spMk id="2" creationId="{55944E90-C103-1C78-6788-09DC8FF8C303}"/>
          </ac:spMkLst>
        </pc:spChg>
        <pc:spChg chg="add del mod">
          <ac:chgData name="Idriss Askri" userId="190968615186abf1" providerId="LiveId" clId="{2F0675CB-9697-416E-934D-71579801FEA1}" dt="2025-03-26T15:32:42.015" v="4457"/>
          <ac:spMkLst>
            <pc:docMk/>
            <pc:sldMk cId="2425246446" sldId="280"/>
            <ac:spMk id="4" creationId="{2E733753-EE8E-52DA-2D73-0FC2739F7E9E}"/>
          </ac:spMkLst>
        </pc:spChg>
        <pc:spChg chg="add del">
          <ac:chgData name="Idriss Askri" userId="190968615186abf1" providerId="LiveId" clId="{2F0675CB-9697-416E-934D-71579801FEA1}" dt="2025-03-26T15:32:44.400" v="4461" actId="26606"/>
          <ac:spMkLst>
            <pc:docMk/>
            <pc:sldMk cId="2425246446" sldId="280"/>
            <ac:spMk id="20" creationId="{6DCB64DE-FB3A-4D83-9241-A0D26824BE54}"/>
          </ac:spMkLst>
        </pc:spChg>
        <pc:spChg chg="add del">
          <ac:chgData name="Idriss Askri" userId="190968615186abf1" providerId="LiveId" clId="{2F0675CB-9697-416E-934D-71579801FEA1}" dt="2025-03-26T15:32:44.400" v="4461" actId="26606"/>
          <ac:spMkLst>
            <pc:docMk/>
            <pc:sldMk cId="2425246446" sldId="280"/>
            <ac:spMk id="22" creationId="{5E94C64B-831C-45FA-B484-591F4D577C60}"/>
          </ac:spMkLst>
        </pc:spChg>
        <pc:spChg chg="add">
          <ac:chgData name="Idriss Askri" userId="190968615186abf1" providerId="LiveId" clId="{2F0675CB-9697-416E-934D-71579801FEA1}" dt="2025-03-26T15:32:44.400" v="4461" actId="26606"/>
          <ac:spMkLst>
            <pc:docMk/>
            <pc:sldMk cId="2425246446" sldId="280"/>
            <ac:spMk id="39" creationId="{6DCB64DE-FB3A-4D83-9241-A0D26824BE54}"/>
          </ac:spMkLst>
        </pc:spChg>
        <pc:spChg chg="add">
          <ac:chgData name="Idriss Askri" userId="190968615186abf1" providerId="LiveId" clId="{2F0675CB-9697-416E-934D-71579801FEA1}" dt="2025-03-26T15:32:44.400" v="4461" actId="26606"/>
          <ac:spMkLst>
            <pc:docMk/>
            <pc:sldMk cId="2425246446" sldId="280"/>
            <ac:spMk id="41" creationId="{5E94C64B-831C-45FA-B484-591F4D577C60}"/>
          </ac:spMkLst>
        </pc:spChg>
        <pc:spChg chg="del">
          <ac:chgData name="Idriss Askri" userId="190968615186abf1" providerId="LiveId" clId="{2F0675CB-9697-416E-934D-71579801FEA1}" dt="2025-03-26T15:32:20.999" v="4450"/>
          <ac:spMkLst>
            <pc:docMk/>
            <pc:sldMk cId="2425246446" sldId="280"/>
            <ac:spMk id="44" creationId="{03197C62-FC1F-CABD-8FAA-146523C66B09}"/>
          </ac:spMkLst>
        </pc:spChg>
        <pc:spChg chg="del">
          <ac:chgData name="Idriss Askri" userId="190968615186abf1" providerId="LiveId" clId="{2F0675CB-9697-416E-934D-71579801FEA1}" dt="2025-03-26T15:32:20.999" v="4450"/>
          <ac:spMkLst>
            <pc:docMk/>
            <pc:sldMk cId="2425246446" sldId="280"/>
            <ac:spMk id="46" creationId="{EBF9CF67-9F81-3BC0-5653-51E944335778}"/>
          </ac:spMkLst>
        </pc:spChg>
        <pc:grpChg chg="add del">
          <ac:chgData name="Idriss Askri" userId="190968615186abf1" providerId="LiveId" clId="{2F0675CB-9697-416E-934D-71579801FEA1}" dt="2025-03-26T15:32:44.400" v="4461" actId="26606"/>
          <ac:grpSpMkLst>
            <pc:docMk/>
            <pc:sldMk cId="2425246446" sldId="280"/>
            <ac:grpSpMk id="24" creationId="{AC96E397-7705-43C9-AC81-FA8EF1951DD2}"/>
          </ac:grpSpMkLst>
        </pc:grpChg>
        <pc:grpChg chg="add">
          <ac:chgData name="Idriss Askri" userId="190968615186abf1" providerId="LiveId" clId="{2F0675CB-9697-416E-934D-71579801FEA1}" dt="2025-03-26T15:32:44.400" v="4461" actId="26606"/>
          <ac:grpSpMkLst>
            <pc:docMk/>
            <pc:sldMk cId="2425246446" sldId="280"/>
            <ac:grpSpMk id="43" creationId="{AC96E397-7705-43C9-AC81-FA8EF1951DD2}"/>
          </ac:grpSpMkLst>
        </pc:grpChg>
        <pc:grpChg chg="del">
          <ac:chgData name="Idriss Askri" userId="190968615186abf1" providerId="LiveId" clId="{2F0675CB-9697-416E-934D-71579801FEA1}" dt="2025-03-26T15:32:20.999" v="4450"/>
          <ac:grpSpMkLst>
            <pc:docMk/>
            <pc:sldMk cId="2425246446" sldId="280"/>
            <ac:grpSpMk id="48" creationId="{6ECEB173-67B4-B778-7379-D02EF26D732C}"/>
          </ac:grpSpMkLst>
        </pc:grpChg>
        <pc:picChg chg="del">
          <ac:chgData name="Idriss Askri" userId="190968615186abf1" providerId="LiveId" clId="{2F0675CB-9697-416E-934D-71579801FEA1}" dt="2025-03-26T15:32:38.839" v="4456" actId="478"/>
          <ac:picMkLst>
            <pc:docMk/>
            <pc:sldMk cId="2425246446" sldId="280"/>
            <ac:picMk id="5" creationId="{092458D7-23A6-32DC-8341-58BB6827E06B}"/>
          </ac:picMkLst>
        </pc:picChg>
        <pc:picChg chg="add mod">
          <ac:chgData name="Idriss Askri" userId="190968615186abf1" providerId="LiveId" clId="{2F0675CB-9697-416E-934D-71579801FEA1}" dt="2025-03-26T15:32:44.400" v="4461" actId="26606"/>
          <ac:picMkLst>
            <pc:docMk/>
            <pc:sldMk cId="2425246446" sldId="280"/>
            <ac:picMk id="7" creationId="{6D36AF47-AE37-5FD4-DC86-152C1C5E4D61}"/>
          </ac:picMkLst>
        </pc:picChg>
        <pc:cxnChg chg="add">
          <ac:chgData name="Idriss Askri" userId="190968615186abf1" providerId="LiveId" clId="{2F0675CB-9697-416E-934D-71579801FEA1}" dt="2025-03-26T15:32:36.070" v="4455" actId="26606"/>
          <ac:cxnSpMkLst>
            <pc:docMk/>
            <pc:sldMk cId="2425246446" sldId="280"/>
            <ac:cxnSpMk id="10" creationId="{0512F9CB-A1A0-4043-A103-F6A4B94B695A}"/>
          </ac:cxnSpMkLst>
        </pc:cxnChg>
        <pc:cxnChg chg="add">
          <ac:chgData name="Idriss Askri" userId="190968615186abf1" providerId="LiveId" clId="{2F0675CB-9697-416E-934D-71579801FEA1}" dt="2025-03-26T15:32:36.070" v="4455" actId="26606"/>
          <ac:cxnSpMkLst>
            <pc:docMk/>
            <pc:sldMk cId="2425246446" sldId="280"/>
            <ac:cxnSpMk id="12" creationId="{ADBE6588-EE16-4389-857C-86A156D49E5D}"/>
          </ac:cxnSpMkLst>
        </pc:cxnChg>
        <pc:cxnChg chg="add">
          <ac:chgData name="Idriss Askri" userId="190968615186abf1" providerId="LiveId" clId="{2F0675CB-9697-416E-934D-71579801FEA1}" dt="2025-03-26T15:32:36.070" v="4455" actId="26606"/>
          <ac:cxnSpMkLst>
            <pc:docMk/>
            <pc:sldMk cId="2425246446" sldId="280"/>
            <ac:cxnSpMk id="14" creationId="{17FD48D2-B0A7-413D-B947-AA55AC1296D5}"/>
          </ac:cxnSpMkLst>
        </pc:cxnChg>
        <pc:cxnChg chg="add">
          <ac:chgData name="Idriss Askri" userId="190968615186abf1" providerId="LiveId" clId="{2F0675CB-9697-416E-934D-71579801FEA1}" dt="2025-03-26T15:32:36.070" v="4455" actId="26606"/>
          <ac:cxnSpMkLst>
            <pc:docMk/>
            <pc:sldMk cId="2425246446" sldId="280"/>
            <ac:cxnSpMk id="16" creationId="{2BE668D0-D906-4EEE-B32F-8C028624B837}"/>
          </ac:cxnSpMkLst>
        </pc:cxnChg>
        <pc:cxnChg chg="add">
          <ac:chgData name="Idriss Askri" userId="190968615186abf1" providerId="LiveId" clId="{2F0675CB-9697-416E-934D-71579801FEA1}" dt="2025-03-26T15:32:36.070" v="4455" actId="26606"/>
          <ac:cxnSpMkLst>
            <pc:docMk/>
            <pc:sldMk cId="2425246446" sldId="280"/>
            <ac:cxnSpMk id="18" creationId="{D1DE67A3-B8F6-4CFD-A8E0-D15200F23152}"/>
          </ac:cxnSpMkLst>
        </pc:cxnChg>
        <pc:cxnChg chg="add">
          <ac:chgData name="Idriss Askri" userId="190968615186abf1" providerId="LiveId" clId="{2F0675CB-9697-416E-934D-71579801FEA1}" dt="2025-03-26T15:32:44.400" v="4461" actId="26606"/>
          <ac:cxnSpMkLst>
            <pc:docMk/>
            <pc:sldMk cId="2425246446" sldId="280"/>
            <ac:cxnSpMk id="31" creationId="{0512F9CB-A1A0-4043-A103-F6A4B94B695A}"/>
          </ac:cxnSpMkLst>
        </pc:cxnChg>
        <pc:cxnChg chg="add">
          <ac:chgData name="Idriss Askri" userId="190968615186abf1" providerId="LiveId" clId="{2F0675CB-9697-416E-934D-71579801FEA1}" dt="2025-03-26T15:32:44.400" v="4461" actId="26606"/>
          <ac:cxnSpMkLst>
            <pc:docMk/>
            <pc:sldMk cId="2425246446" sldId="280"/>
            <ac:cxnSpMk id="33" creationId="{17FD48D2-B0A7-413D-B947-AA55AC1296D5}"/>
          </ac:cxnSpMkLst>
        </pc:cxnChg>
        <pc:cxnChg chg="del">
          <ac:chgData name="Idriss Askri" userId="190968615186abf1" providerId="LiveId" clId="{2F0675CB-9697-416E-934D-71579801FEA1}" dt="2025-03-26T15:32:20.999" v="4450"/>
          <ac:cxnSpMkLst>
            <pc:docMk/>
            <pc:sldMk cId="2425246446" sldId="280"/>
            <ac:cxnSpMk id="34" creationId="{AFA5D875-7364-4B98-7A39-5A160EF23DA0}"/>
          </ac:cxnSpMkLst>
        </pc:cxnChg>
        <pc:cxnChg chg="add">
          <ac:chgData name="Idriss Askri" userId="190968615186abf1" providerId="LiveId" clId="{2F0675CB-9697-416E-934D-71579801FEA1}" dt="2025-03-26T15:32:44.400" v="4461" actId="26606"/>
          <ac:cxnSpMkLst>
            <pc:docMk/>
            <pc:sldMk cId="2425246446" sldId="280"/>
            <ac:cxnSpMk id="35" creationId="{2BE668D0-D906-4EEE-B32F-8C028624B837}"/>
          </ac:cxnSpMkLst>
        </pc:cxnChg>
        <pc:cxnChg chg="del">
          <ac:chgData name="Idriss Askri" userId="190968615186abf1" providerId="LiveId" clId="{2F0675CB-9697-416E-934D-71579801FEA1}" dt="2025-03-26T15:32:20.999" v="4450"/>
          <ac:cxnSpMkLst>
            <pc:docMk/>
            <pc:sldMk cId="2425246446" sldId="280"/>
            <ac:cxnSpMk id="36" creationId="{A68FFBCA-1E8B-FBE3-C22D-75EEF008C74D}"/>
          </ac:cxnSpMkLst>
        </pc:cxnChg>
        <pc:cxnChg chg="del">
          <ac:chgData name="Idriss Askri" userId="190968615186abf1" providerId="LiveId" clId="{2F0675CB-9697-416E-934D-71579801FEA1}" dt="2025-03-26T15:32:20.999" v="4450"/>
          <ac:cxnSpMkLst>
            <pc:docMk/>
            <pc:sldMk cId="2425246446" sldId="280"/>
            <ac:cxnSpMk id="38" creationId="{6C0ECA72-DC89-3B0C-CFC2-1BCD8680C239}"/>
          </ac:cxnSpMkLst>
        </pc:cxnChg>
        <pc:cxnChg chg="del">
          <ac:chgData name="Idriss Askri" userId="190968615186abf1" providerId="LiveId" clId="{2F0675CB-9697-416E-934D-71579801FEA1}" dt="2025-03-26T15:32:20.999" v="4450"/>
          <ac:cxnSpMkLst>
            <pc:docMk/>
            <pc:sldMk cId="2425246446" sldId="280"/>
            <ac:cxnSpMk id="40" creationId="{2A683FA8-7E5B-4E06-062A-FD050B05E864}"/>
          </ac:cxnSpMkLst>
        </pc:cxnChg>
        <pc:cxnChg chg="del">
          <ac:chgData name="Idriss Askri" userId="190968615186abf1" providerId="LiveId" clId="{2F0675CB-9697-416E-934D-71579801FEA1}" dt="2025-03-26T15:32:20.999" v="4450"/>
          <ac:cxnSpMkLst>
            <pc:docMk/>
            <pc:sldMk cId="2425246446" sldId="280"/>
            <ac:cxnSpMk id="42" creationId="{B7BB3725-54D8-95FC-D6FE-3A38A7BC0C56}"/>
          </ac:cxnSpMkLst>
        </pc:cxnChg>
      </pc:sldChg>
      <pc:sldChg chg="modSp new del mod">
        <pc:chgData name="Idriss Askri" userId="190968615186abf1" providerId="LiveId" clId="{2F0675CB-9697-416E-934D-71579801FEA1}" dt="2025-03-26T15:33:24.825" v="4498" actId="47"/>
        <pc:sldMkLst>
          <pc:docMk/>
          <pc:sldMk cId="2743612264" sldId="281"/>
        </pc:sldMkLst>
        <pc:spChg chg="mod">
          <ac:chgData name="Idriss Askri" userId="190968615186abf1" providerId="LiveId" clId="{2F0675CB-9697-416E-934D-71579801FEA1}" dt="2025-03-26T15:33:20.242" v="4495" actId="20577"/>
          <ac:spMkLst>
            <pc:docMk/>
            <pc:sldMk cId="2743612264" sldId="281"/>
            <ac:spMk id="2" creationId="{DF39CCE2-7CC6-177D-0A9A-CAF68C8D7571}"/>
          </ac:spMkLst>
        </pc:spChg>
      </pc:sldChg>
      <pc:sldChg chg="addSp delSp modSp add mod setBg setClrOvrMap delDesignElem">
        <pc:chgData name="Idriss Askri" userId="190968615186abf1" providerId="LiveId" clId="{2F0675CB-9697-416E-934D-71579801FEA1}" dt="2025-03-26T15:33:49.613" v="4550" actId="20577"/>
        <pc:sldMkLst>
          <pc:docMk/>
          <pc:sldMk cId="2568876061" sldId="282"/>
        </pc:sldMkLst>
        <pc:spChg chg="mod">
          <ac:chgData name="Idriss Askri" userId="190968615186abf1" providerId="LiveId" clId="{2F0675CB-9697-416E-934D-71579801FEA1}" dt="2025-03-26T15:33:49.613" v="4550" actId="20577"/>
          <ac:spMkLst>
            <pc:docMk/>
            <pc:sldMk cId="2568876061" sldId="282"/>
            <ac:spMk id="2" creationId="{311E8E47-03F4-0926-A9E6-54CFBBD53B5F}"/>
          </ac:spMkLst>
        </pc:spChg>
        <pc:spChg chg="add del mod">
          <ac:chgData name="Idriss Askri" userId="190968615186abf1" providerId="LiveId" clId="{2F0675CB-9697-416E-934D-71579801FEA1}" dt="2025-03-26T15:33:34.444" v="4501"/>
          <ac:spMkLst>
            <pc:docMk/>
            <pc:sldMk cId="2568876061" sldId="282"/>
            <ac:spMk id="4" creationId="{C7189744-6C94-18BE-4E95-08B16F2720F5}"/>
          </ac:spMkLst>
        </pc:spChg>
        <pc:spChg chg="add del">
          <ac:chgData name="Idriss Askri" userId="190968615186abf1" providerId="LiveId" clId="{2F0675CB-9697-416E-934D-71579801FEA1}" dt="2025-03-26T15:33:35.747" v="4504" actId="26606"/>
          <ac:spMkLst>
            <pc:docMk/>
            <pc:sldMk cId="2568876061" sldId="282"/>
            <ac:spMk id="20" creationId="{6DCB64DE-FB3A-4D83-9241-A0D26824BE54}"/>
          </ac:spMkLst>
        </pc:spChg>
        <pc:spChg chg="add del">
          <ac:chgData name="Idriss Askri" userId="190968615186abf1" providerId="LiveId" clId="{2F0675CB-9697-416E-934D-71579801FEA1}" dt="2025-03-26T15:33:35.747" v="4504" actId="26606"/>
          <ac:spMkLst>
            <pc:docMk/>
            <pc:sldMk cId="2568876061" sldId="282"/>
            <ac:spMk id="22" creationId="{5E94C64B-831C-45FA-B484-591F4D577C60}"/>
          </ac:spMkLst>
        </pc:spChg>
        <pc:spChg chg="add">
          <ac:chgData name="Idriss Askri" userId="190968615186abf1" providerId="LiveId" clId="{2F0675CB-9697-416E-934D-71579801FEA1}" dt="2025-03-26T15:33:35.747" v="4504" actId="26606"/>
          <ac:spMkLst>
            <pc:docMk/>
            <pc:sldMk cId="2568876061" sldId="282"/>
            <ac:spMk id="39" creationId="{6DCB64DE-FB3A-4D83-9241-A0D26824BE54}"/>
          </ac:spMkLst>
        </pc:spChg>
        <pc:spChg chg="add">
          <ac:chgData name="Idriss Askri" userId="190968615186abf1" providerId="LiveId" clId="{2F0675CB-9697-416E-934D-71579801FEA1}" dt="2025-03-26T15:33:35.747" v="4504" actId="26606"/>
          <ac:spMkLst>
            <pc:docMk/>
            <pc:sldMk cId="2568876061" sldId="282"/>
            <ac:spMk id="41" creationId="{5E94C64B-831C-45FA-B484-591F4D577C60}"/>
          </ac:spMkLst>
        </pc:spChg>
        <pc:spChg chg="del">
          <ac:chgData name="Idriss Askri" userId="190968615186abf1" providerId="LiveId" clId="{2F0675CB-9697-416E-934D-71579801FEA1}" dt="2025-03-26T15:33:22.303" v="4497"/>
          <ac:spMkLst>
            <pc:docMk/>
            <pc:sldMk cId="2568876061" sldId="282"/>
            <ac:spMk id="44" creationId="{082123E6-B529-6749-74FE-29D9F604526E}"/>
          </ac:spMkLst>
        </pc:spChg>
        <pc:spChg chg="del">
          <ac:chgData name="Idriss Askri" userId="190968615186abf1" providerId="LiveId" clId="{2F0675CB-9697-416E-934D-71579801FEA1}" dt="2025-03-26T15:33:22.303" v="4497"/>
          <ac:spMkLst>
            <pc:docMk/>
            <pc:sldMk cId="2568876061" sldId="282"/>
            <ac:spMk id="46" creationId="{496D2AE2-DF57-4438-5AFA-22A322A25163}"/>
          </ac:spMkLst>
        </pc:spChg>
        <pc:grpChg chg="add del">
          <ac:chgData name="Idriss Askri" userId="190968615186abf1" providerId="LiveId" clId="{2F0675CB-9697-416E-934D-71579801FEA1}" dt="2025-03-26T15:33:35.747" v="4504" actId="26606"/>
          <ac:grpSpMkLst>
            <pc:docMk/>
            <pc:sldMk cId="2568876061" sldId="282"/>
            <ac:grpSpMk id="24" creationId="{AC96E397-7705-43C9-AC81-FA8EF1951DD2}"/>
          </ac:grpSpMkLst>
        </pc:grpChg>
        <pc:grpChg chg="add">
          <ac:chgData name="Idriss Askri" userId="190968615186abf1" providerId="LiveId" clId="{2F0675CB-9697-416E-934D-71579801FEA1}" dt="2025-03-26T15:33:35.747" v="4504" actId="26606"/>
          <ac:grpSpMkLst>
            <pc:docMk/>
            <pc:sldMk cId="2568876061" sldId="282"/>
            <ac:grpSpMk id="43" creationId="{AC96E397-7705-43C9-AC81-FA8EF1951DD2}"/>
          </ac:grpSpMkLst>
        </pc:grpChg>
        <pc:grpChg chg="del">
          <ac:chgData name="Idriss Askri" userId="190968615186abf1" providerId="LiveId" clId="{2F0675CB-9697-416E-934D-71579801FEA1}" dt="2025-03-26T15:33:22.303" v="4497"/>
          <ac:grpSpMkLst>
            <pc:docMk/>
            <pc:sldMk cId="2568876061" sldId="282"/>
            <ac:grpSpMk id="48" creationId="{3B1547DB-8C3E-6153-B178-33D9BCC06CA9}"/>
          </ac:grpSpMkLst>
        </pc:grpChg>
        <pc:picChg chg="del">
          <ac:chgData name="Idriss Askri" userId="190968615186abf1" providerId="LiveId" clId="{2F0675CB-9697-416E-934D-71579801FEA1}" dt="2025-03-26T15:33:32.255" v="4500" actId="478"/>
          <ac:picMkLst>
            <pc:docMk/>
            <pc:sldMk cId="2568876061" sldId="282"/>
            <ac:picMk id="5" creationId="{6B780B59-4C12-519C-033D-A99AEB9EA680}"/>
          </ac:picMkLst>
        </pc:picChg>
        <pc:picChg chg="add mod">
          <ac:chgData name="Idriss Askri" userId="190968615186abf1" providerId="LiveId" clId="{2F0675CB-9697-416E-934D-71579801FEA1}" dt="2025-03-26T15:33:35.747" v="4504" actId="26606"/>
          <ac:picMkLst>
            <pc:docMk/>
            <pc:sldMk cId="2568876061" sldId="282"/>
            <ac:picMk id="7" creationId="{6FBD36EA-016A-48A4-88CD-67F6400B08A1}"/>
          </ac:picMkLst>
        </pc:picChg>
        <pc:cxnChg chg="add del">
          <ac:chgData name="Idriss Askri" userId="190968615186abf1" providerId="LiveId" clId="{2F0675CB-9697-416E-934D-71579801FEA1}" dt="2025-03-26T15:33:35.747" v="4504" actId="26606"/>
          <ac:cxnSpMkLst>
            <pc:docMk/>
            <pc:sldMk cId="2568876061" sldId="282"/>
            <ac:cxnSpMk id="10" creationId="{0512F9CB-A1A0-4043-A103-F6A4B94B695A}"/>
          </ac:cxnSpMkLst>
        </pc:cxnChg>
        <pc:cxnChg chg="add">
          <ac:chgData name="Idriss Askri" userId="190968615186abf1" providerId="LiveId" clId="{2F0675CB-9697-416E-934D-71579801FEA1}" dt="2025-03-26T15:33:30.751" v="4499" actId="26606"/>
          <ac:cxnSpMkLst>
            <pc:docMk/>
            <pc:sldMk cId="2568876061" sldId="282"/>
            <ac:cxnSpMk id="12" creationId="{ADBE6588-EE16-4389-857C-86A156D49E5D}"/>
          </ac:cxnSpMkLst>
        </pc:cxnChg>
        <pc:cxnChg chg="add">
          <ac:chgData name="Idriss Askri" userId="190968615186abf1" providerId="LiveId" clId="{2F0675CB-9697-416E-934D-71579801FEA1}" dt="2025-03-26T15:33:30.751" v="4499" actId="26606"/>
          <ac:cxnSpMkLst>
            <pc:docMk/>
            <pc:sldMk cId="2568876061" sldId="282"/>
            <ac:cxnSpMk id="14" creationId="{17FD48D2-B0A7-413D-B947-AA55AC1296D5}"/>
          </ac:cxnSpMkLst>
        </pc:cxnChg>
        <pc:cxnChg chg="add">
          <ac:chgData name="Idriss Askri" userId="190968615186abf1" providerId="LiveId" clId="{2F0675CB-9697-416E-934D-71579801FEA1}" dt="2025-03-26T15:33:30.751" v="4499" actId="26606"/>
          <ac:cxnSpMkLst>
            <pc:docMk/>
            <pc:sldMk cId="2568876061" sldId="282"/>
            <ac:cxnSpMk id="16" creationId="{2BE668D0-D906-4EEE-B32F-8C028624B837}"/>
          </ac:cxnSpMkLst>
        </pc:cxnChg>
        <pc:cxnChg chg="add">
          <ac:chgData name="Idriss Askri" userId="190968615186abf1" providerId="LiveId" clId="{2F0675CB-9697-416E-934D-71579801FEA1}" dt="2025-03-26T15:33:30.751" v="4499" actId="26606"/>
          <ac:cxnSpMkLst>
            <pc:docMk/>
            <pc:sldMk cId="2568876061" sldId="282"/>
            <ac:cxnSpMk id="18" creationId="{D1DE67A3-B8F6-4CFD-A8E0-D15200F23152}"/>
          </ac:cxnSpMkLst>
        </pc:cxnChg>
        <pc:cxnChg chg="add">
          <ac:chgData name="Idriss Askri" userId="190968615186abf1" providerId="LiveId" clId="{2F0675CB-9697-416E-934D-71579801FEA1}" dt="2025-03-26T15:33:35.747" v="4504" actId="26606"/>
          <ac:cxnSpMkLst>
            <pc:docMk/>
            <pc:sldMk cId="2568876061" sldId="282"/>
            <ac:cxnSpMk id="31" creationId="{0512F9CB-A1A0-4043-A103-F6A4B94B695A}"/>
          </ac:cxnSpMkLst>
        </pc:cxnChg>
        <pc:cxnChg chg="del">
          <ac:chgData name="Idriss Askri" userId="190968615186abf1" providerId="LiveId" clId="{2F0675CB-9697-416E-934D-71579801FEA1}" dt="2025-03-26T15:33:22.303" v="4497"/>
          <ac:cxnSpMkLst>
            <pc:docMk/>
            <pc:sldMk cId="2568876061" sldId="282"/>
            <ac:cxnSpMk id="34" creationId="{50CF43BE-0F05-F728-5F34-5350759A9158}"/>
          </ac:cxnSpMkLst>
        </pc:cxnChg>
        <pc:cxnChg chg="add">
          <ac:chgData name="Idriss Askri" userId="190968615186abf1" providerId="LiveId" clId="{2F0675CB-9697-416E-934D-71579801FEA1}" dt="2025-03-26T15:33:35.747" v="4504" actId="26606"/>
          <ac:cxnSpMkLst>
            <pc:docMk/>
            <pc:sldMk cId="2568876061" sldId="282"/>
            <ac:cxnSpMk id="35" creationId="{2BE668D0-D906-4EEE-B32F-8C028624B837}"/>
          </ac:cxnSpMkLst>
        </pc:cxnChg>
        <pc:cxnChg chg="del">
          <ac:chgData name="Idriss Askri" userId="190968615186abf1" providerId="LiveId" clId="{2F0675CB-9697-416E-934D-71579801FEA1}" dt="2025-03-26T15:33:22.303" v="4497"/>
          <ac:cxnSpMkLst>
            <pc:docMk/>
            <pc:sldMk cId="2568876061" sldId="282"/>
            <ac:cxnSpMk id="36" creationId="{E02C620B-44BF-C056-A3D7-53920348CBD6}"/>
          </ac:cxnSpMkLst>
        </pc:cxnChg>
        <pc:cxnChg chg="del">
          <ac:chgData name="Idriss Askri" userId="190968615186abf1" providerId="LiveId" clId="{2F0675CB-9697-416E-934D-71579801FEA1}" dt="2025-03-26T15:33:22.303" v="4497"/>
          <ac:cxnSpMkLst>
            <pc:docMk/>
            <pc:sldMk cId="2568876061" sldId="282"/>
            <ac:cxnSpMk id="38" creationId="{E003A48F-4FEE-D93A-7503-16D7F06F8892}"/>
          </ac:cxnSpMkLst>
        </pc:cxnChg>
        <pc:cxnChg chg="del">
          <ac:chgData name="Idriss Askri" userId="190968615186abf1" providerId="LiveId" clId="{2F0675CB-9697-416E-934D-71579801FEA1}" dt="2025-03-26T15:33:22.303" v="4497"/>
          <ac:cxnSpMkLst>
            <pc:docMk/>
            <pc:sldMk cId="2568876061" sldId="282"/>
            <ac:cxnSpMk id="40" creationId="{BD4BB2F2-F181-DEE9-4741-A47B57FDA2F9}"/>
          </ac:cxnSpMkLst>
        </pc:cxnChg>
        <pc:cxnChg chg="del">
          <ac:chgData name="Idriss Askri" userId="190968615186abf1" providerId="LiveId" clId="{2F0675CB-9697-416E-934D-71579801FEA1}" dt="2025-03-26T15:33:22.303" v="4497"/>
          <ac:cxnSpMkLst>
            <pc:docMk/>
            <pc:sldMk cId="2568876061" sldId="282"/>
            <ac:cxnSpMk id="42" creationId="{AE7D66B5-423D-3CD6-7565-BD5B10291D8D}"/>
          </ac:cxnSpMkLst>
        </pc:cxnChg>
      </pc:sldChg>
      <pc:sldMasterChg chg="del delSldLayout">
        <pc:chgData name="Idriss Askri" userId="190968615186abf1" providerId="LiveId" clId="{2F0675CB-9697-416E-934D-71579801FEA1}" dt="2025-03-12T12:43:29.599" v="48" actId="26606"/>
        <pc:sldMasterMkLst>
          <pc:docMk/>
          <pc:sldMasterMk cId="269175250" sldId="2147483648"/>
        </pc:sldMasterMkLst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1847198409" sldId="2147483649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1145473564" sldId="2147483650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2445445091" sldId="2147483651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20844995" sldId="2147483652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2185753340" sldId="2147483653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687276670" sldId="2147483654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2899037631" sldId="2147483655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3766563017" sldId="2147483656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776583251" sldId="2147483657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925776834" sldId="2147483658"/>
          </pc:sldLayoutMkLst>
        </pc:sldLayoutChg>
        <pc:sldLayoutChg chg="del">
          <pc:chgData name="Idriss Askri" userId="190968615186abf1" providerId="LiveId" clId="{2F0675CB-9697-416E-934D-71579801FEA1}" dt="2025-03-12T12:43:29.599" v="48" actId="26606"/>
          <pc:sldLayoutMkLst>
            <pc:docMk/>
            <pc:sldMasterMk cId="269175250" sldId="2147483648"/>
            <pc:sldLayoutMk cId="2126495744" sldId="2147483659"/>
          </pc:sldLayoutMkLst>
        </pc:sldLayoutChg>
      </pc:sldMasterChg>
      <pc:sldMasterChg chg="add replId addSldLayout">
        <pc:chgData name="Idriss Askri" userId="190968615186abf1" providerId="LiveId" clId="{2F0675CB-9697-416E-934D-71579801FEA1}" dt="2025-03-12T12:43:29.599" v="48" actId="26606"/>
        <pc:sldMasterMkLst>
          <pc:docMk/>
          <pc:sldMasterMk cId="4085041312" sldId="2147483660"/>
        </pc:sldMasterMkLst>
        <pc:sldLayoutChg chg="ad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3612429305" sldId="2147483661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3135484028" sldId="2147483662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1859739851" sldId="2147483663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3795791905" sldId="2147483664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978735815" sldId="2147483665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3106663003" sldId="2147483666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3142318931" sldId="2147483667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1945560873" sldId="2147483668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1200013662" sldId="2147483669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2128154059" sldId="2147483670"/>
          </pc:sldLayoutMkLst>
        </pc:sldLayoutChg>
        <pc:sldLayoutChg chg="add replId">
          <pc:chgData name="Idriss Askri" userId="190968615186abf1" providerId="LiveId" clId="{2F0675CB-9697-416E-934D-71579801FEA1}" dt="2025-03-12T12:43:29.599" v="48" actId="26606"/>
          <pc:sldLayoutMkLst>
            <pc:docMk/>
            <pc:sldMasterMk cId="4085041312" sldId="2147483660"/>
            <pc:sldLayoutMk cId="3344245971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CC041-0ACA-4E66-8EDC-85F2581CFEA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4F392C-C996-4346-B59C-7FD91DEB5086}">
      <dgm:prSet/>
      <dgm:spPr/>
      <dgm:t>
        <a:bodyPr/>
        <a:lstStyle/>
        <a:p>
          <a:r>
            <a:rPr lang="fr-FR" dirty="0"/>
            <a:t>Compléter la validation du formulaire de création de produits</a:t>
          </a:r>
          <a:endParaRPr lang="en-US" dirty="0"/>
        </a:p>
      </dgm:t>
    </dgm:pt>
    <dgm:pt modelId="{143C0365-2CED-4973-B4AF-ED6D798A3235}" type="parTrans" cxnId="{B1BDED88-60D6-4CAF-A93C-C269A14656DC}">
      <dgm:prSet/>
      <dgm:spPr/>
      <dgm:t>
        <a:bodyPr/>
        <a:lstStyle/>
        <a:p>
          <a:endParaRPr lang="en-US"/>
        </a:p>
      </dgm:t>
    </dgm:pt>
    <dgm:pt modelId="{81A4A847-562F-40AA-8AE9-12978C60131F}" type="sibTrans" cxnId="{B1BDED88-60D6-4CAF-A93C-C269A14656DC}">
      <dgm:prSet/>
      <dgm:spPr/>
      <dgm:t>
        <a:bodyPr/>
        <a:lstStyle/>
        <a:p>
          <a:endParaRPr lang="en-US"/>
        </a:p>
      </dgm:t>
    </dgm:pt>
    <dgm:pt modelId="{9288E78A-7FEC-4B10-BF3B-614D272E54CD}">
      <dgm:prSet/>
      <dgm:spPr/>
      <dgm:t>
        <a:bodyPr/>
        <a:lstStyle/>
        <a:p>
          <a:r>
            <a:rPr lang="fr-FR" dirty="0"/>
            <a:t>Écrire des tests unitaires pour chaque règle.</a:t>
          </a:r>
          <a:endParaRPr lang="en-US" dirty="0"/>
        </a:p>
      </dgm:t>
    </dgm:pt>
    <dgm:pt modelId="{DA4A0D5C-921E-4D4D-AEDB-F681C564107D}" type="parTrans" cxnId="{8B17840E-7EBE-4C4C-A014-37EAFC9FAFEC}">
      <dgm:prSet/>
      <dgm:spPr/>
      <dgm:t>
        <a:bodyPr/>
        <a:lstStyle/>
        <a:p>
          <a:endParaRPr lang="en-US"/>
        </a:p>
      </dgm:t>
    </dgm:pt>
    <dgm:pt modelId="{86282714-570C-4FA3-8271-FF35F0782B3F}" type="sibTrans" cxnId="{8B17840E-7EBE-4C4C-A014-37EAFC9FAFEC}">
      <dgm:prSet/>
      <dgm:spPr/>
      <dgm:t>
        <a:bodyPr/>
        <a:lstStyle/>
        <a:p>
          <a:endParaRPr lang="en-US"/>
        </a:p>
      </dgm:t>
    </dgm:pt>
    <dgm:pt modelId="{AED5FFED-7DFC-4775-B29A-3AC9E30DDEA3}">
      <dgm:prSet/>
      <dgm:spPr/>
      <dgm:t>
        <a:bodyPr/>
        <a:lstStyle/>
        <a:p>
          <a:r>
            <a:rPr lang="fr-FR" dirty="0"/>
            <a:t>Documenter les tests et valider le code</a:t>
          </a:r>
          <a:endParaRPr lang="en-US" dirty="0"/>
        </a:p>
      </dgm:t>
    </dgm:pt>
    <dgm:pt modelId="{A93DEAD1-51DE-453D-B076-FB933461E623}" type="parTrans" cxnId="{6A424520-99C0-464D-9FDB-689016CF8C3D}">
      <dgm:prSet/>
      <dgm:spPr/>
      <dgm:t>
        <a:bodyPr/>
        <a:lstStyle/>
        <a:p>
          <a:endParaRPr lang="en-US"/>
        </a:p>
      </dgm:t>
    </dgm:pt>
    <dgm:pt modelId="{FAC551A7-0791-4E0A-9418-AAD4BB72A542}" type="sibTrans" cxnId="{6A424520-99C0-464D-9FDB-689016CF8C3D}">
      <dgm:prSet/>
      <dgm:spPr/>
      <dgm:t>
        <a:bodyPr/>
        <a:lstStyle/>
        <a:p>
          <a:endParaRPr lang="en-US"/>
        </a:p>
      </dgm:t>
    </dgm:pt>
    <dgm:pt modelId="{4F127D7B-F4DB-472B-961E-3403CA091885}" type="pres">
      <dgm:prSet presAssocID="{A8ACC041-0ACA-4E66-8EDC-85F2581CFEAD}" presName="linear" presStyleCnt="0">
        <dgm:presLayoutVars>
          <dgm:animLvl val="lvl"/>
          <dgm:resizeHandles val="exact"/>
        </dgm:presLayoutVars>
      </dgm:prSet>
      <dgm:spPr/>
    </dgm:pt>
    <dgm:pt modelId="{2B56ABFD-12E6-4CB4-BCCD-5E0B8561C27B}" type="pres">
      <dgm:prSet presAssocID="{C84F392C-C996-4346-B59C-7FD91DEB50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7ADE2A1-FD82-406C-953C-F1A6729FB51C}" type="pres">
      <dgm:prSet presAssocID="{81A4A847-562F-40AA-8AE9-12978C60131F}" presName="spacer" presStyleCnt="0"/>
      <dgm:spPr/>
    </dgm:pt>
    <dgm:pt modelId="{09783F73-8BC1-426A-A902-B72BEACF42DC}" type="pres">
      <dgm:prSet presAssocID="{9288E78A-7FEC-4B10-BF3B-614D272E54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0A90A9-9472-445D-9F9E-5D0A46BD964F}" type="pres">
      <dgm:prSet presAssocID="{86282714-570C-4FA3-8271-FF35F0782B3F}" presName="spacer" presStyleCnt="0"/>
      <dgm:spPr/>
    </dgm:pt>
    <dgm:pt modelId="{233607BF-0E39-45C0-8DF3-047FB53BBA1A}" type="pres">
      <dgm:prSet presAssocID="{AED5FFED-7DFC-4775-B29A-3AC9E30DDE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17840E-7EBE-4C4C-A014-37EAFC9FAFEC}" srcId="{A8ACC041-0ACA-4E66-8EDC-85F2581CFEAD}" destId="{9288E78A-7FEC-4B10-BF3B-614D272E54CD}" srcOrd="1" destOrd="0" parTransId="{DA4A0D5C-921E-4D4D-AEDB-F681C564107D}" sibTransId="{86282714-570C-4FA3-8271-FF35F0782B3F}"/>
    <dgm:cxn modelId="{6A424520-99C0-464D-9FDB-689016CF8C3D}" srcId="{A8ACC041-0ACA-4E66-8EDC-85F2581CFEAD}" destId="{AED5FFED-7DFC-4775-B29A-3AC9E30DDEA3}" srcOrd="2" destOrd="0" parTransId="{A93DEAD1-51DE-453D-B076-FB933461E623}" sibTransId="{FAC551A7-0791-4E0A-9418-AAD4BB72A542}"/>
    <dgm:cxn modelId="{EEE34F30-6F6F-4BC9-85D1-799E7A3EC506}" type="presOf" srcId="{C84F392C-C996-4346-B59C-7FD91DEB5086}" destId="{2B56ABFD-12E6-4CB4-BCCD-5E0B8561C27B}" srcOrd="0" destOrd="0" presId="urn:microsoft.com/office/officeart/2005/8/layout/vList2"/>
    <dgm:cxn modelId="{9A7B035C-D970-4A3B-A14F-387D72C2A743}" type="presOf" srcId="{A8ACC041-0ACA-4E66-8EDC-85F2581CFEAD}" destId="{4F127D7B-F4DB-472B-961E-3403CA091885}" srcOrd="0" destOrd="0" presId="urn:microsoft.com/office/officeart/2005/8/layout/vList2"/>
    <dgm:cxn modelId="{B1BDED88-60D6-4CAF-A93C-C269A14656DC}" srcId="{A8ACC041-0ACA-4E66-8EDC-85F2581CFEAD}" destId="{C84F392C-C996-4346-B59C-7FD91DEB5086}" srcOrd="0" destOrd="0" parTransId="{143C0365-2CED-4973-B4AF-ED6D798A3235}" sibTransId="{81A4A847-562F-40AA-8AE9-12978C60131F}"/>
    <dgm:cxn modelId="{7BAEF0B9-D893-4AFF-9B2B-51C2A0F6E6C4}" type="presOf" srcId="{9288E78A-7FEC-4B10-BF3B-614D272E54CD}" destId="{09783F73-8BC1-426A-A902-B72BEACF42DC}" srcOrd="0" destOrd="0" presId="urn:microsoft.com/office/officeart/2005/8/layout/vList2"/>
    <dgm:cxn modelId="{FE120BCF-5EF1-4D9C-96FA-1139459CB2C1}" type="presOf" srcId="{AED5FFED-7DFC-4775-B29A-3AC9E30DDEA3}" destId="{233607BF-0E39-45C0-8DF3-047FB53BBA1A}" srcOrd="0" destOrd="0" presId="urn:microsoft.com/office/officeart/2005/8/layout/vList2"/>
    <dgm:cxn modelId="{27D15EA2-AEC0-4C49-AEF1-326A6C9594D7}" type="presParOf" srcId="{4F127D7B-F4DB-472B-961E-3403CA091885}" destId="{2B56ABFD-12E6-4CB4-BCCD-5E0B8561C27B}" srcOrd="0" destOrd="0" presId="urn:microsoft.com/office/officeart/2005/8/layout/vList2"/>
    <dgm:cxn modelId="{17370D49-FAF4-4DFD-9FCC-22B65501ADB3}" type="presParOf" srcId="{4F127D7B-F4DB-472B-961E-3403CA091885}" destId="{E7ADE2A1-FD82-406C-953C-F1A6729FB51C}" srcOrd="1" destOrd="0" presId="urn:microsoft.com/office/officeart/2005/8/layout/vList2"/>
    <dgm:cxn modelId="{D7A7A95C-0212-43CB-97EB-D4D46DB21099}" type="presParOf" srcId="{4F127D7B-F4DB-472B-961E-3403CA091885}" destId="{09783F73-8BC1-426A-A902-B72BEACF42DC}" srcOrd="2" destOrd="0" presId="urn:microsoft.com/office/officeart/2005/8/layout/vList2"/>
    <dgm:cxn modelId="{BDE2387F-0581-4899-A7E6-9D669A384944}" type="presParOf" srcId="{4F127D7B-F4DB-472B-961E-3403CA091885}" destId="{6E0A90A9-9472-445D-9F9E-5D0A46BD964F}" srcOrd="3" destOrd="0" presId="urn:microsoft.com/office/officeart/2005/8/layout/vList2"/>
    <dgm:cxn modelId="{B68B7880-7C36-4B84-9355-BE2C2B7F3303}" type="presParOf" srcId="{4F127D7B-F4DB-472B-961E-3403CA091885}" destId="{233607BF-0E39-45C0-8DF3-047FB53BBA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C84257-701C-4F50-A452-469003E91A70}" type="doc">
      <dgm:prSet loTypeId="urn:microsoft.com/office/officeart/2005/8/layout/cycle1" loCatId="cycle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CCD58C-B919-4DC5-AEFF-D6C0DD09033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Méthode AGILE</a:t>
          </a:r>
          <a:endParaRPr lang="en-US" dirty="0"/>
        </a:p>
      </dgm:t>
    </dgm:pt>
    <dgm:pt modelId="{7F5359E1-3375-44C6-93C1-DEA975141E51}" type="parTrans" cxnId="{0C4B30FE-E3F2-4BB2-80A0-DC99AAA1D31C}">
      <dgm:prSet/>
      <dgm:spPr/>
      <dgm:t>
        <a:bodyPr/>
        <a:lstStyle/>
        <a:p>
          <a:endParaRPr lang="en-US"/>
        </a:p>
      </dgm:t>
    </dgm:pt>
    <dgm:pt modelId="{CA827E8A-675E-4E03-9923-2371E71C3165}" type="sibTrans" cxnId="{0C4B30FE-E3F2-4BB2-80A0-DC99AAA1D31C}">
      <dgm:prSet/>
      <dgm:spPr/>
      <dgm:t>
        <a:bodyPr/>
        <a:lstStyle/>
        <a:p>
          <a:endParaRPr lang="en-US"/>
        </a:p>
      </dgm:t>
    </dgm:pt>
    <dgm:pt modelId="{599ACFE5-0752-45F9-91AB-0ED06679725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Outil de gestion : Trello </a:t>
          </a:r>
          <a:endParaRPr lang="en-US" dirty="0"/>
        </a:p>
      </dgm:t>
    </dgm:pt>
    <dgm:pt modelId="{219D90A9-B5B6-4196-BE16-E964DA7E1596}" type="parTrans" cxnId="{C5E32371-44E4-4781-ABD9-C0A70A6757E5}">
      <dgm:prSet/>
      <dgm:spPr/>
      <dgm:t>
        <a:bodyPr/>
        <a:lstStyle/>
        <a:p>
          <a:endParaRPr lang="en-US"/>
        </a:p>
      </dgm:t>
    </dgm:pt>
    <dgm:pt modelId="{C7354679-09A6-43AC-BF3F-40D0D8B5C551}" type="sibTrans" cxnId="{C5E32371-44E4-4781-ABD9-C0A70A6757E5}">
      <dgm:prSet/>
      <dgm:spPr/>
      <dgm:t>
        <a:bodyPr/>
        <a:lstStyle/>
        <a:p>
          <a:endParaRPr lang="en-US"/>
        </a:p>
      </dgm:t>
    </dgm:pt>
    <dgm:pt modelId="{703DB033-984F-423D-8F8A-FB2AF711FEB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Gestionnaire de sources : GitHub </a:t>
          </a:r>
          <a:endParaRPr lang="en-US" dirty="0"/>
        </a:p>
      </dgm:t>
    </dgm:pt>
    <dgm:pt modelId="{0B9848C9-E4BF-4172-9B75-0B56FAC2196C}" type="parTrans" cxnId="{604AA884-6D0C-4065-B628-A82FB1F8CF5B}">
      <dgm:prSet/>
      <dgm:spPr/>
      <dgm:t>
        <a:bodyPr/>
        <a:lstStyle/>
        <a:p>
          <a:endParaRPr lang="en-US"/>
        </a:p>
      </dgm:t>
    </dgm:pt>
    <dgm:pt modelId="{E5E137CE-B288-44EE-BBC8-2E9CEF70FC30}" type="sibTrans" cxnId="{604AA884-6D0C-4065-B628-A82FB1F8CF5B}">
      <dgm:prSet/>
      <dgm:spPr/>
      <dgm:t>
        <a:bodyPr/>
        <a:lstStyle/>
        <a:p>
          <a:endParaRPr lang="en-US"/>
        </a:p>
      </dgm:t>
    </dgm:pt>
    <dgm:pt modelId="{74CE1956-8036-467A-B2AA-5795BDB0E89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Utilisation de la méthode SMART</a:t>
          </a:r>
          <a:endParaRPr lang="en-US" dirty="0"/>
        </a:p>
      </dgm:t>
    </dgm:pt>
    <dgm:pt modelId="{41A8858E-140D-4DA2-AD43-48A746C3B1D6}" type="parTrans" cxnId="{A938EC51-D760-4C4B-A3CF-0CA82AF7CFF5}">
      <dgm:prSet/>
      <dgm:spPr/>
      <dgm:t>
        <a:bodyPr/>
        <a:lstStyle/>
        <a:p>
          <a:endParaRPr lang="en-US"/>
        </a:p>
      </dgm:t>
    </dgm:pt>
    <dgm:pt modelId="{5940368B-AACC-416C-A1DA-FAF66A13EC7C}" type="sibTrans" cxnId="{A938EC51-D760-4C4B-A3CF-0CA82AF7CFF5}">
      <dgm:prSet/>
      <dgm:spPr/>
      <dgm:t>
        <a:bodyPr/>
        <a:lstStyle/>
        <a:p>
          <a:endParaRPr lang="en-US"/>
        </a:p>
      </dgm:t>
    </dgm:pt>
    <dgm:pt modelId="{D63493DE-A8F5-41F4-B8E3-4871C0C93587}" type="pres">
      <dgm:prSet presAssocID="{A9C84257-701C-4F50-A452-469003E91A70}" presName="cycle" presStyleCnt="0">
        <dgm:presLayoutVars>
          <dgm:dir/>
          <dgm:resizeHandles val="exact"/>
        </dgm:presLayoutVars>
      </dgm:prSet>
      <dgm:spPr/>
    </dgm:pt>
    <dgm:pt modelId="{E508A845-34F1-46A7-8626-76717043EE08}" type="pres">
      <dgm:prSet presAssocID="{EFCCD58C-B919-4DC5-AEFF-D6C0DD090333}" presName="dummy" presStyleCnt="0"/>
      <dgm:spPr/>
    </dgm:pt>
    <dgm:pt modelId="{C8782950-B432-4E0B-B7D9-E1E75AFA79C7}" type="pres">
      <dgm:prSet presAssocID="{EFCCD58C-B919-4DC5-AEFF-D6C0DD090333}" presName="node" presStyleLbl="revTx" presStyleIdx="0" presStyleCnt="4">
        <dgm:presLayoutVars>
          <dgm:bulletEnabled val="1"/>
        </dgm:presLayoutVars>
      </dgm:prSet>
      <dgm:spPr/>
    </dgm:pt>
    <dgm:pt modelId="{76624B3F-BA88-4F0E-B179-A78AE64D4A0D}" type="pres">
      <dgm:prSet presAssocID="{CA827E8A-675E-4E03-9923-2371E71C3165}" presName="sibTrans" presStyleLbl="node1" presStyleIdx="0" presStyleCnt="4"/>
      <dgm:spPr/>
    </dgm:pt>
    <dgm:pt modelId="{BA7601CB-ACA5-4861-98A5-07023ABA3BAE}" type="pres">
      <dgm:prSet presAssocID="{599ACFE5-0752-45F9-91AB-0ED066797255}" presName="dummy" presStyleCnt="0"/>
      <dgm:spPr/>
    </dgm:pt>
    <dgm:pt modelId="{1C17FF89-0CFB-4247-A65F-E0C0126E4BB7}" type="pres">
      <dgm:prSet presAssocID="{599ACFE5-0752-45F9-91AB-0ED066797255}" presName="node" presStyleLbl="revTx" presStyleIdx="1" presStyleCnt="4">
        <dgm:presLayoutVars>
          <dgm:bulletEnabled val="1"/>
        </dgm:presLayoutVars>
      </dgm:prSet>
      <dgm:spPr/>
    </dgm:pt>
    <dgm:pt modelId="{5961244E-8CE2-47C6-AE6F-450C44520E40}" type="pres">
      <dgm:prSet presAssocID="{C7354679-09A6-43AC-BF3F-40D0D8B5C551}" presName="sibTrans" presStyleLbl="node1" presStyleIdx="1" presStyleCnt="4"/>
      <dgm:spPr/>
    </dgm:pt>
    <dgm:pt modelId="{0B07502C-AEF2-459E-B9E5-C1623696EDC1}" type="pres">
      <dgm:prSet presAssocID="{703DB033-984F-423D-8F8A-FB2AF711FEB6}" presName="dummy" presStyleCnt="0"/>
      <dgm:spPr/>
    </dgm:pt>
    <dgm:pt modelId="{40A2E9E0-AAAB-469D-A19E-BEF7D86FEBD7}" type="pres">
      <dgm:prSet presAssocID="{703DB033-984F-423D-8F8A-FB2AF711FEB6}" presName="node" presStyleLbl="revTx" presStyleIdx="2" presStyleCnt="4">
        <dgm:presLayoutVars>
          <dgm:bulletEnabled val="1"/>
        </dgm:presLayoutVars>
      </dgm:prSet>
      <dgm:spPr/>
    </dgm:pt>
    <dgm:pt modelId="{D7638BF6-C15D-4454-A891-D1FA2A3C0AAD}" type="pres">
      <dgm:prSet presAssocID="{E5E137CE-B288-44EE-BBC8-2E9CEF70FC30}" presName="sibTrans" presStyleLbl="node1" presStyleIdx="2" presStyleCnt="4"/>
      <dgm:spPr/>
    </dgm:pt>
    <dgm:pt modelId="{D9EFE009-70DF-47F0-8ECA-15C755529D7E}" type="pres">
      <dgm:prSet presAssocID="{74CE1956-8036-467A-B2AA-5795BDB0E892}" presName="dummy" presStyleCnt="0"/>
      <dgm:spPr/>
    </dgm:pt>
    <dgm:pt modelId="{083DC8A6-6E12-431B-9D9D-8DCE18968A33}" type="pres">
      <dgm:prSet presAssocID="{74CE1956-8036-467A-B2AA-5795BDB0E892}" presName="node" presStyleLbl="revTx" presStyleIdx="3" presStyleCnt="4">
        <dgm:presLayoutVars>
          <dgm:bulletEnabled val="1"/>
        </dgm:presLayoutVars>
      </dgm:prSet>
      <dgm:spPr/>
    </dgm:pt>
    <dgm:pt modelId="{812C8797-AB89-4756-95E6-952EC2FC0D6A}" type="pres">
      <dgm:prSet presAssocID="{5940368B-AACC-416C-A1DA-FAF66A13EC7C}" presName="sibTrans" presStyleLbl="node1" presStyleIdx="3" presStyleCnt="4"/>
      <dgm:spPr/>
    </dgm:pt>
  </dgm:ptLst>
  <dgm:cxnLst>
    <dgm:cxn modelId="{2D527B10-4460-457D-84CD-FF194AD45961}" type="presOf" srcId="{C7354679-09A6-43AC-BF3F-40D0D8B5C551}" destId="{5961244E-8CE2-47C6-AE6F-450C44520E40}" srcOrd="0" destOrd="0" presId="urn:microsoft.com/office/officeart/2005/8/layout/cycle1"/>
    <dgm:cxn modelId="{92682C1D-C7FC-4078-AC6F-99D822F20443}" type="presOf" srcId="{E5E137CE-B288-44EE-BBC8-2E9CEF70FC30}" destId="{D7638BF6-C15D-4454-A891-D1FA2A3C0AAD}" srcOrd="0" destOrd="0" presId="urn:microsoft.com/office/officeart/2005/8/layout/cycle1"/>
    <dgm:cxn modelId="{9C5ADE2A-3762-4BB9-A9FA-429572952AE6}" type="presOf" srcId="{74CE1956-8036-467A-B2AA-5795BDB0E892}" destId="{083DC8A6-6E12-431B-9D9D-8DCE18968A33}" srcOrd="0" destOrd="0" presId="urn:microsoft.com/office/officeart/2005/8/layout/cycle1"/>
    <dgm:cxn modelId="{664D533F-BA20-4E9E-AAED-029AC844FCD6}" type="presOf" srcId="{A9C84257-701C-4F50-A452-469003E91A70}" destId="{D63493DE-A8F5-41F4-B8E3-4871C0C93587}" srcOrd="0" destOrd="0" presId="urn:microsoft.com/office/officeart/2005/8/layout/cycle1"/>
    <dgm:cxn modelId="{0B523541-821F-48E8-B3D4-C2AA4607B20D}" type="presOf" srcId="{EFCCD58C-B919-4DC5-AEFF-D6C0DD090333}" destId="{C8782950-B432-4E0B-B7D9-E1E75AFA79C7}" srcOrd="0" destOrd="0" presId="urn:microsoft.com/office/officeart/2005/8/layout/cycle1"/>
    <dgm:cxn modelId="{F8F21949-BFFE-4432-A257-C9D4403F4B39}" type="presOf" srcId="{599ACFE5-0752-45F9-91AB-0ED066797255}" destId="{1C17FF89-0CFB-4247-A65F-E0C0126E4BB7}" srcOrd="0" destOrd="0" presId="urn:microsoft.com/office/officeart/2005/8/layout/cycle1"/>
    <dgm:cxn modelId="{C5E32371-44E4-4781-ABD9-C0A70A6757E5}" srcId="{A9C84257-701C-4F50-A452-469003E91A70}" destId="{599ACFE5-0752-45F9-91AB-0ED066797255}" srcOrd="1" destOrd="0" parTransId="{219D90A9-B5B6-4196-BE16-E964DA7E1596}" sibTransId="{C7354679-09A6-43AC-BF3F-40D0D8B5C551}"/>
    <dgm:cxn modelId="{A938EC51-D760-4C4B-A3CF-0CA82AF7CFF5}" srcId="{A9C84257-701C-4F50-A452-469003E91A70}" destId="{74CE1956-8036-467A-B2AA-5795BDB0E892}" srcOrd="3" destOrd="0" parTransId="{41A8858E-140D-4DA2-AD43-48A746C3B1D6}" sibTransId="{5940368B-AACC-416C-A1DA-FAF66A13EC7C}"/>
    <dgm:cxn modelId="{604AA884-6D0C-4065-B628-A82FB1F8CF5B}" srcId="{A9C84257-701C-4F50-A452-469003E91A70}" destId="{703DB033-984F-423D-8F8A-FB2AF711FEB6}" srcOrd="2" destOrd="0" parTransId="{0B9848C9-E4BF-4172-9B75-0B56FAC2196C}" sibTransId="{E5E137CE-B288-44EE-BBC8-2E9CEF70FC30}"/>
    <dgm:cxn modelId="{BF64D688-CA0A-4972-A171-BFCA53F9D61C}" type="presOf" srcId="{CA827E8A-675E-4E03-9923-2371E71C3165}" destId="{76624B3F-BA88-4F0E-B179-A78AE64D4A0D}" srcOrd="0" destOrd="0" presId="urn:microsoft.com/office/officeart/2005/8/layout/cycle1"/>
    <dgm:cxn modelId="{37DF96D8-9273-456F-A70B-C398CB03A6E7}" type="presOf" srcId="{703DB033-984F-423D-8F8A-FB2AF711FEB6}" destId="{40A2E9E0-AAAB-469D-A19E-BEF7D86FEBD7}" srcOrd="0" destOrd="0" presId="urn:microsoft.com/office/officeart/2005/8/layout/cycle1"/>
    <dgm:cxn modelId="{CE75F6ED-F8A3-4439-B7F1-06807B420FBF}" type="presOf" srcId="{5940368B-AACC-416C-A1DA-FAF66A13EC7C}" destId="{812C8797-AB89-4756-95E6-952EC2FC0D6A}" srcOrd="0" destOrd="0" presId="urn:microsoft.com/office/officeart/2005/8/layout/cycle1"/>
    <dgm:cxn modelId="{0C4B30FE-E3F2-4BB2-80A0-DC99AAA1D31C}" srcId="{A9C84257-701C-4F50-A452-469003E91A70}" destId="{EFCCD58C-B919-4DC5-AEFF-D6C0DD090333}" srcOrd="0" destOrd="0" parTransId="{7F5359E1-3375-44C6-93C1-DEA975141E51}" sibTransId="{CA827E8A-675E-4E03-9923-2371E71C3165}"/>
    <dgm:cxn modelId="{A7B295B1-5E28-475D-89AE-CAB2AF7A7827}" type="presParOf" srcId="{D63493DE-A8F5-41F4-B8E3-4871C0C93587}" destId="{E508A845-34F1-46A7-8626-76717043EE08}" srcOrd="0" destOrd="0" presId="urn:microsoft.com/office/officeart/2005/8/layout/cycle1"/>
    <dgm:cxn modelId="{8D2836AD-175B-4E43-BA19-51E7796E6623}" type="presParOf" srcId="{D63493DE-A8F5-41F4-B8E3-4871C0C93587}" destId="{C8782950-B432-4E0B-B7D9-E1E75AFA79C7}" srcOrd="1" destOrd="0" presId="urn:microsoft.com/office/officeart/2005/8/layout/cycle1"/>
    <dgm:cxn modelId="{3125EF69-CB43-43F0-9774-3AA5997A31A0}" type="presParOf" srcId="{D63493DE-A8F5-41F4-B8E3-4871C0C93587}" destId="{76624B3F-BA88-4F0E-B179-A78AE64D4A0D}" srcOrd="2" destOrd="0" presId="urn:microsoft.com/office/officeart/2005/8/layout/cycle1"/>
    <dgm:cxn modelId="{63AC90F0-09C2-4064-A606-6E3A00EC8E26}" type="presParOf" srcId="{D63493DE-A8F5-41F4-B8E3-4871C0C93587}" destId="{BA7601CB-ACA5-4861-98A5-07023ABA3BAE}" srcOrd="3" destOrd="0" presId="urn:microsoft.com/office/officeart/2005/8/layout/cycle1"/>
    <dgm:cxn modelId="{ADAAE6EA-AFF5-4578-9AD2-F38E4658C26F}" type="presParOf" srcId="{D63493DE-A8F5-41F4-B8E3-4871C0C93587}" destId="{1C17FF89-0CFB-4247-A65F-E0C0126E4BB7}" srcOrd="4" destOrd="0" presId="urn:microsoft.com/office/officeart/2005/8/layout/cycle1"/>
    <dgm:cxn modelId="{882116C1-8F10-4A7D-B3FE-3DC03BBB72EC}" type="presParOf" srcId="{D63493DE-A8F5-41F4-B8E3-4871C0C93587}" destId="{5961244E-8CE2-47C6-AE6F-450C44520E40}" srcOrd="5" destOrd="0" presId="urn:microsoft.com/office/officeart/2005/8/layout/cycle1"/>
    <dgm:cxn modelId="{457ED589-4944-4FA4-9A26-A7C9C6E9A629}" type="presParOf" srcId="{D63493DE-A8F5-41F4-B8E3-4871C0C93587}" destId="{0B07502C-AEF2-459E-B9E5-C1623696EDC1}" srcOrd="6" destOrd="0" presId="urn:microsoft.com/office/officeart/2005/8/layout/cycle1"/>
    <dgm:cxn modelId="{137CEEA7-EC5F-4C45-887E-F43245A800C4}" type="presParOf" srcId="{D63493DE-A8F5-41F4-B8E3-4871C0C93587}" destId="{40A2E9E0-AAAB-469D-A19E-BEF7D86FEBD7}" srcOrd="7" destOrd="0" presId="urn:microsoft.com/office/officeart/2005/8/layout/cycle1"/>
    <dgm:cxn modelId="{0F3017E8-0C26-4C30-9121-311F786B3142}" type="presParOf" srcId="{D63493DE-A8F5-41F4-B8E3-4871C0C93587}" destId="{D7638BF6-C15D-4454-A891-D1FA2A3C0AAD}" srcOrd="8" destOrd="0" presId="urn:microsoft.com/office/officeart/2005/8/layout/cycle1"/>
    <dgm:cxn modelId="{BA8FA057-ABC5-4F64-8BD5-02F4265B60C3}" type="presParOf" srcId="{D63493DE-A8F5-41F4-B8E3-4871C0C93587}" destId="{D9EFE009-70DF-47F0-8ECA-15C755529D7E}" srcOrd="9" destOrd="0" presId="urn:microsoft.com/office/officeart/2005/8/layout/cycle1"/>
    <dgm:cxn modelId="{4A497B53-4761-4773-BC34-AB9B429B9A00}" type="presParOf" srcId="{D63493DE-A8F5-41F4-B8E3-4871C0C93587}" destId="{083DC8A6-6E12-431B-9D9D-8DCE18968A33}" srcOrd="10" destOrd="0" presId="urn:microsoft.com/office/officeart/2005/8/layout/cycle1"/>
    <dgm:cxn modelId="{21BDF9CC-7940-4142-8E01-2619CE9C3AFF}" type="presParOf" srcId="{D63493DE-A8F5-41F4-B8E3-4871C0C93587}" destId="{812C8797-AB89-4756-95E6-952EC2FC0D6A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6ABFD-12E6-4CB4-BCCD-5E0B8561C27B}">
      <dsp:nvSpPr>
        <dsp:cNvPr id="0" name=""/>
        <dsp:cNvSpPr/>
      </dsp:nvSpPr>
      <dsp:spPr>
        <a:xfrm>
          <a:off x="0" y="55968"/>
          <a:ext cx="8534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Compléter la validation du formulaire de création de produits</a:t>
          </a:r>
          <a:endParaRPr lang="en-US" sz="2800" kern="1200" dirty="0"/>
        </a:p>
      </dsp:txBody>
      <dsp:txXfrm>
        <a:off x="54373" y="110341"/>
        <a:ext cx="8425654" cy="1005094"/>
      </dsp:txXfrm>
    </dsp:sp>
    <dsp:sp modelId="{09783F73-8BC1-426A-A902-B72BEACF42DC}">
      <dsp:nvSpPr>
        <dsp:cNvPr id="0" name=""/>
        <dsp:cNvSpPr/>
      </dsp:nvSpPr>
      <dsp:spPr>
        <a:xfrm>
          <a:off x="0" y="1250449"/>
          <a:ext cx="8534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Écrire des tests unitaires pour chaque règle.</a:t>
          </a:r>
          <a:endParaRPr lang="en-US" sz="2800" kern="1200" dirty="0"/>
        </a:p>
      </dsp:txBody>
      <dsp:txXfrm>
        <a:off x="54373" y="1304822"/>
        <a:ext cx="8425654" cy="1005094"/>
      </dsp:txXfrm>
    </dsp:sp>
    <dsp:sp modelId="{233607BF-0E39-45C0-8DF3-047FB53BBA1A}">
      <dsp:nvSpPr>
        <dsp:cNvPr id="0" name=""/>
        <dsp:cNvSpPr/>
      </dsp:nvSpPr>
      <dsp:spPr>
        <a:xfrm>
          <a:off x="0" y="2444929"/>
          <a:ext cx="85344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Documenter les tests et valider le code</a:t>
          </a:r>
          <a:endParaRPr lang="en-US" sz="2800" kern="1200" dirty="0"/>
        </a:p>
      </dsp:txBody>
      <dsp:txXfrm>
        <a:off x="54373" y="2499302"/>
        <a:ext cx="8425654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82950-B432-4E0B-B7D9-E1E75AFA79C7}">
      <dsp:nvSpPr>
        <dsp:cNvPr id="0" name=""/>
        <dsp:cNvSpPr/>
      </dsp:nvSpPr>
      <dsp:spPr>
        <a:xfrm>
          <a:off x="5858006" y="80979"/>
          <a:ext cx="1278582" cy="127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Méthode AGILE</a:t>
          </a:r>
          <a:endParaRPr lang="en-US" sz="1500" kern="1200" dirty="0"/>
        </a:p>
      </dsp:txBody>
      <dsp:txXfrm>
        <a:off x="5858006" y="80979"/>
        <a:ext cx="1278582" cy="1278582"/>
      </dsp:txXfrm>
    </dsp:sp>
    <dsp:sp modelId="{76624B3F-BA88-4F0E-B179-A78AE64D4A0D}">
      <dsp:nvSpPr>
        <dsp:cNvPr id="0" name=""/>
        <dsp:cNvSpPr/>
      </dsp:nvSpPr>
      <dsp:spPr>
        <a:xfrm>
          <a:off x="3602709" y="-121"/>
          <a:ext cx="3614980" cy="3614980"/>
        </a:xfrm>
        <a:prstGeom prst="circularArrow">
          <a:avLst>
            <a:gd name="adj1" fmla="val 6897"/>
            <a:gd name="adj2" fmla="val 464947"/>
            <a:gd name="adj3" fmla="val 551122"/>
            <a:gd name="adj4" fmla="val 20583932"/>
            <a:gd name="adj5" fmla="val 804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17FF89-0CFB-4247-A65F-E0C0126E4BB7}">
      <dsp:nvSpPr>
        <dsp:cNvPr id="0" name=""/>
        <dsp:cNvSpPr/>
      </dsp:nvSpPr>
      <dsp:spPr>
        <a:xfrm>
          <a:off x="5858006" y="2255176"/>
          <a:ext cx="1278582" cy="127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Outil de gestion : Trello </a:t>
          </a:r>
          <a:endParaRPr lang="en-US" sz="1500" kern="1200" dirty="0"/>
        </a:p>
      </dsp:txBody>
      <dsp:txXfrm>
        <a:off x="5858006" y="2255176"/>
        <a:ext cx="1278582" cy="1278582"/>
      </dsp:txXfrm>
    </dsp:sp>
    <dsp:sp modelId="{5961244E-8CE2-47C6-AE6F-450C44520E40}">
      <dsp:nvSpPr>
        <dsp:cNvPr id="0" name=""/>
        <dsp:cNvSpPr/>
      </dsp:nvSpPr>
      <dsp:spPr>
        <a:xfrm>
          <a:off x="3602709" y="-121"/>
          <a:ext cx="3614980" cy="3614980"/>
        </a:xfrm>
        <a:prstGeom prst="circularArrow">
          <a:avLst>
            <a:gd name="adj1" fmla="val 6897"/>
            <a:gd name="adj2" fmla="val 464947"/>
            <a:gd name="adj3" fmla="val 5951122"/>
            <a:gd name="adj4" fmla="val 4383932"/>
            <a:gd name="adj5" fmla="val 8046"/>
          </a:avLst>
        </a:prstGeom>
        <a:solidFill>
          <a:schemeClr val="accent5">
            <a:hueOff val="6718086"/>
            <a:satOff val="-3139"/>
            <a:lumOff val="-3529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A2E9E0-AAAB-469D-A19E-BEF7D86FEBD7}">
      <dsp:nvSpPr>
        <dsp:cNvPr id="0" name=""/>
        <dsp:cNvSpPr/>
      </dsp:nvSpPr>
      <dsp:spPr>
        <a:xfrm>
          <a:off x="3683809" y="2255176"/>
          <a:ext cx="1278582" cy="127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Gestionnaire de sources : GitHub </a:t>
          </a:r>
          <a:endParaRPr lang="en-US" sz="1500" kern="1200" dirty="0"/>
        </a:p>
      </dsp:txBody>
      <dsp:txXfrm>
        <a:off x="3683809" y="2255176"/>
        <a:ext cx="1278582" cy="1278582"/>
      </dsp:txXfrm>
    </dsp:sp>
    <dsp:sp modelId="{D7638BF6-C15D-4454-A891-D1FA2A3C0AAD}">
      <dsp:nvSpPr>
        <dsp:cNvPr id="0" name=""/>
        <dsp:cNvSpPr/>
      </dsp:nvSpPr>
      <dsp:spPr>
        <a:xfrm>
          <a:off x="3602709" y="-121"/>
          <a:ext cx="3614980" cy="3614980"/>
        </a:xfrm>
        <a:prstGeom prst="circularArrow">
          <a:avLst>
            <a:gd name="adj1" fmla="val 6897"/>
            <a:gd name="adj2" fmla="val 464947"/>
            <a:gd name="adj3" fmla="val 11351122"/>
            <a:gd name="adj4" fmla="val 9783932"/>
            <a:gd name="adj5" fmla="val 8046"/>
          </a:avLst>
        </a:prstGeom>
        <a:solidFill>
          <a:schemeClr val="accent5">
            <a:hueOff val="13436172"/>
            <a:satOff val="-6278"/>
            <a:lumOff val="-7058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3DC8A6-6E12-431B-9D9D-8DCE18968A33}">
      <dsp:nvSpPr>
        <dsp:cNvPr id="0" name=""/>
        <dsp:cNvSpPr/>
      </dsp:nvSpPr>
      <dsp:spPr>
        <a:xfrm>
          <a:off x="3683809" y="80979"/>
          <a:ext cx="1278582" cy="1278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Utilisation de la méthode SMART</a:t>
          </a:r>
          <a:endParaRPr lang="en-US" sz="1500" kern="1200" dirty="0"/>
        </a:p>
      </dsp:txBody>
      <dsp:txXfrm>
        <a:off x="3683809" y="80979"/>
        <a:ext cx="1278582" cy="1278582"/>
      </dsp:txXfrm>
    </dsp:sp>
    <dsp:sp modelId="{812C8797-AB89-4756-95E6-952EC2FC0D6A}">
      <dsp:nvSpPr>
        <dsp:cNvPr id="0" name=""/>
        <dsp:cNvSpPr/>
      </dsp:nvSpPr>
      <dsp:spPr>
        <a:xfrm>
          <a:off x="3602709" y="-121"/>
          <a:ext cx="3614980" cy="3614980"/>
        </a:xfrm>
        <a:prstGeom prst="circularArrow">
          <a:avLst>
            <a:gd name="adj1" fmla="val 6897"/>
            <a:gd name="adj2" fmla="val 464947"/>
            <a:gd name="adj3" fmla="val 16751122"/>
            <a:gd name="adj4" fmla="val 15183932"/>
            <a:gd name="adj5" fmla="val 8046"/>
          </a:avLst>
        </a:prstGeom>
        <a:solidFill>
          <a:schemeClr val="accent5">
            <a:hueOff val="20154258"/>
            <a:satOff val="-9417"/>
            <a:lumOff val="-10587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29F12-F7B2-4FC0-BE60-4BED588071B2}" type="datetimeFigureOut">
              <a:rPr lang="fr-FR" smtClean="0"/>
              <a:t>03/06/2025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B8C24-F907-4392-B726-2485ED0622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27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Contexte (Tout juste embauché, il s’agit de ma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premiere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principal mission dans l’entreprise )</a:t>
            </a:r>
          </a:p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Web 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Lambazon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Presentation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des mission me concernant </a:t>
            </a:r>
          </a:p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Réaliser des tests manuels sur l’interface,</a:t>
            </a:r>
          </a:p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Corriger les éventuels bugs rencontrer durant ces tests,</a:t>
            </a:r>
          </a:p>
          <a:p>
            <a:pPr marL="342900" lvl="0" indent="-342900">
              <a:lnSpc>
                <a:spcPct val="115000"/>
              </a:lnSpc>
              <a:buFont typeface="Aptos" panose="020B0004020202020204" pitchFamily="34" charset="0"/>
              <a:buChar char="-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Effectuer les tâches en attente (notées en TODO dans le code),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 enfin, finaliser le code pour rendre l’application fonctionnelle et fiable.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CE20C-1194-4FE2-9D48-27AFEDA9EB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70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511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123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09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96774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2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13520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7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8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784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95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536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848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67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359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11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785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706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552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bleu vert, capture d’écran, bleu, eau&#10;&#10;Le contenu généré par l’IA peut être incorrect.">
            <a:extLst>
              <a:ext uri="{FF2B5EF4-FFF2-40B4-BE49-F238E27FC236}">
                <a16:creationId xmlns:a16="http://schemas.microsoft.com/office/drawing/2014/main" id="{F7539334-5CCF-A663-7F24-385CE8B0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E6C309-B17B-F188-60F8-86C7F5E5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059E27-3409-8050-73C8-ABB387673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581461"/>
          </a:xfrm>
        </p:spPr>
        <p:txBody>
          <a:bodyPr>
            <a:normAutofit fontScale="92500" lnSpcReduction="10000"/>
          </a:bodyPr>
          <a:lstStyle/>
          <a:p>
            <a:r>
              <a:rPr lang="fr-FR" sz="2200" dirty="0">
                <a:solidFill>
                  <a:srgbClr val="FFFFFF"/>
                </a:solidFill>
              </a:rPr>
              <a:t>Projet N°3 : Testez l'implémentation d'une nouvelle fonctionnalité .NET</a:t>
            </a:r>
          </a:p>
          <a:p>
            <a:endParaRPr lang="fr-FR" sz="2200" dirty="0">
              <a:solidFill>
                <a:srgbClr val="FFFFFF"/>
              </a:solidFill>
            </a:endParaRPr>
          </a:p>
          <a:p>
            <a:r>
              <a:rPr lang="fr-FR" sz="2200" dirty="0">
                <a:solidFill>
                  <a:srgbClr val="FFFFFF"/>
                </a:solidFill>
              </a:rPr>
              <a:t>Etudiant : Idriss ASKRI </a:t>
            </a:r>
          </a:p>
        </p:txBody>
      </p:sp>
    </p:spTree>
    <p:extLst>
      <p:ext uri="{BB962C8B-B14F-4D97-AF65-F5344CB8AC3E}">
        <p14:creationId xmlns:p14="http://schemas.microsoft.com/office/powerpoint/2010/main" val="3593410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POURQUOI DES TESTS ?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2272056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Vérifier la logique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Éviter les bugs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Sécuriser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652177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Cas testes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1895538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7 tests au total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Prix vide, pas nombre, ≤0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Quantité vide, pas entier, ≤0</a:t>
            </a:r>
          </a:p>
        </p:txBody>
      </p:sp>
    </p:spTree>
    <p:extLst>
      <p:ext uri="{BB962C8B-B14F-4D97-AF65-F5344CB8AC3E}">
        <p14:creationId xmlns:p14="http://schemas.microsoft.com/office/powerpoint/2010/main" val="106042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Exemple d’un test unitaire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1895538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Arrange : produit sans nom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Act</a:t>
            </a:r>
            <a:r>
              <a:rPr lang="fr-FR" dirty="0">
                <a:solidFill>
                  <a:schemeClr val="tx1"/>
                </a:solidFill>
              </a:rPr>
              <a:t> : appel méthode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 err="1">
                <a:solidFill>
                  <a:schemeClr val="tx1"/>
                </a:solidFill>
              </a:rPr>
              <a:t>Assert</a:t>
            </a:r>
            <a:r>
              <a:rPr lang="fr-FR" dirty="0">
                <a:solidFill>
                  <a:schemeClr val="tx1"/>
                </a:solidFill>
              </a:rPr>
              <a:t> : erreur </a:t>
            </a:r>
            <a:r>
              <a:rPr lang="fr-FR" dirty="0" err="1">
                <a:solidFill>
                  <a:schemeClr val="tx1"/>
                </a:solidFill>
              </a:rPr>
              <a:t>MissingName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5" name="Image 4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A0C9C71D-207C-D991-284D-78D1C949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712" y="2335527"/>
            <a:ext cx="6308157" cy="2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1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/>
              <a:t>Résultats des tests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1895538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Tous les tests passent 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100% OK</a:t>
            </a:r>
          </a:p>
        </p:txBody>
      </p:sp>
      <p:pic>
        <p:nvPicPr>
          <p:cNvPr id="7" name="Image 6" descr="Une image contenant texte, capture d’écran, logiciel, affichage&#10;&#10;Description générée automatiquement">
            <a:extLst>
              <a:ext uri="{FF2B5EF4-FFF2-40B4-BE49-F238E27FC236}">
                <a16:creationId xmlns:a16="http://schemas.microsoft.com/office/drawing/2014/main" id="{4D63DE81-43D6-3CC2-D544-E81C2B9BC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810"/>
            <a:ext cx="5201376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Nettoyage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1895538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Code clair et lisible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Bonnes pratiques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Noms explicites</a:t>
            </a:r>
          </a:p>
        </p:txBody>
      </p:sp>
    </p:spTree>
    <p:extLst>
      <p:ext uri="{BB962C8B-B14F-4D97-AF65-F5344CB8AC3E}">
        <p14:creationId xmlns:p14="http://schemas.microsoft.com/office/powerpoint/2010/main" val="71739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1895538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Validation OK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Tests OK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Code propre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555089-A9E9-2F4D-3792-C93D31969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 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32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e image contenant bleu vert, capture d’écran, bleu, eau&#10;&#10;Le contenu généré par l’IA peut être incorrect.">
            <a:extLst>
              <a:ext uri="{FF2B5EF4-FFF2-40B4-BE49-F238E27FC236}">
                <a16:creationId xmlns:a16="http://schemas.microsoft.com/office/drawing/2014/main" id="{F7539334-5CCF-A663-7F24-385CE8B0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0E6C309-B17B-F188-60F8-86C7F5E5A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6935" y="2137404"/>
            <a:ext cx="2978289" cy="993595"/>
          </a:xfrm>
        </p:spPr>
        <p:txBody>
          <a:bodyPr>
            <a:normAutofit/>
          </a:bodyPr>
          <a:lstStyle/>
          <a:p>
            <a:r>
              <a:rPr lang="fr-FR" sz="5400" dirty="0">
                <a:solidFill>
                  <a:srgbClr val="FFFFFF"/>
                </a:solidFill>
              </a:rPr>
              <a:t>MERCI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059E27-3409-8050-73C8-ABB387673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935" y="3413038"/>
            <a:ext cx="7588155" cy="1581461"/>
          </a:xfrm>
        </p:spPr>
        <p:txBody>
          <a:bodyPr>
            <a:normAutofit/>
          </a:bodyPr>
          <a:lstStyle/>
          <a:p>
            <a:r>
              <a:rPr lang="fr-FR" sz="2200" dirty="0">
                <a:solidFill>
                  <a:srgbClr val="FFFFFF"/>
                </a:solidFill>
              </a:rPr>
              <a:t>DES QUESTIONS ?</a:t>
            </a:r>
          </a:p>
          <a:p>
            <a:endParaRPr lang="fr-F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0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47F685-DFB0-DA0E-59C7-4202FF8E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934" y="164460"/>
            <a:ext cx="3518748" cy="751531"/>
          </a:xfrm>
        </p:spPr>
        <p:txBody>
          <a:bodyPr anchor="b">
            <a:normAutofit/>
          </a:bodyPr>
          <a:lstStyle/>
          <a:p>
            <a:r>
              <a:rPr lang="fr-FR" sz="2800" dirty="0"/>
              <a:t>Contexte </a:t>
            </a:r>
          </a:p>
        </p:txBody>
      </p:sp>
      <p:pic>
        <p:nvPicPr>
          <p:cNvPr id="6" name="Image 5" descr="Une image contenant Police, logo, symbole, triangle&#10;&#10;Le contenu généré par l’IA peut être incorrect.">
            <a:extLst>
              <a:ext uri="{FF2B5EF4-FFF2-40B4-BE49-F238E27FC236}">
                <a16:creationId xmlns:a16="http://schemas.microsoft.com/office/drawing/2014/main" id="{58203C19-35AE-F034-DA58-824DA2D76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8" r="-2" b="-2"/>
          <a:stretch/>
        </p:blipFill>
        <p:spPr>
          <a:xfrm>
            <a:off x="686402" y="653056"/>
            <a:ext cx="6621451" cy="5254504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496DE-5206-0D25-8C97-D61A9BDC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382" y="1024687"/>
            <a:ext cx="4294848" cy="5443225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Application Web </a:t>
            </a:r>
            <a:r>
              <a:rPr lang="fr-FR" dirty="0" err="1">
                <a:solidFill>
                  <a:schemeClr val="tx1"/>
                </a:solidFill>
              </a:rPr>
              <a:t>Lambazon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Langage utilisé : C# et le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 ASP.NET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r>
              <a:rPr lang="fr-FR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Projet existant (Louis)</a:t>
            </a:r>
          </a:p>
          <a:p>
            <a:pPr>
              <a:lnSpc>
                <a:spcPct val="90000"/>
              </a:lnSpc>
            </a:pPr>
            <a:endParaRPr lang="fr-FR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fr-FR" dirty="0">
                <a:solidFill>
                  <a:schemeClr val="tx1"/>
                </a:solidFill>
              </a:rPr>
              <a:t>Gestion d’inventaire</a:t>
            </a:r>
          </a:p>
          <a:p>
            <a:pPr marL="0" indent="0">
              <a:lnSpc>
                <a:spcPct val="90000"/>
              </a:lnSpc>
              <a:buNone/>
            </a:pP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BA179-4178-F7C3-6D07-7AC1C7EC8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26" y="313809"/>
            <a:ext cx="8534400" cy="1507067"/>
          </a:xfrm>
        </p:spPr>
        <p:txBody>
          <a:bodyPr/>
          <a:lstStyle/>
          <a:p>
            <a:r>
              <a:rPr lang="fr-FR" dirty="0"/>
              <a:t>Objectif du projet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544701E-771A-1356-278B-D2C62BE7FB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383364"/>
              </p:ext>
            </p:extLst>
          </p:nvPr>
        </p:nvGraphicFramePr>
        <p:xfrm>
          <a:off x="407376" y="1721841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708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1FB319-AF33-BCC4-6B30-9F8189C8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Méthode</a:t>
            </a:r>
            <a:r>
              <a:rPr lang="en-US" sz="4800" dirty="0"/>
              <a:t> de travail </a:t>
            </a:r>
          </a:p>
        </p:txBody>
      </p:sp>
    </p:spTree>
    <p:extLst>
      <p:ext uri="{BB962C8B-B14F-4D97-AF65-F5344CB8AC3E}">
        <p14:creationId xmlns:p14="http://schemas.microsoft.com/office/powerpoint/2010/main" val="185320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0485A-3A29-CCE6-507E-265AFD5B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Méthodologie ADAPTÉE 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A8E07DE9-4AF7-4CF8-A0F7-2ADCB10B8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149902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56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Mon Approche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2272056"/>
            <a:ext cx="8534400" cy="3615267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Lire les notes de Louis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Comprendre le code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Ajouter la validation des champs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Écrire et effectuer les tests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Vérifier les résultats</a:t>
            </a:r>
          </a:p>
        </p:txBody>
      </p:sp>
    </p:spTree>
    <p:extLst>
      <p:ext uri="{BB962C8B-B14F-4D97-AF65-F5344CB8AC3E}">
        <p14:creationId xmlns:p14="http://schemas.microsoft.com/office/powerpoint/2010/main" val="368208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Présentation Du projet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2272056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Application Web ASP.NET </a:t>
            </a:r>
            <a:r>
              <a:rPr lang="fr-FR" dirty="0" err="1">
                <a:solidFill>
                  <a:schemeClr val="tx1"/>
                </a:solidFill>
              </a:rPr>
              <a:t>Core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Module interne de gestion des stocks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Problème : Validation incomplète</a:t>
            </a:r>
          </a:p>
        </p:txBody>
      </p:sp>
    </p:spTree>
    <p:extLst>
      <p:ext uri="{BB962C8B-B14F-4D97-AF65-F5344CB8AC3E}">
        <p14:creationId xmlns:p14="http://schemas.microsoft.com/office/powerpoint/2010/main" val="78039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70" y="318743"/>
            <a:ext cx="8534400" cy="1507067"/>
          </a:xfrm>
        </p:spPr>
        <p:txBody>
          <a:bodyPr/>
          <a:lstStyle/>
          <a:p>
            <a:r>
              <a:rPr lang="fr-FR" dirty="0"/>
              <a:t>Règles de validation à implémenter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2272056"/>
            <a:ext cx="8534400" cy="3615267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Nom obligatoire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Prix : obligatoire, il doit être un nombre et &gt; 0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Quantité : obligatoire, entier, &gt; 0</a:t>
            </a:r>
          </a:p>
        </p:txBody>
      </p:sp>
    </p:spTree>
    <p:extLst>
      <p:ext uri="{BB962C8B-B14F-4D97-AF65-F5344CB8AC3E}">
        <p14:creationId xmlns:p14="http://schemas.microsoft.com/office/powerpoint/2010/main" val="408220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4A3AD8-36B1-6E36-FDBF-9A03469B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Validation des champs</a:t>
            </a:r>
          </a:p>
        </p:txBody>
      </p:sp>
      <p:pic>
        <p:nvPicPr>
          <p:cNvPr id="5" name="Image 4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D0B145F9-6338-9AC7-466C-F8343E20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2280346"/>
            <a:ext cx="4887466" cy="2077172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B38499-C388-A5E4-BADB-5A3632EA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bg1"/>
                </a:solidFill>
              </a:rPr>
              <a:t>Méthode </a:t>
            </a:r>
            <a:r>
              <a:rPr lang="fr-FR" sz="1800" dirty="0" err="1">
                <a:solidFill>
                  <a:schemeClr val="bg1"/>
                </a:solidFill>
              </a:rPr>
              <a:t>CheckProductModelErrors</a:t>
            </a:r>
            <a:endParaRPr lang="fr-FR" sz="1800" dirty="0">
              <a:solidFill>
                <a:schemeClr val="bg1"/>
              </a:solidFill>
            </a:endParaRPr>
          </a:p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Vérifie chaque champ</a:t>
            </a:r>
          </a:p>
          <a:p>
            <a:endParaRPr lang="fr-FR" sz="1800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Retourne des erreurs (ex : </a:t>
            </a:r>
            <a:r>
              <a:rPr lang="fr-FR" sz="1800" dirty="0" err="1">
                <a:solidFill>
                  <a:schemeClr val="bg1"/>
                </a:solidFill>
              </a:rPr>
              <a:t>MissingName</a:t>
            </a:r>
            <a:r>
              <a:rPr lang="fr-FR" sz="1800" dirty="0">
                <a:solidFill>
                  <a:schemeClr val="bg1"/>
                </a:solidFill>
              </a:rPr>
              <a:t>, </a:t>
            </a:r>
            <a:r>
              <a:rPr lang="fr-FR" sz="1800" dirty="0" err="1">
                <a:solidFill>
                  <a:schemeClr val="bg1"/>
                </a:solidFill>
              </a:rPr>
              <a:t>PriceNotANumber</a:t>
            </a:r>
            <a:r>
              <a:rPr lang="fr-FR" sz="18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3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917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</TotalTime>
  <Words>329</Words>
  <Application>Microsoft Office PowerPoint</Application>
  <PresentationFormat>Grand écran</PresentationFormat>
  <Paragraphs>98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Secteur</vt:lpstr>
      <vt:lpstr>Soutenance</vt:lpstr>
      <vt:lpstr>Contexte </vt:lpstr>
      <vt:lpstr>Objectif du projet </vt:lpstr>
      <vt:lpstr>Méthode de travail </vt:lpstr>
      <vt:lpstr>Méthodologie ADAPTÉE </vt:lpstr>
      <vt:lpstr>Mon Approche </vt:lpstr>
      <vt:lpstr>Présentation Du projet </vt:lpstr>
      <vt:lpstr>Règles de validation à implémenter</vt:lpstr>
      <vt:lpstr>Validation des champs</vt:lpstr>
      <vt:lpstr>POURQUOI DES TESTS ? </vt:lpstr>
      <vt:lpstr>Cas testes </vt:lpstr>
      <vt:lpstr>Exemple d’un test unitaire</vt:lpstr>
      <vt:lpstr>Résultats des tests</vt:lpstr>
      <vt:lpstr>Nettoyage du code</vt:lpstr>
      <vt:lpstr>CONCLUSION</vt:lpstr>
      <vt:lpstr>MERCI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</dc:title>
  <dc:creator>Idriss Askri</dc:creator>
  <cp:lastModifiedBy>ASKRI Idriss (Normandie)</cp:lastModifiedBy>
  <cp:revision>4</cp:revision>
  <dcterms:created xsi:type="dcterms:W3CDTF">2025-03-12T12:40:12Z</dcterms:created>
  <dcterms:modified xsi:type="dcterms:W3CDTF">2025-06-03T09:32:41Z</dcterms:modified>
</cp:coreProperties>
</file>