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3DE7"/>
    <a:srgbClr val="DF3ACF"/>
    <a:srgbClr val="FF47FF"/>
    <a:srgbClr val="FEF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694"/>
  </p:normalViewPr>
  <p:slideViewPr>
    <p:cSldViewPr snapToGrid="0">
      <p:cViewPr varScale="1">
        <p:scale>
          <a:sx n="91" d="100"/>
          <a:sy n="91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3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3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1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8/10/25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8/10/25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8/10/25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8/10/25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8/10/25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8/10/25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8E3A34-4611-1B4E-8C13-2981A7452527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7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D33CF5-989D-0976-61EB-F39DCA29F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EED8D7-531E-A03F-5F40-D3F7871962F7}"/>
              </a:ext>
            </a:extLst>
          </p:cNvPr>
          <p:cNvSpPr txBox="1"/>
          <p:nvPr/>
        </p:nvSpPr>
        <p:spPr>
          <a:xfrm>
            <a:off x="6331758" y="4110338"/>
            <a:ext cx="5624488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bdomen</a:t>
            </a:r>
            <a:r>
              <a:rPr lang="en-US" sz="5400" b="1" dirty="0">
                <a:solidFill>
                  <a:srgbClr val="FF0000"/>
                </a:solidFill>
                <a:latin typeface="+mj-lt"/>
              </a:rPr>
              <a:t>A</a:t>
            </a:r>
            <a:r>
              <a:rPr lang="en-US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tlas 1.0</a:t>
            </a:r>
          </a:p>
        </p:txBody>
      </p:sp>
    </p:spTree>
    <p:extLst>
      <p:ext uri="{BB962C8B-B14F-4D97-AF65-F5344CB8AC3E}">
        <p14:creationId xmlns:p14="http://schemas.microsoft.com/office/powerpoint/2010/main" val="388540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2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Zongwei Zhou</dc:creator>
  <cp:lastModifiedBy>Zongwei Zhou</cp:lastModifiedBy>
  <cp:revision>7</cp:revision>
  <dcterms:created xsi:type="dcterms:W3CDTF">2025-06-22T18:27:16Z</dcterms:created>
  <dcterms:modified xsi:type="dcterms:W3CDTF">2025-08-10T15:28:55Z</dcterms:modified>
</cp:coreProperties>
</file>