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DE7"/>
    <a:srgbClr val="DF3ACF"/>
    <a:srgbClr val="FF47FF"/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91" d="100"/>
          <a:sy n="9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ED8D7-531E-A03F-5F40-D3F7871962F7}"/>
              </a:ext>
            </a:extLst>
          </p:cNvPr>
          <p:cNvSpPr txBox="1"/>
          <p:nvPr/>
        </p:nvSpPr>
        <p:spPr>
          <a:xfrm>
            <a:off x="6834875" y="4187282"/>
            <a:ext cx="461825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bdomen</a:t>
            </a:r>
            <a:r>
              <a:rPr lang="en-US" sz="44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tlas 1.0</a:t>
            </a:r>
          </a:p>
        </p:txBody>
      </p:sp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6</cp:revision>
  <dcterms:created xsi:type="dcterms:W3CDTF">2025-06-22T18:27:16Z</dcterms:created>
  <dcterms:modified xsi:type="dcterms:W3CDTF">2025-08-10T15:19:35Z</dcterms:modified>
</cp:coreProperties>
</file>