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</p:sldIdLst>
  <p:sldSz cx="18288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3DE7"/>
    <a:srgbClr val="DF3ACF"/>
    <a:srgbClr val="FF47FF"/>
    <a:srgbClr val="FEF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8"/>
    <p:restoredTop sz="94694"/>
  </p:normalViewPr>
  <p:slideViewPr>
    <p:cSldViewPr snapToGrid="0">
      <p:cViewPr varScale="1">
        <p:scale>
          <a:sx n="87" d="100"/>
          <a:sy n="87" d="100"/>
        </p:scale>
        <p:origin x="5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96484"/>
            <a:ext cx="13716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02717"/>
            <a:ext cx="13716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4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7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86833"/>
            <a:ext cx="394335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86833"/>
            <a:ext cx="1160145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279652"/>
            <a:ext cx="157734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119285"/>
            <a:ext cx="157734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1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9/21/25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86834"/>
            <a:ext cx="157734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241551"/>
            <a:ext cx="773668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340100"/>
            <a:ext cx="773668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241551"/>
            <a:ext cx="777478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340100"/>
            <a:ext cx="777478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9/21/25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5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9/21/25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9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9/21/25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2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316567"/>
            <a:ext cx="92583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9/21/25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316567"/>
            <a:ext cx="92583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9/21/25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4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86834"/>
            <a:ext cx="157734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434167"/>
            <a:ext cx="157734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8E3A34-4611-1B4E-8C13-2981A7452527}" type="datetimeFigureOut">
              <a:rPr lang="en-US" smtClean="0"/>
              <a:t>9/21/25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7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D33CF5-989D-0976-61EB-F39DCA29F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the body&#10;&#10;Description automatically generated with medium confidence">
            <a:extLst>
              <a:ext uri="{FF2B5EF4-FFF2-40B4-BE49-F238E27FC236}">
                <a16:creationId xmlns:a16="http://schemas.microsoft.com/office/drawing/2014/main" id="{EC0C25AB-3EA2-C819-ECF6-E44EC67E1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71" y="717177"/>
            <a:ext cx="18034258" cy="770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0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Zongwei Zhou</dc:creator>
  <cp:lastModifiedBy>Zongwei Zhou</cp:lastModifiedBy>
  <cp:revision>10</cp:revision>
  <dcterms:created xsi:type="dcterms:W3CDTF">2025-06-22T18:27:16Z</dcterms:created>
  <dcterms:modified xsi:type="dcterms:W3CDTF">2025-09-21T18:47:45Z</dcterms:modified>
</cp:coreProperties>
</file>