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9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Freeform: Shape 103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38226"/>
            <a:ext cx="2741457" cy="18359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562861"/>
            <a:ext cx="968052" cy="8604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873520"/>
            <a:ext cx="1031208" cy="91662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reeform: Shape 104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197444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6" name="Isosceles Triangle 104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8154001"/>
            <a:ext cx="2241769" cy="989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054375-D9C6-6DF6-11FA-8B3C0E5AC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3897247"/>
            <a:ext cx="16357599" cy="134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Isosceles Triangle 104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8604190"/>
            <a:ext cx="1222354" cy="53981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3</cp:revision>
  <dcterms:created xsi:type="dcterms:W3CDTF">2025-06-22T18:27:16Z</dcterms:created>
  <dcterms:modified xsi:type="dcterms:W3CDTF">2025-06-22T18:38:03Z</dcterms:modified>
</cp:coreProperties>
</file>