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DE7"/>
    <a:srgbClr val="DF3ACF"/>
    <a:srgbClr val="FF47FF"/>
    <a:srgbClr val="FE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710"/>
  </p:normalViewPr>
  <p:slideViewPr>
    <p:cSldViewPr snapToGrid="0">
      <p:cViewPr varScale="1">
        <p:scale>
          <a:sx n="99" d="100"/>
          <a:sy n="99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D33CF5-989D-0976-61EB-F39DCA29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62317-6FB8-304F-65D9-E0CBD06C2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58FF55FC-77CA-13D3-FA50-B8C5DC8F22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19378" b="29234"/>
          <a:stretch>
            <a:fillRect/>
          </a:stretch>
        </p:blipFill>
        <p:spPr>
          <a:xfrm>
            <a:off x="1" y="10"/>
            <a:ext cx="17794025" cy="9143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3A55E-A28A-5C32-5E05-3DF927AFC034}"/>
              </a:ext>
            </a:extLst>
          </p:cNvPr>
          <p:cNvSpPr txBox="1"/>
          <p:nvPr/>
        </p:nvSpPr>
        <p:spPr>
          <a:xfrm>
            <a:off x="785942" y="1424984"/>
            <a:ext cx="16711563" cy="629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800" dirty="0" err="1">
                <a:solidFill>
                  <a:srgbClr val="F83DE7"/>
                </a:solidFill>
                <a:latin typeface="Bauhaus 93" pitchFamily="82" charset="77"/>
                <a:cs typeface="Ravie" panose="020F0502020204030204" pitchFamily="34" charset="0"/>
              </a:rPr>
              <a:t>PanTS</a:t>
            </a:r>
            <a:endParaRPr lang="en-US" sz="28800" dirty="0">
              <a:solidFill>
                <a:srgbClr val="F83DE7"/>
              </a:solidFill>
              <a:latin typeface="Bauhaus 93" pitchFamily="82" charset="77"/>
              <a:cs typeface="Ravie" panose="020F0502020204030204" pitchFamily="34" charset="0"/>
            </a:endParaRPr>
          </a:p>
          <a:p>
            <a:pPr algn="ctr"/>
            <a:r>
              <a:rPr lang="en-US" sz="11500" dirty="0">
                <a:solidFill>
                  <a:srgbClr val="F83DE7"/>
                </a:solidFill>
                <a:latin typeface="Bauhaus 93" pitchFamily="82" charset="77"/>
              </a:rPr>
              <a:t>Pan</a:t>
            </a:r>
            <a:r>
              <a:rPr lang="en-US" sz="8800" dirty="0">
                <a:latin typeface="Impact" panose="020B0806030902050204" pitchFamily="34" charset="0"/>
              </a:rPr>
              <a:t>creatic </a:t>
            </a:r>
            <a:r>
              <a:rPr lang="en-US" sz="11500" dirty="0">
                <a:solidFill>
                  <a:srgbClr val="F83DE7"/>
                </a:solidFill>
                <a:latin typeface="Bauhaus 93" pitchFamily="82" charset="77"/>
              </a:rPr>
              <a:t>T</a:t>
            </a:r>
            <a:r>
              <a:rPr lang="en-US" sz="8800" dirty="0">
                <a:latin typeface="Impact" panose="020B0806030902050204" pitchFamily="34" charset="0"/>
              </a:rPr>
              <a:t>umor </a:t>
            </a:r>
            <a:r>
              <a:rPr lang="en-US" sz="11500" dirty="0">
                <a:solidFill>
                  <a:srgbClr val="F83DE7"/>
                </a:solidFill>
                <a:latin typeface="Bauhaus 93" pitchFamily="82" charset="77"/>
              </a:rPr>
              <a:t>S</a:t>
            </a:r>
            <a:r>
              <a:rPr lang="en-US" sz="8800" dirty="0">
                <a:latin typeface="Impact" panose="020B0806030902050204" pitchFamily="34" charset="0"/>
              </a:rPr>
              <a:t>egmentation</a:t>
            </a:r>
          </a:p>
        </p:txBody>
      </p:sp>
    </p:spTree>
    <p:extLst>
      <p:ext uri="{BB962C8B-B14F-4D97-AF65-F5344CB8AC3E}">
        <p14:creationId xmlns:p14="http://schemas.microsoft.com/office/powerpoint/2010/main" val="388540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Bauhaus 93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5</cp:revision>
  <dcterms:created xsi:type="dcterms:W3CDTF">2025-06-22T18:27:16Z</dcterms:created>
  <dcterms:modified xsi:type="dcterms:W3CDTF">2025-07-25T20:45:08Z</dcterms:modified>
</cp:coreProperties>
</file>