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4"/>
    <p:restoredTop sz="94710"/>
  </p:normalViewPr>
  <p:slideViewPr>
    <p:cSldViewPr snapToGrid="0">
      <p:cViewPr varScale="1">
        <p:scale>
          <a:sx n="99" d="100"/>
          <a:sy n="99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D33CF5-989D-0976-61EB-F39DCA29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62317-6FB8-304F-65D9-E0CBD06C2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red logo&#10;&#10;Description automatically generated">
            <a:extLst>
              <a:ext uri="{FF2B5EF4-FFF2-40B4-BE49-F238E27FC236}">
                <a16:creationId xmlns:a16="http://schemas.microsoft.com/office/drawing/2014/main" id="{494B2910-285B-64ED-F8AC-73BFD030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98" y="0"/>
            <a:ext cx="1249520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0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5</cp:revision>
  <dcterms:created xsi:type="dcterms:W3CDTF">2025-06-22T18:27:16Z</dcterms:created>
  <dcterms:modified xsi:type="dcterms:W3CDTF">2025-07-11T15:58:51Z</dcterms:modified>
</cp:coreProperties>
</file>