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</p:sldIdLst>
  <p:sldSz cx="18288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/>
    <p:restoredTop sz="94694"/>
  </p:normalViewPr>
  <p:slideViewPr>
    <p:cSldViewPr snapToGrid="0">
      <p:cViewPr varScale="1">
        <p:scale>
          <a:sx n="91" d="100"/>
          <a:sy n="91" d="100"/>
        </p:scale>
        <p:origin x="30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96484"/>
            <a:ext cx="13716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4802717"/>
            <a:ext cx="13716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43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274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486833"/>
            <a:ext cx="3943350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486833"/>
            <a:ext cx="11601450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5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1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279652"/>
            <a:ext cx="157734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119285"/>
            <a:ext cx="157734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414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434167"/>
            <a:ext cx="777240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821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486834"/>
            <a:ext cx="1577340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241551"/>
            <a:ext cx="7736681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340100"/>
            <a:ext cx="7736681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241551"/>
            <a:ext cx="7774782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340100"/>
            <a:ext cx="7774782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9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59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23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316567"/>
            <a:ext cx="92583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3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09600"/>
            <a:ext cx="5898356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316567"/>
            <a:ext cx="92583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2743200"/>
            <a:ext cx="5898356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41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486834"/>
            <a:ext cx="157734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434167"/>
            <a:ext cx="157734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E3A34-4611-1B4E-8C13-2981A7452527}" type="datetimeFigureOut">
              <a:rPr lang="en-US" smtClean="0"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8475134"/>
            <a:ext cx="6172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8475134"/>
            <a:ext cx="411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1C130A-23F8-4642-A3AB-1DF66B769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79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D33CF5-989D-0976-61EB-F39DCA29F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262317-6FB8-304F-65D9-E0CBD06C2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3428" cy="914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C3C7E2-A051-F1D8-3700-01543D61F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0"/>
            <a:ext cx="9144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54016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Zongwei Zhou</dc:creator>
  <cp:lastModifiedBy>Zongwei Zhou</cp:lastModifiedBy>
  <cp:revision>6</cp:revision>
  <dcterms:created xsi:type="dcterms:W3CDTF">2025-06-22T18:27:16Z</dcterms:created>
  <dcterms:modified xsi:type="dcterms:W3CDTF">2025-07-11T16:00:55Z</dcterms:modified>
</cp:coreProperties>
</file>