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40" d="100"/>
          <a:sy n="40" d="100"/>
        </p:scale>
        <p:origin x="193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enerated image">
            <a:extLst>
              <a:ext uri="{FF2B5EF4-FFF2-40B4-BE49-F238E27FC236}">
                <a16:creationId xmlns:a16="http://schemas.microsoft.com/office/drawing/2014/main" id="{2B3C27ED-4A7C-B317-79D6-88B57A865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87" t="17695" r="14987" b="22060"/>
          <a:stretch/>
        </p:blipFill>
        <p:spPr bwMode="auto">
          <a:xfrm>
            <a:off x="4861942" y="643171"/>
            <a:ext cx="8564114" cy="736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78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30B42-F77D-9542-B1AA-D48995B7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logo with different colored parts&#10;&#10;Description automatically generated">
            <a:extLst>
              <a:ext uri="{FF2B5EF4-FFF2-40B4-BE49-F238E27FC236}">
                <a16:creationId xmlns:a16="http://schemas.microsoft.com/office/drawing/2014/main" id="{E175F893-5818-46E7-2FA8-BC1C77EE9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9" t="10523" r="13949" b="14389"/>
          <a:stretch/>
        </p:blipFill>
        <p:spPr bwMode="auto">
          <a:xfrm>
            <a:off x="5577649" y="857954"/>
            <a:ext cx="7132700" cy="742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023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3</cp:revision>
  <dcterms:created xsi:type="dcterms:W3CDTF">2025-06-22T18:27:16Z</dcterms:created>
  <dcterms:modified xsi:type="dcterms:W3CDTF">2025-06-28T02:56:43Z</dcterms:modified>
</cp:coreProperties>
</file>