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8288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38" d="100"/>
          <a:sy n="38" d="100"/>
        </p:scale>
        <p:origin x="3224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96484"/>
            <a:ext cx="13716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802717"/>
            <a:ext cx="13716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4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7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486833"/>
            <a:ext cx="394335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486833"/>
            <a:ext cx="1160145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5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279652"/>
            <a:ext cx="157734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119285"/>
            <a:ext cx="157734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1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2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486834"/>
            <a:ext cx="157734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241551"/>
            <a:ext cx="7736681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340100"/>
            <a:ext cx="773668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241551"/>
            <a:ext cx="7774782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340100"/>
            <a:ext cx="7774782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6/22/25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5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6/22/25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9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6/22/25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2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316567"/>
            <a:ext cx="92583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316567"/>
            <a:ext cx="92583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4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486834"/>
            <a:ext cx="157734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434167"/>
            <a:ext cx="157734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8E3A34-4611-1B4E-8C13-2981A7452527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8475134"/>
            <a:ext cx="6172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7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286" y="0"/>
            <a:ext cx="18283428" cy="9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A close-up of a logo&#10;&#10;Description automatically generated">
            <a:extLst>
              <a:ext uri="{FF2B5EF4-FFF2-40B4-BE49-F238E27FC236}">
                <a16:creationId xmlns:a16="http://schemas.microsoft.com/office/drawing/2014/main" id="{BF8C171B-CFF7-50FD-3966-A5F7DD21F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1" r="14105"/>
          <a:stretch>
            <a:fillRect/>
          </a:stretch>
        </p:blipFill>
        <p:spPr bwMode="auto">
          <a:xfrm>
            <a:off x="20" y="1709"/>
            <a:ext cx="18287980" cy="914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678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Zongwei Zhou</dc:creator>
  <cp:lastModifiedBy>Zongwei Zhou</cp:lastModifiedBy>
  <cp:revision>2</cp:revision>
  <dcterms:created xsi:type="dcterms:W3CDTF">2025-06-22T18:27:16Z</dcterms:created>
  <dcterms:modified xsi:type="dcterms:W3CDTF">2025-06-22T18:33:16Z</dcterms:modified>
</cp:coreProperties>
</file>