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" userDrawn="1">
          <p15:clr>
            <a:srgbClr val="A4A3A4"/>
          </p15:clr>
        </p15:guide>
        <p15:guide id="2" pos="3192" userDrawn="1">
          <p15:clr>
            <a:srgbClr val="A4A3A4"/>
          </p15:clr>
        </p15:guide>
        <p15:guide id="3" orient="horz" pos="2112" userDrawn="1">
          <p15:clr>
            <a:srgbClr val="A4A3A4"/>
          </p15:clr>
        </p15:guide>
        <p15:guide id="4" orient="horz" pos="2904" userDrawn="1">
          <p15:clr>
            <a:srgbClr val="A4A3A4"/>
          </p15:clr>
        </p15:guide>
        <p15:guide id="5" orient="horz" pos="2520" userDrawn="1">
          <p15:clr>
            <a:srgbClr val="A4A3A4"/>
          </p15:clr>
        </p15:guide>
        <p15:guide id="6" pos="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19"/>
  </p:normalViewPr>
  <p:slideViewPr>
    <p:cSldViewPr snapToGrid="0" showGuides="1">
      <p:cViewPr>
        <p:scale>
          <a:sx n="143" d="100"/>
          <a:sy n="143" d="100"/>
        </p:scale>
        <p:origin x="1128" y="288"/>
      </p:cViewPr>
      <p:guideLst>
        <p:guide orient="horz" pos="312"/>
        <p:guide pos="3192"/>
        <p:guide orient="horz" pos="2112"/>
        <p:guide orient="horz" pos="2904"/>
        <p:guide orient="horz" pos="2520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2F6C-4F46-1BCA-F32E-A9D777717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2F330-7EB1-9D3E-C802-43B2D916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6070F-8706-FB06-C4BF-D72D5A8B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7058-4A08-0CF3-3B04-F943B6D4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8FF40-D099-FBC2-583E-ABA2658F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07A4-BB7A-C901-065A-004F074D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15134-432D-8FF3-FFD8-B23E853B1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1F43E-0F10-F8F3-1712-63559358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00BC8-874F-8B1B-143E-3DE8F644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6C4BE-EAA4-65AB-BBF3-A5D1D190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61E7F-E46E-5A1E-527A-969FB8FC4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7DBA9-3D08-CA2F-CF71-D1FE8F0CD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38C4-989D-4969-939A-00AA43E1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94C97-82EF-9C59-4A64-D690593A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FB5D2-9415-1B8D-8D11-A29EC40A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7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AE9D-BBBB-2792-ADD1-8DAC7E33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3CD3-FA66-880E-0560-1283644D9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5CF38-DBD8-ACD0-093E-84AEF497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8A26F-645E-BF8A-ED3F-177949DD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4EE1A-D2FC-1B8E-24CF-4CEAE84C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F958-2358-3532-4A22-F280DAF4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09A6C-D6CF-A27C-2B53-E591F92B0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DC69-061E-E0E0-A25E-D12180B0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AF212-D3A1-CFC5-40BB-B27A1423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6D0D9-5F2D-5DB4-BE67-21CE2D9D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1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9F30-EF02-47E6-868D-08AE33F2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7A30-E645-7317-A962-F67AFB19C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037E8-1D53-1D39-1CC5-58A0FEA89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E646D-C741-A1AE-27D5-619D5522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8DA2E-3F18-EE9B-8D06-91900D96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BA225-DBCF-CC82-0E7F-01C52921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6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4273-55A2-FA62-8D7A-06E05C13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C491A-4F15-3CDB-9670-BA90B64E7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A60A4-172C-4869-C288-E354E0F0B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3A9CB-BDE7-ECED-6F07-A4BCF95D9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E4724-7646-6456-FCA1-847F96661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13D7E-1B46-3575-20AA-773A67DF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E651D-E11C-EB3A-80B3-BA542CC5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39096-6DF5-8110-A093-79239719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5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4B57-2098-E2DE-3B0A-8A8FAB20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92637-E716-A5A7-77DE-07D28BA0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F5025-7781-E9A6-6819-0003DD94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E5B99-4735-1AEE-D5F0-4F0CEA08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4EB4B-2F1D-D879-BF88-C7816BC3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49758-4F28-2058-BF2A-B71DD795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0187B-CC3B-023C-44E1-33D91CE8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2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147D-09F0-D205-A1CF-7FDC1BE1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0534-D27B-237F-CC81-B63784998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393FC-36C3-0437-95BB-58A2275B0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F20E7-7180-9963-C94B-6F27D55C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41EA4-F225-5751-513D-FD168C1C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002C1-856C-BD3E-9C02-88095CD5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EAA1-4025-6AD6-1F4A-4F67F36D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80D41-0AED-81E0-B9A9-FFDE26917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C4B-57F1-0574-C0B8-6E0B1085A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E9E9F-3B44-DE1C-117D-5EBB04F6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FF176-7C6F-20CB-56AD-3073310A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9F5AE-413E-70DA-8DF9-BC5C30C9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4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2395C-147B-6F2C-6B76-A3BD145C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13D2D-4038-6093-3268-9235261C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AE745-C674-C704-9136-DAB32EC74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FD2F-79F4-CCB6-FE74-444919C26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221C9-FFBF-9BA2-AE21-720328034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1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B7F4B9-8780-5AD0-E505-2E842520C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7713" y="410208"/>
            <a:ext cx="4718812" cy="47987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30DB82-7CC0-9574-6B21-C40831B9CA54}"/>
              </a:ext>
            </a:extLst>
          </p:cNvPr>
          <p:cNvSpPr txBox="1"/>
          <p:nvPr/>
        </p:nvSpPr>
        <p:spPr>
          <a:xfrm>
            <a:off x="1023687" y="2898096"/>
            <a:ext cx="39049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(a) overall analysis of per-algorithm average DSC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0C0D058-B642-A8FC-B582-0DCEE45D9106}"/>
              </a:ext>
            </a:extLst>
          </p:cNvPr>
          <p:cNvGrpSpPr/>
          <p:nvPr/>
        </p:nvGrpSpPr>
        <p:grpSpPr>
          <a:xfrm>
            <a:off x="870154" y="3197251"/>
            <a:ext cx="4392794" cy="2042211"/>
            <a:chOff x="870154" y="3197251"/>
            <a:chExt cx="4392794" cy="2042211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FA07373-DCD9-9CEF-6343-D64CCEF3476C}"/>
                </a:ext>
              </a:extLst>
            </p:cNvPr>
            <p:cNvGrpSpPr/>
            <p:nvPr/>
          </p:nvGrpSpPr>
          <p:grpSpPr>
            <a:xfrm>
              <a:off x="870154" y="3197251"/>
              <a:ext cx="1883625" cy="1942758"/>
              <a:chOff x="870154" y="3197251"/>
              <a:chExt cx="1883625" cy="1942758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E8BEE714-789E-FE90-A1C7-AC260419A9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2091" b="18823"/>
              <a:stretch/>
            </p:blipFill>
            <p:spPr>
              <a:xfrm>
                <a:off x="870154" y="3219942"/>
                <a:ext cx="1883625" cy="1920067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C06783-9D52-D0EB-2E76-69C6BA35DE22}"/>
                  </a:ext>
                </a:extLst>
              </p:cNvPr>
              <p:cNvSpPr txBox="1"/>
              <p:nvPr/>
            </p:nvSpPr>
            <p:spPr>
              <a:xfrm>
                <a:off x="1781530" y="3197251"/>
                <a:ext cx="4532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age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4442A83-E53C-F324-5D2B-387383FC4191}"/>
                </a:ext>
              </a:extLst>
            </p:cNvPr>
            <p:cNvGrpSpPr/>
            <p:nvPr/>
          </p:nvGrpSpPr>
          <p:grpSpPr>
            <a:xfrm>
              <a:off x="2800882" y="3197251"/>
              <a:ext cx="1168736" cy="2029046"/>
              <a:chOff x="2746615" y="3197251"/>
              <a:chExt cx="1168736" cy="2029046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378A7179-3DAB-50FC-4764-F49BAE72B0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26686"/>
              <a:stretch/>
            </p:blipFill>
            <p:spPr>
              <a:xfrm>
                <a:off x="2746615" y="3233605"/>
                <a:ext cx="1168736" cy="1992692"/>
              </a:xfrm>
              <a:prstGeom prst="rect">
                <a:avLst/>
              </a:prstGeom>
            </p:spPr>
          </p:pic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C488C42-DA4A-6C1E-FA2E-C56DCC8B2907}"/>
                  </a:ext>
                </a:extLst>
              </p:cNvPr>
              <p:cNvSpPr txBox="1"/>
              <p:nvPr/>
            </p:nvSpPr>
            <p:spPr>
              <a:xfrm>
                <a:off x="3197720" y="3197251"/>
                <a:ext cx="5778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race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16E5981-F4AF-1C7A-E3D0-1E14C8716165}"/>
                </a:ext>
              </a:extLst>
            </p:cNvPr>
            <p:cNvGrpSpPr/>
            <p:nvPr/>
          </p:nvGrpSpPr>
          <p:grpSpPr>
            <a:xfrm>
              <a:off x="4016721" y="3197251"/>
              <a:ext cx="536325" cy="1909213"/>
              <a:chOff x="3908187" y="3197251"/>
              <a:chExt cx="536325" cy="1909213"/>
            </a:xfrm>
          </p:grpSpPr>
          <p:pic>
            <p:nvPicPr>
              <p:cNvPr id="18" name="Picture 17">
                <a:extLst>
                  <a:ext uri="{FF2B5EF4-FFF2-40B4-BE49-F238E27FC236}">
                    <a16:creationId xmlns:a16="http://schemas.microsoft.com/office/drawing/2014/main" id="{37B142F6-2A15-D83D-29F3-EEAC45E739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45966" t="3563" b="2572"/>
              <a:stretch/>
            </p:blipFill>
            <p:spPr>
              <a:xfrm>
                <a:off x="3908187" y="3305096"/>
                <a:ext cx="512382" cy="1801368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102A234-9C79-B32D-D57A-04EE4B75BE10}"/>
                  </a:ext>
                </a:extLst>
              </p:cNvPr>
              <p:cNvSpPr txBox="1"/>
              <p:nvPr/>
            </p:nvSpPr>
            <p:spPr>
              <a:xfrm>
                <a:off x="3991263" y="3197251"/>
                <a:ext cx="4532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sex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1B03E90-3FCF-26A9-62AB-E45C61D629CC}"/>
                </a:ext>
              </a:extLst>
            </p:cNvPr>
            <p:cNvGrpSpPr/>
            <p:nvPr/>
          </p:nvGrpSpPr>
          <p:grpSpPr>
            <a:xfrm>
              <a:off x="4590154" y="3197251"/>
              <a:ext cx="672794" cy="2042211"/>
              <a:chOff x="4590154" y="3197251"/>
              <a:chExt cx="672794" cy="2042211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5DFB2FFE-6EEA-87BC-D4CD-04FF1E8564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45492" t="5788" r="-1" b="3710"/>
              <a:stretch/>
            </p:blipFill>
            <p:spPr>
              <a:xfrm>
                <a:off x="4601695" y="3346654"/>
                <a:ext cx="563302" cy="1892808"/>
              </a:xfrm>
              <a:prstGeom prst="rect">
                <a:avLst/>
              </a:prstGeom>
            </p:spPr>
          </p:pic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54476243-818E-D328-7729-450DAF5D9CAF}"/>
                  </a:ext>
                </a:extLst>
              </p:cNvPr>
              <p:cNvSpPr txBox="1"/>
              <p:nvPr/>
            </p:nvSpPr>
            <p:spPr>
              <a:xfrm>
                <a:off x="4590154" y="3197251"/>
                <a:ext cx="6727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cancer</a:t>
                </a:r>
              </a:p>
            </p:txBody>
          </p:sp>
        </p:grp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76A3CB56-5665-D2D3-9D67-45B98867F6C0}"/>
              </a:ext>
            </a:extLst>
          </p:cNvPr>
          <p:cNvSpPr txBox="1"/>
          <p:nvPr/>
        </p:nvSpPr>
        <p:spPr>
          <a:xfrm>
            <a:off x="621336" y="5218848"/>
            <a:ext cx="497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(b) per-group analysis of average DSC across all algorithms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DCD34E-245A-B39F-B3A9-3872C9FB9EC5}"/>
              </a:ext>
            </a:extLst>
          </p:cNvPr>
          <p:cNvSpPr txBox="1"/>
          <p:nvPr/>
        </p:nvSpPr>
        <p:spPr>
          <a:xfrm>
            <a:off x="5247713" y="5218848"/>
            <a:ext cx="49749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(c) significance heatmaps: pair-wise comparison of algorithms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D7BC7-8C3D-D941-E686-9845C4EEC5E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3806" t="2500" r="1623" b="3112"/>
          <a:stretch/>
        </p:blipFill>
        <p:spPr>
          <a:xfrm>
            <a:off x="856300" y="447220"/>
            <a:ext cx="4239719" cy="25053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62A291-D0CE-29EB-C296-4E053DCEBA48}"/>
              </a:ext>
            </a:extLst>
          </p:cNvPr>
          <p:cNvSpPr txBox="1"/>
          <p:nvPr/>
        </p:nvSpPr>
        <p:spPr>
          <a:xfrm>
            <a:off x="621336" y="3743635"/>
            <a:ext cx="353943" cy="4333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100" dirty="0"/>
              <a:t>DSC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2E66BF-7A3D-F69D-FC16-B03920F0BC33}"/>
              </a:ext>
            </a:extLst>
          </p:cNvPr>
          <p:cNvSpPr txBox="1"/>
          <p:nvPr/>
        </p:nvSpPr>
        <p:spPr>
          <a:xfrm>
            <a:off x="621336" y="967261"/>
            <a:ext cx="353943" cy="43338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100" dirty="0"/>
              <a:t>DSC</a:t>
            </a:r>
          </a:p>
        </p:txBody>
      </p:sp>
    </p:spTree>
    <p:extLst>
      <p:ext uri="{BB962C8B-B14F-4D97-AF65-F5344CB8AC3E}">
        <p14:creationId xmlns:p14="http://schemas.microsoft.com/office/powerpoint/2010/main" val="1635893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36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Wenxuan Li</dc:creator>
  <cp:lastModifiedBy>Wenxuan Li</cp:lastModifiedBy>
  <cp:revision>1</cp:revision>
  <dcterms:created xsi:type="dcterms:W3CDTF">2024-08-28T18:36:34Z</dcterms:created>
  <dcterms:modified xsi:type="dcterms:W3CDTF">2024-08-28T22:12:14Z</dcterms:modified>
</cp:coreProperties>
</file>