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90" d="100"/>
          <a:sy n="90" d="100"/>
        </p:scale>
        <p:origin x="2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3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3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E3A34-4611-1B4E-8C13-2981A7452527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uzzle piece with a pin on it&#10;&#10;Description automatically generated">
            <a:extLst>
              <a:ext uri="{FF2B5EF4-FFF2-40B4-BE49-F238E27FC236}">
                <a16:creationId xmlns:a16="http://schemas.microsoft.com/office/drawing/2014/main" id="{9BF57BB0-B5AD-CF06-2F88-AB3DF18F9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984" y="496790"/>
            <a:ext cx="9032032" cy="81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7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Zongwei Zhou</dc:creator>
  <cp:lastModifiedBy>Zongwei Zhou</cp:lastModifiedBy>
  <cp:revision>1</cp:revision>
  <dcterms:created xsi:type="dcterms:W3CDTF">2025-06-22T18:27:16Z</dcterms:created>
  <dcterms:modified xsi:type="dcterms:W3CDTF">2025-06-22T18:29:55Z</dcterms:modified>
</cp:coreProperties>
</file>