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pos="3192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  <p15:guide id="6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8"/>
    <p:restoredTop sz="94719"/>
  </p:normalViewPr>
  <p:slideViewPr>
    <p:cSldViewPr snapToGrid="0" showGuides="1">
      <p:cViewPr>
        <p:scale>
          <a:sx n="400" d="100"/>
          <a:sy n="400" d="100"/>
        </p:scale>
        <p:origin x="-7504" y="-5256"/>
      </p:cViewPr>
      <p:guideLst>
        <p:guide orient="horz" pos="312"/>
        <p:guide pos="3192"/>
        <p:guide orient="horz" pos="2112"/>
        <p:guide orient="horz" pos="2904"/>
        <p:guide orient="horz" pos="252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DCFA-E737-6F41-8A1C-DDE4F11D0BA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6E562-F097-4840-BBC5-669E4FF67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6E562-F097-4840-BBC5-669E4FF674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F6C-4F46-1BCA-F32E-A9D7777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F330-7EB1-9D3E-C802-43B2D916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0F-8706-FB06-C4BF-D72D5A8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7058-4A08-0CF3-3B04-F943B6D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FF40-D099-FBC2-583E-ABA2658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07A4-BB7A-C901-065A-004F074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5134-432D-8FF3-FFD8-B23E853B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43E-0F10-F8F3-1712-6355935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0BC8-874F-8B1B-143E-3DE8F64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4BE-EAA4-65AB-BBF3-A5D1D19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1E7F-E46E-5A1E-527A-969FB8FC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BA9-3D08-CA2F-CF71-D1FE8F0C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38C4-989D-4969-939A-00AA43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4C97-82EF-9C59-4A64-D690593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B5D2-9415-1B8D-8D11-A29EC40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9D-BBBB-2792-ADD1-8DAC7E33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CD3-FA66-880E-0560-1283644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F38-DBD8-ACD0-093E-84AEF49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26F-645E-BF8A-ED3F-177949D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EE1A-D2FC-1B8E-24CF-4CEAE84C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958-2358-3532-4A22-F280DAF4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A6C-D6CF-A27C-2B53-E591F92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C69-061E-E0E0-A25E-D12180B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F212-D3A1-CFC5-40BB-B27A142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0D9-5F2D-5DB4-BE67-21CE2D9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9F30-EF02-47E6-868D-08AE33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A30-E645-7317-A962-F67AFB19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7E8-1D53-1D39-1CC5-58A0FEA8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646D-C741-A1AE-27D5-619D552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2E-3F18-EE9B-8D06-91900D9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A225-DBCF-CC82-0E7F-01C52921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273-55A2-FA62-8D7A-06E05C1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91A-4F15-3CDB-9670-BA90B64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60A4-172C-4869-C288-E354E0F0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A9CB-BDE7-ECED-6F07-A4BCF95D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E4724-7646-6456-FCA1-847F9666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3D7E-1B46-3575-20AA-773A67D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51D-E11C-EB3A-80B3-BA542CC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9096-6DF5-8110-A093-792397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4B57-2098-E2DE-3B0A-8A8FAB20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2637-E716-A5A7-77DE-07D28B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5025-7781-E9A6-6819-0003DD9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5B99-4735-1AEE-D5F0-4F0CEA0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EB4B-2F1D-D879-BF88-C7816BC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9758-4F28-2058-BF2A-B71DD79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187B-CC3B-023C-44E1-33D91CE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7D-09F0-D205-A1CF-7FDC1BE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534-D27B-237F-CC81-B6378499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93FC-36C3-0437-95BB-58A2275B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20E7-7180-9963-C94B-6F27D55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1EA4-F225-5751-513D-FD168C1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2C1-856C-BD3E-9C02-88095CD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AA1-4025-6AD6-1F4A-4F67F3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0D41-0AED-81E0-B9A9-FFDE2691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C4B-57F1-0574-C0B8-6E0B108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9E9F-3B44-DE1C-117D-5EBB04F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F176-7C6F-20CB-56AD-3073310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F5AE-413E-70DA-8DF9-BC5C30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395C-147B-6F2C-6B76-A3BD145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3D2D-4038-6093-3268-9235261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745-C674-C704-9136-DAB32EC74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D2F-79F4-CCB6-FE74-444919C2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C9-FFBF-9BA2-AE21-72032803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F2E8C-729A-139D-C2E8-9CC84805A2BE}"/>
              </a:ext>
            </a:extLst>
          </p:cNvPr>
          <p:cNvSpPr/>
          <p:nvPr/>
        </p:nvSpPr>
        <p:spPr>
          <a:xfrm>
            <a:off x="882110" y="843578"/>
            <a:ext cx="9601200" cy="512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5F3653-8A76-20AA-DB10-59B3B4E0A63F}"/>
              </a:ext>
            </a:extLst>
          </p:cNvPr>
          <p:cNvGrpSpPr/>
          <p:nvPr/>
        </p:nvGrpSpPr>
        <p:grpSpPr>
          <a:xfrm>
            <a:off x="901214" y="870792"/>
            <a:ext cx="9662325" cy="5116416"/>
            <a:chOff x="922985" y="693544"/>
            <a:chExt cx="9662325" cy="511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44BDB1-C32E-146D-B077-5BC448F79943}"/>
                </a:ext>
              </a:extLst>
            </p:cNvPr>
            <p:cNvGrpSpPr/>
            <p:nvPr/>
          </p:nvGrpSpPr>
          <p:grpSpPr>
            <a:xfrm>
              <a:off x="5549362" y="693544"/>
              <a:ext cx="5035948" cy="5116416"/>
              <a:chOff x="5247713" y="410209"/>
              <a:chExt cx="5035948" cy="51164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C52E5DB-E610-32C7-DDEF-F914DD54F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5247713" y="410209"/>
                <a:ext cx="4718812" cy="479879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9A423-5D7E-B9EF-9617-AC5EF9005D8B}"/>
                  </a:ext>
                </a:extLst>
              </p:cNvPr>
              <p:cNvSpPr txBox="1"/>
              <p:nvPr/>
            </p:nvSpPr>
            <p:spPr>
              <a:xfrm>
                <a:off x="5247713" y="5218848"/>
                <a:ext cx="5035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significance heatmaps: pair-wise comparison of algorithms*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9B20E0-8376-B7FA-D8EB-F5CE19F04216}"/>
                </a:ext>
              </a:extLst>
            </p:cNvPr>
            <p:cNvGrpSpPr/>
            <p:nvPr/>
          </p:nvGrpSpPr>
          <p:grpSpPr>
            <a:xfrm>
              <a:off x="922985" y="3480586"/>
              <a:ext cx="4974970" cy="2329374"/>
              <a:chOff x="621336" y="3197251"/>
              <a:chExt cx="4974970" cy="232937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4258D23-7027-450F-F0C3-E61D55141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1482" t="3602" r="206" b="20190"/>
              <a:stretch/>
            </p:blipFill>
            <p:spPr>
              <a:xfrm>
                <a:off x="862780" y="3287360"/>
                <a:ext cx="1912949" cy="182228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A9D80-55E8-A955-416F-CDF8B94ECD49}"/>
                  </a:ext>
                </a:extLst>
              </p:cNvPr>
              <p:cNvSpPr txBox="1"/>
              <p:nvPr/>
            </p:nvSpPr>
            <p:spPr>
              <a:xfrm>
                <a:off x="1781530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age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194F593-E8DA-BD98-0561-30BF6B91B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8111" t="18" b="18"/>
              <a:stretch/>
            </p:blipFill>
            <p:spPr>
              <a:xfrm>
                <a:off x="2823194" y="3225129"/>
                <a:ext cx="1156779" cy="201069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F56765-A485-2339-A8E5-7DFDCB3B8201}"/>
                  </a:ext>
                </a:extLst>
              </p:cNvPr>
              <p:cNvSpPr txBox="1"/>
              <p:nvPr/>
            </p:nvSpPr>
            <p:spPr>
              <a:xfrm>
                <a:off x="3251987" y="3197251"/>
                <a:ext cx="5778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race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4679975-AB0A-1E47-91F2-351AB235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6332" t="3916" b="213"/>
              <a:stretch/>
            </p:blipFill>
            <p:spPr>
              <a:xfrm>
                <a:off x="4017081" y="3305095"/>
                <a:ext cx="512022" cy="185110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53AD2-DAC0-5BDB-96FF-8BBF0335064B}"/>
                  </a:ext>
                </a:extLst>
              </p:cNvPr>
              <p:cNvSpPr txBox="1"/>
              <p:nvPr/>
            </p:nvSpPr>
            <p:spPr>
              <a:xfrm>
                <a:off x="4099797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sex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571B40B-E8A9-3E84-C33B-45B662C79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45936" r="574"/>
              <a:stretch/>
            </p:blipFill>
            <p:spPr>
              <a:xfrm>
                <a:off x="4609332" y="3222071"/>
                <a:ext cx="555665" cy="210240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89C1C0-5AFC-953D-E262-F04179AD8B7F}"/>
                  </a:ext>
                </a:extLst>
              </p:cNvPr>
              <p:cNvSpPr txBox="1"/>
              <p:nvPr/>
            </p:nvSpPr>
            <p:spPr>
              <a:xfrm>
                <a:off x="4590154" y="3197251"/>
                <a:ext cx="6727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cancer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D9578B-95EA-66A8-1740-17B0A33013BF}"/>
                  </a:ext>
                </a:extLst>
              </p:cNvPr>
              <p:cNvSpPr txBox="1"/>
              <p:nvPr/>
            </p:nvSpPr>
            <p:spPr>
              <a:xfrm>
                <a:off x="621336" y="5218848"/>
                <a:ext cx="4974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per-group analysis: average DSC across all algorithms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DB1EE5-6C36-08B5-158F-320643701C0F}"/>
                  </a:ext>
                </a:extLst>
              </p:cNvPr>
              <p:cNvSpPr txBox="1"/>
              <p:nvPr/>
            </p:nvSpPr>
            <p:spPr>
              <a:xfrm>
                <a:off x="621336" y="3743635"/>
                <a:ext cx="353943" cy="433386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100" dirty="0"/>
                  <a:t>DSC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455FB6-B914-279D-3E24-6E53F5DCE1F0}"/>
                </a:ext>
              </a:extLst>
            </p:cNvPr>
            <p:cNvSpPr txBox="1"/>
            <p:nvPr/>
          </p:nvSpPr>
          <p:spPr>
            <a:xfrm>
              <a:off x="922985" y="1193770"/>
              <a:ext cx="353943" cy="4333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DSC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53D07-D3B4-127A-7602-11DCDAD09DF9}"/>
                </a:ext>
              </a:extLst>
            </p:cNvPr>
            <p:cNvGrpSpPr/>
            <p:nvPr/>
          </p:nvGrpSpPr>
          <p:grpSpPr>
            <a:xfrm>
              <a:off x="1237201" y="713285"/>
              <a:ext cx="4149446" cy="2775923"/>
              <a:chOff x="935552" y="429950"/>
              <a:chExt cx="4149446" cy="277592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BAAE4D-65D1-AA45-153B-F9070DC10BB5}"/>
                  </a:ext>
                </a:extLst>
              </p:cNvPr>
              <p:cNvSpPr txBox="1"/>
              <p:nvPr/>
            </p:nvSpPr>
            <p:spPr>
              <a:xfrm>
                <a:off x="1023687" y="2898096"/>
                <a:ext cx="39049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overall analysis: per-algorithm average DSC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55B3B57-15A9-E4B8-1B45-4AAF0955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5432" t="2975" r="2009" b="2968"/>
              <a:stretch/>
            </p:blipFill>
            <p:spPr>
              <a:xfrm>
                <a:off x="935552" y="429950"/>
                <a:ext cx="4149446" cy="24965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2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Wenxuan Li</dc:creator>
  <cp:lastModifiedBy>Wenxuan Li</cp:lastModifiedBy>
  <cp:revision>7</cp:revision>
  <dcterms:created xsi:type="dcterms:W3CDTF">2024-08-28T18:36:34Z</dcterms:created>
  <dcterms:modified xsi:type="dcterms:W3CDTF">2024-08-29T02:10:09Z</dcterms:modified>
</cp:coreProperties>
</file>