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" userDrawn="1">
          <p15:clr>
            <a:srgbClr val="A4A3A4"/>
          </p15:clr>
        </p15:guide>
        <p15:guide id="2" pos="3192" userDrawn="1">
          <p15:clr>
            <a:srgbClr val="A4A3A4"/>
          </p15:clr>
        </p15:guide>
        <p15:guide id="3" orient="horz" pos="2112" userDrawn="1">
          <p15:clr>
            <a:srgbClr val="A4A3A4"/>
          </p15:clr>
        </p15:guide>
        <p15:guide id="4" orient="horz" pos="2904" userDrawn="1">
          <p15:clr>
            <a:srgbClr val="A4A3A4"/>
          </p15:clr>
        </p15:guide>
        <p15:guide id="5" orient="horz" pos="2520" userDrawn="1">
          <p15:clr>
            <a:srgbClr val="A4A3A4"/>
          </p15:clr>
        </p15:guide>
        <p15:guide id="6" pos="7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/>
    <p:restoredTop sz="94694"/>
  </p:normalViewPr>
  <p:slideViewPr>
    <p:cSldViewPr snapToGrid="0" showGuides="1">
      <p:cViewPr>
        <p:scale>
          <a:sx n="400" d="100"/>
          <a:sy n="400" d="100"/>
        </p:scale>
        <p:origin x="-8784" y="-5920"/>
      </p:cViewPr>
      <p:guideLst>
        <p:guide orient="horz" pos="312"/>
        <p:guide pos="3192"/>
        <p:guide orient="horz" pos="2112"/>
        <p:guide orient="horz" pos="2904"/>
        <p:guide orient="horz" pos="2520"/>
        <p:guide pos="7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62F6C-4F46-1BCA-F32E-A9D777717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2F330-7EB1-9D3E-C802-43B2D916B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B6070F-8706-FB06-C4BF-D72D5A8BE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947058-4A08-0CF3-3B04-F943B6D4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8FF40-D099-FBC2-583E-ABA2658F6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950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407A4-BB7A-C901-065A-004F074D5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115134-432D-8FF3-FFD8-B23E853B1D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1F43E-0F10-F8F3-1712-635593582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00BC8-874F-8B1B-143E-3DE8F644F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B6C4BE-EAA4-65AB-BBF3-A5D1D190F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4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6461E7F-E46E-5A1E-527A-969FB8FC45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87DBA9-3D08-CA2F-CF71-D1FE8F0CD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F38C4-989D-4969-939A-00AA43E19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94C97-82EF-9C59-4A64-D690593AD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FB5D2-9415-1B8D-8D11-A29EC40A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179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3AE9D-BBBB-2792-ADD1-8DAC7E338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3CD3-FA66-880E-0560-1283644D9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85CF38-DBD8-ACD0-093E-84AEF4971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8A26F-645E-BF8A-ED3F-177949DD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4EE1A-D2FC-1B8E-24CF-4CEAE84C8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FF958-2358-3532-4A22-F280DAF40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009A6C-D6CF-A27C-2B53-E591F92B0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1DC69-061E-E0E0-A25E-D12180B0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1AF212-D3A1-CFC5-40BB-B27A1423A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6D0D9-5F2D-5DB4-BE67-21CE2D9D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819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19F30-EF02-47E6-868D-08AE33F27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17A30-E645-7317-A962-F67AFB19C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037E8-1D53-1D39-1CC5-58A0FEA897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E646D-C741-A1AE-27D5-619D5522C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58DA2E-3F18-EE9B-8D06-91900D96B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BA225-DBCF-CC82-0E7F-01C52921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367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4273-55A2-FA62-8D7A-06E05C13E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C491A-4F15-3CDB-9670-BA90B64E7B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7A60A4-172C-4869-C288-E354E0F0B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03A9CB-BDE7-ECED-6F07-A4BCF95D94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FE4724-7646-6456-FCA1-847F96661C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813D7E-1B46-3575-20AA-773A67DF5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E651D-E11C-EB3A-80B3-BA542CC5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39096-6DF5-8110-A093-79239719F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35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4B57-2098-E2DE-3B0A-8A8FAB207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F92637-E716-A5A7-77DE-07D28BA0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FF5025-7781-E9A6-6819-0003DD94E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9E5B99-4735-1AEE-D5F0-4F0CEA08C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784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74EB4B-2F1D-D879-BF88-C7816BC3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49758-4F28-2058-BF2A-B71DD7954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0187B-CC3B-023C-44E1-33D91CE84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921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A147D-09F0-D205-A1CF-7FDC1BE1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E0534-D27B-237F-CC81-B63784998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6393FC-36C3-0437-95BB-58A2275B0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F20E7-7180-9963-C94B-6F27D55C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41EA4-F225-5751-513D-FD168C1C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6002C1-856C-BD3E-9C02-88095CD5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403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EEAA1-4025-6AD6-1F4A-4F67F36DC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80D41-0AED-81E0-B9A9-FFDE26917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C64C4B-57F1-0574-C0B8-6E0B1085A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E9E9F-3B44-DE1C-117D-5EBB04F67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FF176-7C6F-20CB-56AD-3073310A7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9F5AE-413E-70DA-8DF9-BC5C30C95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45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2395C-147B-6F2C-6B76-A3BD145C7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13D2D-4038-6093-3268-9235261C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AE745-C674-C704-9136-DAB32EC74D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D283A9-245F-DD49-BC6C-5E1EA1A7ADD3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0FD2F-79F4-CCB6-FE74-444919C26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21C9-FFBF-9BA2-AE21-720328034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F94B9-80A6-5E48-A4F9-1BB746F559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717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5F2E8C-729A-139D-C2E8-9CC84805A2BE}"/>
              </a:ext>
            </a:extLst>
          </p:cNvPr>
          <p:cNvSpPr/>
          <p:nvPr/>
        </p:nvSpPr>
        <p:spPr>
          <a:xfrm>
            <a:off x="882110" y="843578"/>
            <a:ext cx="9601200" cy="51206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15F3653-8A76-20AA-DB10-59B3B4E0A63F}"/>
              </a:ext>
            </a:extLst>
          </p:cNvPr>
          <p:cNvGrpSpPr/>
          <p:nvPr/>
        </p:nvGrpSpPr>
        <p:grpSpPr>
          <a:xfrm>
            <a:off x="901214" y="870792"/>
            <a:ext cx="9662325" cy="5116416"/>
            <a:chOff x="922985" y="693544"/>
            <a:chExt cx="9662325" cy="5116416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C44BDB1-C32E-146D-B077-5BC448F79943}"/>
                </a:ext>
              </a:extLst>
            </p:cNvPr>
            <p:cNvGrpSpPr/>
            <p:nvPr/>
          </p:nvGrpSpPr>
          <p:grpSpPr>
            <a:xfrm>
              <a:off x="5549362" y="693544"/>
              <a:ext cx="5035948" cy="5116416"/>
              <a:chOff x="5247713" y="410209"/>
              <a:chExt cx="5035948" cy="5116416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8C52E5DB-E610-32C7-DDEF-F914DD54F5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/>
              <a:stretch/>
            </p:blipFill>
            <p:spPr>
              <a:xfrm>
                <a:off x="5247713" y="410209"/>
                <a:ext cx="4718812" cy="4798791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C9A423-5D7E-B9EF-9617-AC5EF9005D8B}"/>
                  </a:ext>
                </a:extLst>
              </p:cNvPr>
              <p:cNvSpPr txBox="1"/>
              <p:nvPr/>
            </p:nvSpPr>
            <p:spPr>
              <a:xfrm>
                <a:off x="5247713" y="5218848"/>
                <a:ext cx="50359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(c) significance heatmaps: pair-wise comparison of algorithms*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39B20E0-8376-B7FA-D8EB-F5CE19F04216}"/>
                </a:ext>
              </a:extLst>
            </p:cNvPr>
            <p:cNvGrpSpPr/>
            <p:nvPr/>
          </p:nvGrpSpPr>
          <p:grpSpPr>
            <a:xfrm>
              <a:off x="922985" y="3480586"/>
              <a:ext cx="4974970" cy="2329374"/>
              <a:chOff x="621336" y="3197251"/>
              <a:chExt cx="4974970" cy="2329374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4258D23-7027-450F-F0C3-E61D551417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1482" t="3602" r="206" b="20190"/>
              <a:stretch/>
            </p:blipFill>
            <p:spPr>
              <a:xfrm>
                <a:off x="862780" y="3287360"/>
                <a:ext cx="1912949" cy="1822280"/>
              </a:xfrm>
              <a:prstGeom prst="rect">
                <a:avLst/>
              </a:prstGeom>
            </p:spPr>
          </p:pic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A9D80-55E8-A955-416F-CDF8B94ECD49}"/>
                  </a:ext>
                </a:extLst>
              </p:cNvPr>
              <p:cNvSpPr txBox="1"/>
              <p:nvPr/>
            </p:nvSpPr>
            <p:spPr>
              <a:xfrm>
                <a:off x="1781530" y="3197251"/>
                <a:ext cx="453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age</a:t>
                </a:r>
              </a:p>
            </p:txBody>
          </p:sp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2194F593-E8DA-BD98-0561-30BF6B91BD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28111" t="18" b="18"/>
              <a:stretch/>
            </p:blipFill>
            <p:spPr>
              <a:xfrm>
                <a:off x="2823194" y="3225129"/>
                <a:ext cx="1156779" cy="2010693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CF56765-A485-2339-A8E5-7DFDCB3B8201}"/>
                  </a:ext>
                </a:extLst>
              </p:cNvPr>
              <p:cNvSpPr txBox="1"/>
              <p:nvPr/>
            </p:nvSpPr>
            <p:spPr>
              <a:xfrm>
                <a:off x="3251987" y="3197251"/>
                <a:ext cx="57789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race</a:t>
                </a:r>
              </a:p>
            </p:txBody>
          </p:sp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64679975-AB0A-1E47-91F2-351AB235BB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46332" t="3916" b="213"/>
              <a:stretch/>
            </p:blipFill>
            <p:spPr>
              <a:xfrm>
                <a:off x="4017081" y="3305095"/>
                <a:ext cx="512022" cy="1851105"/>
              </a:xfrm>
              <a:prstGeom prst="rect">
                <a:avLst/>
              </a:prstGeom>
            </p:spPr>
          </p:pic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C53AD2-DAC0-5BDB-96FF-8BBF0335064B}"/>
                  </a:ext>
                </a:extLst>
              </p:cNvPr>
              <p:cNvSpPr txBox="1"/>
              <p:nvPr/>
            </p:nvSpPr>
            <p:spPr>
              <a:xfrm>
                <a:off x="4099797" y="3197251"/>
                <a:ext cx="453249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sex</a:t>
                </a:r>
              </a:p>
            </p:txBody>
          </p:sp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D571B40B-E8A9-3E84-C33B-45B662C791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45936" r="574"/>
              <a:stretch/>
            </p:blipFill>
            <p:spPr>
              <a:xfrm>
                <a:off x="4609332" y="3222071"/>
                <a:ext cx="555665" cy="2102404"/>
              </a:xfrm>
              <a:prstGeom prst="rect">
                <a:avLst/>
              </a:prstGeom>
            </p:spPr>
          </p:pic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389C1C0-5AFC-953D-E262-F04179AD8B7F}"/>
                  </a:ext>
                </a:extLst>
              </p:cNvPr>
              <p:cNvSpPr txBox="1"/>
              <p:nvPr/>
            </p:nvSpPr>
            <p:spPr>
              <a:xfrm>
                <a:off x="4590154" y="3197251"/>
                <a:ext cx="67279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cancer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C7D9578B-95EA-66A8-1740-17B0A33013BF}"/>
                  </a:ext>
                </a:extLst>
              </p:cNvPr>
              <p:cNvSpPr txBox="1"/>
              <p:nvPr/>
            </p:nvSpPr>
            <p:spPr>
              <a:xfrm>
                <a:off x="621336" y="5218848"/>
                <a:ext cx="49749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(b) per-group analysis of average DSC across all algorithms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DDB1EE5-6C36-08B5-158F-320643701C0F}"/>
                  </a:ext>
                </a:extLst>
              </p:cNvPr>
              <p:cNvSpPr txBox="1"/>
              <p:nvPr/>
            </p:nvSpPr>
            <p:spPr>
              <a:xfrm>
                <a:off x="621336" y="3743635"/>
                <a:ext cx="353943" cy="433386"/>
              </a:xfrm>
              <a:prstGeom prst="rect">
                <a:avLst/>
              </a:prstGeom>
              <a:noFill/>
            </p:spPr>
            <p:txBody>
              <a:bodyPr vert="vert270" wrap="square" rtlCol="0">
                <a:spAutoFit/>
              </a:bodyPr>
              <a:lstStyle/>
              <a:p>
                <a:r>
                  <a:rPr lang="en-US" sz="1100" dirty="0"/>
                  <a:t>DSC</a:t>
                </a: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455FB6-B914-279D-3E24-6E53F5DCE1F0}"/>
                </a:ext>
              </a:extLst>
            </p:cNvPr>
            <p:cNvSpPr txBox="1"/>
            <p:nvPr/>
          </p:nvSpPr>
          <p:spPr>
            <a:xfrm>
              <a:off x="922985" y="1193770"/>
              <a:ext cx="353943" cy="433386"/>
            </a:xfrm>
            <a:prstGeom prst="rect">
              <a:avLst/>
            </a:prstGeom>
            <a:noFill/>
          </p:spPr>
          <p:txBody>
            <a:bodyPr vert="vert270" wrap="square" rtlCol="0">
              <a:spAutoFit/>
            </a:bodyPr>
            <a:lstStyle/>
            <a:p>
              <a:r>
                <a:rPr lang="en-US" sz="1100" dirty="0"/>
                <a:t>DSC</a:t>
              </a:r>
            </a:p>
          </p:txBody>
        </p: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73D53D07-D3B4-127A-7602-11DCDAD09DF9}"/>
                </a:ext>
              </a:extLst>
            </p:cNvPr>
            <p:cNvGrpSpPr/>
            <p:nvPr/>
          </p:nvGrpSpPr>
          <p:grpSpPr>
            <a:xfrm>
              <a:off x="1237201" y="713285"/>
              <a:ext cx="4149446" cy="2775923"/>
              <a:chOff x="935552" y="429950"/>
              <a:chExt cx="4149446" cy="2775923"/>
            </a:xfrm>
          </p:grpSpPr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1BAAE4D-65D1-AA45-153B-F9070DC10BB5}"/>
                  </a:ext>
                </a:extLst>
              </p:cNvPr>
              <p:cNvSpPr txBox="1"/>
              <p:nvPr/>
            </p:nvSpPr>
            <p:spPr>
              <a:xfrm>
                <a:off x="1023687" y="2898096"/>
                <a:ext cx="390494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(a) overall analysis of per-algorithm average DSC</a:t>
                </a:r>
              </a:p>
            </p:txBody>
          </p:sp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155B3B57-15A9-E4B8-1B45-4AAF0955B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l="5432" t="2975" r="2009" b="2968"/>
              <a:stretch/>
            </p:blipFill>
            <p:spPr>
              <a:xfrm>
                <a:off x="935552" y="429950"/>
                <a:ext cx="4149446" cy="249656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85221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37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Wenxuan Li</dc:creator>
  <cp:lastModifiedBy>Wenxuan Li</cp:lastModifiedBy>
  <cp:revision>6</cp:revision>
  <dcterms:created xsi:type="dcterms:W3CDTF">2024-08-28T18:36:34Z</dcterms:created>
  <dcterms:modified xsi:type="dcterms:W3CDTF">2024-08-29T01:56:25Z</dcterms:modified>
</cp:coreProperties>
</file>