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" userDrawn="1">
          <p15:clr>
            <a:srgbClr val="A4A3A4"/>
          </p15:clr>
        </p15:guide>
        <p15:guide id="2" pos="3192" userDrawn="1">
          <p15:clr>
            <a:srgbClr val="A4A3A4"/>
          </p15:clr>
        </p15:guide>
        <p15:guide id="3" orient="horz" pos="2112" userDrawn="1">
          <p15:clr>
            <a:srgbClr val="A4A3A4"/>
          </p15:clr>
        </p15:guide>
        <p15:guide id="4" orient="horz" pos="2904" userDrawn="1">
          <p15:clr>
            <a:srgbClr val="A4A3A4"/>
          </p15:clr>
        </p15:guide>
        <p15:guide id="5" orient="horz" pos="2520" userDrawn="1">
          <p15:clr>
            <a:srgbClr val="A4A3A4"/>
          </p15:clr>
        </p15:guide>
        <p15:guide id="6" pos="7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0"/>
    <p:restoredTop sz="94719"/>
  </p:normalViewPr>
  <p:slideViewPr>
    <p:cSldViewPr snapToGrid="0" showGuides="1">
      <p:cViewPr>
        <p:scale>
          <a:sx n="400" d="100"/>
          <a:sy n="400" d="100"/>
        </p:scale>
        <p:origin x="-6880" y="-4128"/>
      </p:cViewPr>
      <p:guideLst>
        <p:guide orient="horz" pos="312"/>
        <p:guide pos="3192"/>
        <p:guide orient="horz" pos="2112"/>
        <p:guide orient="horz" pos="2904"/>
        <p:guide orient="horz" pos="2520"/>
        <p:guide pos="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2F6C-4F46-1BCA-F32E-A9D777717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2F330-7EB1-9D3E-C802-43B2D916B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6070F-8706-FB06-C4BF-D72D5A8BE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47058-4A08-0CF3-3B04-F943B6D4C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8FF40-D099-FBC2-583E-ABA2658F6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5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07A4-BB7A-C901-065A-004F074D5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15134-432D-8FF3-FFD8-B23E853B1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1F43E-0F10-F8F3-1712-63559358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00BC8-874F-8B1B-143E-3DE8F644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6C4BE-EAA4-65AB-BBF3-A5D1D190F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5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61E7F-E46E-5A1E-527A-969FB8FC4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7DBA9-3D08-CA2F-CF71-D1FE8F0CD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F38C4-989D-4969-939A-00AA43E19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94C97-82EF-9C59-4A64-D690593AD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FB5D2-9415-1B8D-8D11-A29EC40A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7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AE9D-BBBB-2792-ADD1-8DAC7E33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13CD3-FA66-880E-0560-1283644D9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5CF38-DBD8-ACD0-093E-84AEF4971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8A26F-645E-BF8A-ED3F-177949DDE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4EE1A-D2FC-1B8E-24CF-4CEAE84C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1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F958-2358-3532-4A22-F280DAF40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09A6C-D6CF-A27C-2B53-E591F92B0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1DC69-061E-E0E0-A25E-D12180B0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AF212-D3A1-CFC5-40BB-B27A1423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6D0D9-5F2D-5DB4-BE67-21CE2D9D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1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19F30-EF02-47E6-868D-08AE33F2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17A30-E645-7317-A962-F67AFB19C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037E8-1D53-1D39-1CC5-58A0FEA89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E646D-C741-A1AE-27D5-619D5522C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8DA2E-3F18-EE9B-8D06-91900D96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BA225-DBCF-CC82-0E7F-01C52921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6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4273-55A2-FA62-8D7A-06E05C13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C491A-4F15-3CDB-9670-BA90B64E7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A60A4-172C-4869-C288-E354E0F0B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03A9CB-BDE7-ECED-6F07-A4BCF95D9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E4724-7646-6456-FCA1-847F96661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813D7E-1B46-3575-20AA-773A67DF5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EE651D-E11C-EB3A-80B3-BA542CC5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239096-6DF5-8110-A093-79239719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5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4B57-2098-E2DE-3B0A-8A8FAB207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92637-E716-A5A7-77DE-07D28BA0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F5025-7781-E9A6-6819-0003DD94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E5B99-4735-1AEE-D5F0-4F0CEA08C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8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74EB4B-2F1D-D879-BF88-C7816BC32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449758-4F28-2058-BF2A-B71DD7954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0187B-CC3B-023C-44E1-33D91CE84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2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A147D-09F0-D205-A1CF-7FDC1BE19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E0534-D27B-237F-CC81-B63784998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393FC-36C3-0437-95BB-58A2275B0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F20E7-7180-9963-C94B-6F27D55C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41EA4-F225-5751-513D-FD168C1C3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002C1-856C-BD3E-9C02-88095CD5B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0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EEAA1-4025-6AD6-1F4A-4F67F36D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80D41-0AED-81E0-B9A9-FFDE26917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64C4B-57F1-0574-C0B8-6E0B1085A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E9E9F-3B44-DE1C-117D-5EBB04F67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FF176-7C6F-20CB-56AD-3073310A7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9F5AE-413E-70DA-8DF9-BC5C30C95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4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2395C-147B-6F2C-6B76-A3BD145C7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13D2D-4038-6093-3268-9235261C9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AE745-C674-C704-9136-DAB32EC74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0FD2F-79F4-CCB6-FE74-444919C26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221C9-FFBF-9BA2-AE21-720328034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1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7D07043D-DFE7-1EC9-BE23-414D3BE02E4A}"/>
              </a:ext>
            </a:extLst>
          </p:cNvPr>
          <p:cNvGrpSpPr/>
          <p:nvPr/>
        </p:nvGrpSpPr>
        <p:grpSpPr>
          <a:xfrm>
            <a:off x="5247713" y="410209"/>
            <a:ext cx="4974970" cy="5116416"/>
            <a:chOff x="5247713" y="410209"/>
            <a:chExt cx="4974970" cy="511641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4B7F4B9-8780-5AD0-E505-2E842520C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5247713" y="410209"/>
              <a:ext cx="4718812" cy="479879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DCD34E-245A-B39F-B3A9-3872C9FB9EC5}"/>
                </a:ext>
              </a:extLst>
            </p:cNvPr>
            <p:cNvSpPr txBox="1"/>
            <p:nvPr/>
          </p:nvSpPr>
          <p:spPr>
            <a:xfrm>
              <a:off x="5247713" y="5218848"/>
              <a:ext cx="4974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(c) significance heatmaps: pair-wise comparison of algorithms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0D2BFB-0F3A-CD93-F020-343E27120D07}"/>
              </a:ext>
            </a:extLst>
          </p:cNvPr>
          <p:cNvGrpSpPr/>
          <p:nvPr/>
        </p:nvGrpSpPr>
        <p:grpSpPr>
          <a:xfrm>
            <a:off x="621336" y="3197251"/>
            <a:ext cx="4974970" cy="2329374"/>
            <a:chOff x="621336" y="3197251"/>
            <a:chExt cx="4974970" cy="232937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8BEE714-789E-FE90-A1C7-AC260419A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1482" t="3602" r="206" b="20190"/>
            <a:stretch/>
          </p:blipFill>
          <p:spPr>
            <a:xfrm>
              <a:off x="862780" y="3287360"/>
              <a:ext cx="1912949" cy="182228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BC06783-9D52-D0EB-2E76-69C6BA35DE22}"/>
                </a:ext>
              </a:extLst>
            </p:cNvPr>
            <p:cNvSpPr txBox="1"/>
            <p:nvPr/>
          </p:nvSpPr>
          <p:spPr>
            <a:xfrm>
              <a:off x="1781530" y="3197251"/>
              <a:ext cx="4532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age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78A7179-3DAB-50FC-4764-F49BAE72B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8111" t="18" b="18"/>
            <a:stretch/>
          </p:blipFill>
          <p:spPr>
            <a:xfrm>
              <a:off x="2823194" y="3225129"/>
              <a:ext cx="1156779" cy="201069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488C42-DA4A-6C1E-FA2E-C56DCC8B2907}"/>
                </a:ext>
              </a:extLst>
            </p:cNvPr>
            <p:cNvSpPr txBox="1"/>
            <p:nvPr/>
          </p:nvSpPr>
          <p:spPr>
            <a:xfrm>
              <a:off x="3251987" y="3197251"/>
              <a:ext cx="5778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race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7B142F6-2A15-D83D-29F3-EEAC45E73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46332" t="3916" b="213"/>
            <a:stretch/>
          </p:blipFill>
          <p:spPr>
            <a:xfrm>
              <a:off x="4017081" y="3305095"/>
              <a:ext cx="512022" cy="185110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02A234-9C79-B32D-D57A-04EE4B75BE10}"/>
                </a:ext>
              </a:extLst>
            </p:cNvPr>
            <p:cNvSpPr txBox="1"/>
            <p:nvPr/>
          </p:nvSpPr>
          <p:spPr>
            <a:xfrm>
              <a:off x="4099797" y="3197251"/>
              <a:ext cx="4532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sex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DFB2FFE-6EEA-87BC-D4CD-04FF1E856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45936" r="574"/>
            <a:stretch/>
          </p:blipFill>
          <p:spPr>
            <a:xfrm>
              <a:off x="4609332" y="3222071"/>
              <a:ext cx="555665" cy="2102404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476243-818E-D328-7729-450DAF5D9CAF}"/>
                </a:ext>
              </a:extLst>
            </p:cNvPr>
            <p:cNvSpPr txBox="1"/>
            <p:nvPr/>
          </p:nvSpPr>
          <p:spPr>
            <a:xfrm>
              <a:off x="4590154" y="3197251"/>
              <a:ext cx="6727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cancer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A3CB56-5665-D2D3-9D67-45B98867F6C0}"/>
                </a:ext>
              </a:extLst>
            </p:cNvPr>
            <p:cNvSpPr txBox="1"/>
            <p:nvPr/>
          </p:nvSpPr>
          <p:spPr>
            <a:xfrm>
              <a:off x="621336" y="5218848"/>
              <a:ext cx="4974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(b) per-group analysis of average DSC across all algorithms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662A291-D0CE-29EB-C296-4E053DCEBA48}"/>
                </a:ext>
              </a:extLst>
            </p:cNvPr>
            <p:cNvSpPr txBox="1"/>
            <p:nvPr/>
          </p:nvSpPr>
          <p:spPr>
            <a:xfrm>
              <a:off x="621336" y="3743635"/>
              <a:ext cx="353943" cy="43338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100" dirty="0"/>
                <a:t>DSC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32E66BF-7A3D-F69D-FC16-B03920F0BC33}"/>
              </a:ext>
            </a:extLst>
          </p:cNvPr>
          <p:cNvSpPr txBox="1"/>
          <p:nvPr/>
        </p:nvSpPr>
        <p:spPr>
          <a:xfrm>
            <a:off x="621336" y="910435"/>
            <a:ext cx="353943" cy="4333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100" dirty="0"/>
              <a:t>DSC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38E7C38-DD51-FEF2-705A-3FAFE3F1F9E4}"/>
              </a:ext>
            </a:extLst>
          </p:cNvPr>
          <p:cNvGrpSpPr/>
          <p:nvPr/>
        </p:nvGrpSpPr>
        <p:grpSpPr>
          <a:xfrm>
            <a:off x="935552" y="429950"/>
            <a:ext cx="4149446" cy="2775923"/>
            <a:chOff x="935552" y="429950"/>
            <a:chExt cx="4149446" cy="277592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E30DB82-7CC0-9574-6B21-C40831B9CA54}"/>
                </a:ext>
              </a:extLst>
            </p:cNvPr>
            <p:cNvSpPr txBox="1"/>
            <p:nvPr/>
          </p:nvSpPr>
          <p:spPr>
            <a:xfrm>
              <a:off x="1023687" y="2898096"/>
              <a:ext cx="3904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(a) overall analysis of per-algorithm average DSC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EB394DE-5DB2-AC0C-4F7F-0343BFFC2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5432" t="2975" r="2009" b="2968"/>
            <a:stretch/>
          </p:blipFill>
          <p:spPr>
            <a:xfrm>
              <a:off x="935552" y="429950"/>
              <a:ext cx="4149446" cy="24965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5893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36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Wenxuan Li</dc:creator>
  <cp:lastModifiedBy>Wenxuan Li</cp:lastModifiedBy>
  <cp:revision>2</cp:revision>
  <dcterms:created xsi:type="dcterms:W3CDTF">2024-08-28T18:36:34Z</dcterms:created>
  <dcterms:modified xsi:type="dcterms:W3CDTF">2024-08-29T01:27:48Z</dcterms:modified>
</cp:coreProperties>
</file>