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8288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7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6"/>
  </p:normalViewPr>
  <p:slideViewPr>
    <p:cSldViewPr snapToGrid="0">
      <p:cViewPr varScale="1">
        <p:scale>
          <a:sx n="87" d="100"/>
          <a:sy n="87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96484"/>
            <a:ext cx="13716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02717"/>
            <a:ext cx="13716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4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7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86833"/>
            <a:ext cx="394335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86833"/>
            <a:ext cx="1160145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279652"/>
            <a:ext cx="157734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119285"/>
            <a:ext cx="157734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1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86834"/>
            <a:ext cx="157734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241551"/>
            <a:ext cx="773668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340100"/>
            <a:ext cx="773668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241551"/>
            <a:ext cx="777478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340100"/>
            <a:ext cx="777478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5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9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2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316567"/>
            <a:ext cx="92583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316567"/>
            <a:ext cx="92583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4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86834"/>
            <a:ext cx="157734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434167"/>
            <a:ext cx="157734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8E3A34-4611-1B4E-8C13-2981A7452527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7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&#10;&#10;AI-generated content may be incorrect.">
            <a:extLst>
              <a:ext uri="{FF2B5EF4-FFF2-40B4-BE49-F238E27FC236}">
                <a16:creationId xmlns:a16="http://schemas.microsoft.com/office/drawing/2014/main" id="{0A478E03-5529-BB45-03B1-BF71787D2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39" y="0"/>
            <a:ext cx="17941522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3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Zongwei Zhou</dc:creator>
  <cp:lastModifiedBy>Zongwei Zhou</cp:lastModifiedBy>
  <cp:revision>4</cp:revision>
  <dcterms:created xsi:type="dcterms:W3CDTF">2025-06-22T18:27:16Z</dcterms:created>
  <dcterms:modified xsi:type="dcterms:W3CDTF">2025-07-11T20:59:02Z</dcterms:modified>
</cp:coreProperties>
</file>