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49"/>
    <p:restoredTop sz="94712"/>
  </p:normalViewPr>
  <p:slideViewPr>
    <p:cSldViewPr snapToGrid="0" showGuides="1">
      <p:cViewPr>
        <p:scale>
          <a:sx n="218" d="100"/>
          <a:sy n="218" d="100"/>
        </p:scale>
        <p:origin x="144" y="-2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E0AD2-40C5-2347-A5BF-D622585DB26D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C1E78-4EE7-BC41-ABF4-806ADE984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C1E78-4EE7-BC41-ABF4-806ADE984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80E3-05B8-BAD9-3BB1-C6A9F7BD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1BADB-9D0B-3208-09F6-EF1ADE1F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0E1C-61C6-A97F-AF4B-1C819BE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EC94-C295-710D-241A-C07E3058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9FFD-31A8-44BB-DB3A-4CC854D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340-7838-D0A2-E137-C0EA1C85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952BB-EAC7-5407-B1E3-289A7FA8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E966-92BC-C433-064A-6854C3C4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7CE8-C6E1-B30D-31E1-E99B1B24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70E5-D8A5-02DC-D655-78E45AE2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24EBE-9274-EB16-85EB-CE9B6C8AD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499EE-AEAB-DB1B-DA67-076F09B1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FC76-AC6F-5358-9DF9-0EFE49F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AAD0-0088-3828-6B79-3E50E8C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8D6B-8151-2159-06F5-6FF66C46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140-3B66-B0E5-3C17-0439938A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2B53-631D-1C0C-99D3-5B7F7F72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6750-A539-07A7-A3AE-1765F44C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137D-4D72-583A-137B-EBC30D7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CF39-54E5-80E6-586C-F601CD58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1A3-E75F-F2F2-903F-384EFA54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4061-69CB-C6D1-0941-53A45521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6EBE-94D3-8B3C-6325-05DA6852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B20C-3E35-E1FC-0FE4-D3927AC0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B5C2-D434-B979-7F85-018E738B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AEF7-B4AA-B7E5-03DA-5C739C68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1214-5FE1-9779-EA26-83099498D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30625-3FEF-5D91-A8EC-16463EBC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DBD0-FC72-B983-7E59-782D601B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9075-DB65-26FF-1C92-8689A749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C1AB-BFB6-D23B-4292-EC2194CF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3883-14D4-CD34-68BD-FB2C7636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7483-40C2-5A36-3D40-D3A4A5CA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A9AE-76BA-FF80-105F-DF2E9210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4840D-6D57-AAE6-9FD4-62925AC51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CF836-5578-6297-EDCD-CA5AE5392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8993-887C-9D39-CE3D-68B401FD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112BB-8773-7EDC-F226-F42B55D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422CC-06A0-853A-D181-8B177D0D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2323-A376-9581-56EE-8E7A87DB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B504D-628C-B65C-2DD5-A350877B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007FD-96D7-77D9-631C-03D69ED8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DA03D-042A-A00C-F897-3E53ADBC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AD49D-40F5-0D2D-A3EC-8FCECC3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9E29A-9124-5CCF-80C7-CB6F01C3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A0436-39DE-1227-D118-63D31BF6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2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3FF7-0D56-9BEE-D1C0-D3DC620B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869A-8DA1-0B5D-C8CA-2DC71799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BB831-DE5E-742A-D4C2-A1CAA491E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472D-CD9E-FE86-1D49-CAF9D9B4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06F3-84FC-F674-B2A8-6AD0FADD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413DF-A6EA-E483-3A25-6ABA117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E7AE-CFEF-EDB4-BAB4-1FCEAF9E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29B06-7C62-F777-762E-574B68A9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8F3A-5402-6570-2E76-DCAF44F6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C9FA-49CC-23A2-51CF-CB5CD49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ED7FB-A692-37D6-FB6E-EABDAFC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2E63-518E-971B-2666-39E412BB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227A9-0CB5-B049-5F9F-C60F19A9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A35C-53EF-CFD0-6478-FAA422A8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357D-0B6B-2B3A-D9E3-E3A4CD889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07DB1-2296-5848-94AD-EC881E98F1C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EBD5-B687-0379-0B76-58378A92E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BAB3-D184-4E1E-EDF7-BD4B49419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B07A6-9043-4A42-86ED-E278BC19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57864-14E7-2A17-1E3A-5215E1AE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5342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F52ED-9CFC-9E7D-862F-276A3AC4B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425" y="0"/>
            <a:ext cx="245342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CA531-4736-4D68-DCE9-CF269F0D2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850" y="0"/>
            <a:ext cx="245342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E63E5-7F4E-CBF4-5574-DD5394EEA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275" y="0"/>
            <a:ext cx="245342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CE81E-A0FC-645F-200A-73DF88FD0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3700" y="0"/>
            <a:ext cx="245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89944E-B61D-0C36-2AEC-32BE2DBC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534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41F7ED-B2C6-A245-715D-E276EEF6C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02"/>
          <a:stretch/>
        </p:blipFill>
        <p:spPr>
          <a:xfrm>
            <a:off x="2453425" y="1803748"/>
            <a:ext cx="2453425" cy="50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Zongwei Zhou</dc:creator>
  <cp:lastModifiedBy>Zongwei Zhou</cp:lastModifiedBy>
  <cp:revision>2</cp:revision>
  <dcterms:created xsi:type="dcterms:W3CDTF">2024-04-04T01:57:12Z</dcterms:created>
  <dcterms:modified xsi:type="dcterms:W3CDTF">2024-04-04T17:20:50Z</dcterms:modified>
</cp:coreProperties>
</file>