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613" r:id="rId4"/>
    <p:sldId id="490" r:id="rId5"/>
    <p:sldId id="413" r:id="rId6"/>
    <p:sldId id="614" r:id="rId7"/>
    <p:sldId id="615" r:id="rId8"/>
    <p:sldId id="616" r:id="rId9"/>
    <p:sldId id="541" r:id="rId10"/>
    <p:sldId id="635" r:id="rId11"/>
    <p:sldId id="618" r:id="rId12"/>
    <p:sldId id="550" r:id="rId13"/>
    <p:sldId id="553" r:id="rId14"/>
    <p:sldId id="621" r:id="rId15"/>
    <p:sldId id="623" r:id="rId16"/>
    <p:sldId id="624" r:id="rId17"/>
    <p:sldId id="636" r:id="rId18"/>
    <p:sldId id="619" r:id="rId19"/>
    <p:sldId id="491" r:id="rId20"/>
    <p:sldId id="620" r:id="rId21"/>
    <p:sldId id="6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ỳnh Lâm Phú" initials="HL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C8EC-ABDD-4FD3-834E-B2C4CF800A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CA61-CD60-4D0B-8D80-4015BA8FF3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17" y="406717"/>
            <a:ext cx="12191365" cy="1049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TRƯỜNG ĐẠI HỌC TÀI NGUYÊN VÀ MÔI TRƯỜNG TP.HCM</a:t>
            </a:r>
            <a:br>
              <a:rPr lang="en-US" sz="4445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endParaRPr lang="en-US" sz="311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477327" y="5607367"/>
            <a:ext cx="9238615" cy="84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Ngành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nghệ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thông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tin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822767" y="3695382"/>
            <a:ext cx="8549005" cy="1637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ĐỒ ÁN TỐT NGHIỆP</a:t>
            </a:r>
            <a:endParaRPr lang="en-US" sz="54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52" y="2104707"/>
            <a:ext cx="2105660" cy="1924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71;p1"/>
          <p:cNvSpPr/>
          <p:nvPr/>
        </p:nvSpPr>
        <p:spPr>
          <a:xfrm>
            <a:off x="2022792" y="1201737"/>
            <a:ext cx="7954010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KHOA HỆ THỐNG THÔNG TIN VÀ VIỄN THÁM</a:t>
            </a:r>
            <a:endParaRPr lang="en-US" sz="2400" b="1" cap="non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8" y="1690081"/>
            <a:ext cx="11175683" cy="3242945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3. CÀI ĐẶT THỬ NGHIỆM</a:t>
            </a:r>
            <a:endParaRPr 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045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thêm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danh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mục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493520"/>
            <a:ext cx="6223000" cy="1935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3308782"/>
            <a:ext cx="6223000" cy="3051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609848" y="349396"/>
            <a:ext cx="80137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kho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endParaRPr lang="en-US" sz="3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005840"/>
            <a:ext cx="11501120" cy="53543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005840"/>
            <a:ext cx="11501120" cy="53543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45128" y="6108844"/>
            <a:ext cx="8013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online/offline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635556"/>
            <a:ext cx="10909300" cy="2514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3331421"/>
            <a:ext cx="10909300" cy="25958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640328" y="759321"/>
            <a:ext cx="80137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chi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tiết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sz="30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000" b="1" dirty="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" y="1696720"/>
            <a:ext cx="10373361" cy="4124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1696720"/>
            <a:ext cx="10373360" cy="41249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23289" y="5638095"/>
            <a:ext cx="38298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giỏ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1280160"/>
            <a:ext cx="10596881" cy="4226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1605279"/>
            <a:ext cx="6319520" cy="33064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38168" y="5014100"/>
            <a:ext cx="80137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thanh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toán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online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sz="2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600" b="1" dirty="0" err="1">
                <a:latin typeface="Times New Roman" panose="02020603050405020304" charset="0"/>
                <a:cs typeface="Times New Roman" panose="02020603050405020304" charset="0"/>
              </a:rPr>
              <a:t>công</a:t>
            </a:r>
            <a:endParaRPr lang="en-US" sz="2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221865" y="1946369"/>
            <a:ext cx="9486982" cy="34554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 project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sz="23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u="sng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https://github.com/MrGooodbye/Gear-PC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số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yêu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cầu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3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Phần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mềm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xampp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để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server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ảo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Import file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csdl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tại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3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trang</a:t>
            </a: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phpMyAdmin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Visual Studio</a:t>
            </a:r>
            <a:endParaRPr lang="en-US" sz="23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99" y="2348739"/>
            <a:ext cx="2911902" cy="16025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8" y="1690081"/>
            <a:ext cx="11175683" cy="3242945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4. KẾT LUẬN</a:t>
            </a:r>
            <a:endParaRPr 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1112045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đạt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315" y="2437608"/>
            <a:ext cx="11937365" cy="3236595"/>
          </a:xfrm>
        </p:spPr>
        <p:txBody>
          <a:bodyPr/>
          <a:lstStyle/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Hoàn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chức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cơ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bản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website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bán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đăng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nhập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đăng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ký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thanh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toán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online/offline,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tìm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kiếm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sản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phẩm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thêm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khuyến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mãi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đặt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kê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Nắm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kiến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thức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ngôn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ngữ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lập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PHP, CSS, JavaScript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plugin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liên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quan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đến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JavaScript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0657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Hướng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triển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89890" y="2526220"/>
            <a:ext cx="11412220" cy="245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Giao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dành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dùng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quá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thô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sơ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chỉnh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chu,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phải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thiết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kế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sao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thân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thiện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dùng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Đa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dạng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phương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thức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thanh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toán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Mở rộng và phát triển các chức năng về nghiệp vụ kho hơn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Một số chức năng chưa được tự động hóa như xác nhận đơn hàng đang giao, đơn hàng đã giao, người dùng vẫn còn phải click thủ công.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92" y="1940974"/>
            <a:ext cx="10454005" cy="1004570"/>
          </a:xfrm>
        </p:spPr>
        <p:txBody>
          <a:bodyPr>
            <a:noAutofit/>
          </a:bodyPr>
          <a:lstStyle/>
          <a:p>
            <a:pPr algn="ctr"/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Xây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dựng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cửa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linh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kiện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thiết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bị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máy</a:t>
            </a:r>
            <a:r>
              <a:rPr lang="en-US" sz="37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7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tính</a:t>
            </a:r>
            <a:endParaRPr lang="en-US" sz="37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158043" y="3121713"/>
            <a:ext cx="7875905" cy="1917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Giảng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hướng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dẫn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Ths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Phạm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Trọng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Huynh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viên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thực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hiện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: Huỳnh Lâm Phú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Lớp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: 07_ĐH_CNTT3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Khóa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: 07 HTTT</a:t>
            </a:r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5522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liệu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tham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khảo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389890" y="2422525"/>
            <a:ext cx="11412220" cy="245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dirty="0" err="1">
                <a:effectLst/>
                <a:latin typeface="Times New Roman" panose="02020603050405020304" charset="0"/>
              </a:rPr>
              <a:t>Vy</a:t>
            </a:r>
            <a:r>
              <a:rPr lang="vi-VN" sz="1600" b="0" dirty="0">
                <a:effectLst/>
                <a:latin typeface="Times New Roman" panose="02020603050405020304" charset="0"/>
              </a:rPr>
              <a:t> Nguyễn Văn, Nguyễn Việt, Giáo trình kỹ nghệ phần mềm,</a:t>
            </a:r>
            <a:r>
              <a:rPr lang="en-US" altLang="vi-VN" sz="1600" b="0" dirty="0">
                <a:effectLst/>
                <a:latin typeface="Times New Roman" panose="02020603050405020304" charset="0"/>
              </a:rPr>
              <a:t> </a:t>
            </a:r>
            <a:r>
              <a:rPr lang="vi-VN" sz="1600" b="0" dirty="0">
                <a:effectLst/>
                <a:latin typeface="Times New Roman" panose="02020603050405020304" charset="0"/>
              </a:rPr>
              <a:t>283 tr,</a:t>
            </a:r>
            <a:r>
              <a:rPr lang="en-US" altLang="vi-VN" sz="1600" b="0" dirty="0">
                <a:effectLst/>
                <a:latin typeface="Times New Roman" panose="02020603050405020304" charset="0"/>
              </a:rPr>
              <a:t> </a:t>
            </a:r>
            <a:r>
              <a:rPr lang="vi-VN" sz="1600" b="0" dirty="0">
                <a:effectLst/>
                <a:latin typeface="Times New Roman" panose="02020603050405020304" charset="0"/>
              </a:rPr>
              <a:t>2009</a:t>
            </a:r>
            <a:endParaRPr lang="vi-VN" sz="1600" dirty="0">
              <a:effectLst/>
              <a:latin typeface="Times New Roman" panose="0202060305040502030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dirty="0">
                <a:effectLst/>
                <a:latin typeface="Times New Roman" panose="02020603050405020304" charset="0"/>
              </a:rPr>
              <a:t>PGS.TS. Nguyễn Văn </a:t>
            </a:r>
            <a:r>
              <a:rPr lang="vi-VN" sz="1600" b="0" dirty="0" err="1">
                <a:effectLst/>
                <a:latin typeface="Times New Roman" panose="02020603050405020304" charset="0"/>
              </a:rPr>
              <a:t>Vỵ</a:t>
            </a:r>
            <a:r>
              <a:rPr lang="vi-VN" sz="1600" b="0" dirty="0">
                <a:effectLst/>
                <a:latin typeface="Times New Roman" panose="02020603050405020304" charset="0"/>
              </a:rPr>
              <a:t>, Bài giảng môn học Kỹ nghệ phần mềm, https://tailieu.vn/doc/bai-giang-mon-hoc-ky-nghe-phan-mem-bai-1-pgs-ts-nguyen-van-vy-1691783.html</a:t>
            </a:r>
            <a:endParaRPr lang="vi-VN" sz="1600" dirty="0">
              <a:effectLst/>
              <a:latin typeface="Times New Roman" panose="0202060305040502030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dirty="0">
                <a:effectLst/>
                <a:latin typeface="Times New Roman" panose="02020603050405020304" charset="0"/>
              </a:rPr>
              <a:t>Đậu Quang Tuấn. Tự học thiết kế trang </a:t>
            </a:r>
            <a:r>
              <a:rPr lang="vi-VN" sz="1600" b="0" dirty="0" err="1">
                <a:effectLst/>
                <a:latin typeface="Times New Roman" panose="02020603050405020304" charset="0"/>
              </a:rPr>
              <a:t>web</a:t>
            </a:r>
            <a:r>
              <a:rPr lang="vi-VN" sz="1600" b="0" dirty="0">
                <a:effectLst/>
                <a:latin typeface="Times New Roman" panose="02020603050405020304" charset="0"/>
              </a:rPr>
              <a:t> bằng </a:t>
            </a:r>
            <a:r>
              <a:rPr lang="vi-VN" sz="1600" b="0" dirty="0" err="1">
                <a:effectLst/>
                <a:latin typeface="Times New Roman" panose="02020603050405020304" charset="0"/>
              </a:rPr>
              <a:t>html</a:t>
            </a:r>
            <a:r>
              <a:rPr lang="vi-VN" sz="1600" b="0" i="1" dirty="0">
                <a:effectLst/>
                <a:latin typeface="Times New Roman" panose="02020603050405020304" charset="0"/>
              </a:rPr>
              <a:t>.</a:t>
            </a:r>
            <a:r>
              <a:rPr lang="vi-VN" sz="1600" b="0" dirty="0">
                <a:effectLst/>
                <a:latin typeface="Times New Roman" panose="02020603050405020304" charset="0"/>
              </a:rPr>
              <a:t> Số trang:120. NXB giao thông vận tải Hà Nội , 2006.</a:t>
            </a:r>
            <a:endParaRPr lang="vi-VN" sz="1600" dirty="0">
              <a:effectLst/>
              <a:latin typeface="Times New Roman" panose="0202060305040502030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spc="10" dirty="0">
                <a:solidFill>
                  <a:srgbClr val="000000"/>
                </a:solidFill>
                <a:effectLst/>
                <a:latin typeface="Times New Roman" panose="02020603050405020304" charset="0"/>
                <a:ea typeface="Segoe UI" panose="020B0502040204020203" pitchFamily="34" charset="0"/>
              </a:rPr>
              <a:t>Đặng Văn Đức, Giáo trình nhập môn UML, NXB Lao động xã hội, 2003.</a:t>
            </a:r>
            <a:endParaRPr lang="vi-VN" sz="1600" dirty="0">
              <a:effectLst/>
              <a:latin typeface="Times New Roman" panose="0202060305040502030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spc="10" dirty="0">
                <a:solidFill>
                  <a:srgbClr val="000000"/>
                </a:solidFill>
                <a:effectLst/>
                <a:latin typeface="Times New Roman" panose="02020603050405020304" charset="0"/>
                <a:ea typeface="Segoe UI" panose="020B0502040204020203" pitchFamily="34" charset="0"/>
              </a:rPr>
              <a:t>Nguyễn Văn Ba, Phát triển hướng đối tượng với UML 2.0 và C++, NXB đại học Quốc gia Hà nội, 2005.</a:t>
            </a:r>
            <a:endParaRPr lang="vi-VN" sz="1600" dirty="0">
              <a:effectLst/>
              <a:latin typeface="Times New Roman" panose="0202060305040502030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charset="0"/>
              <a:buAutoNum type="arabicPeriod"/>
            </a:pPr>
            <a:r>
              <a:rPr lang="vi-VN" sz="1600" b="0" spc="10" dirty="0">
                <a:solidFill>
                  <a:srgbClr val="000000"/>
                </a:solidFill>
                <a:effectLst/>
                <a:latin typeface="Times New Roman" panose="02020603050405020304" charset="0"/>
                <a:ea typeface="Segoe UI" panose="020B0502040204020203" pitchFamily="34" charset="0"/>
              </a:rPr>
              <a:t>Lê Thị Thanh Bình, Phân tích thiết kế hướng đối tượng, Khoa Công nghệ thông tin, Trường Đại học Bách khoa, Đại học Đà </a:t>
            </a:r>
            <a:r>
              <a:rPr lang="vi-VN" sz="1600" b="0" spc="10" dirty="0" err="1">
                <a:solidFill>
                  <a:srgbClr val="000000"/>
                </a:solidFill>
                <a:effectLst/>
                <a:latin typeface="Times New Roman" panose="02020603050405020304" charset="0"/>
                <a:ea typeface="Segoe UI" panose="020B0502040204020203" pitchFamily="34" charset="0"/>
              </a:rPr>
              <a:t>Nẵng</a:t>
            </a:r>
            <a:r>
              <a:rPr lang="vi-VN" sz="1600" b="0" spc="10" dirty="0">
                <a:solidFill>
                  <a:srgbClr val="000000"/>
                </a:solidFill>
                <a:effectLst/>
                <a:latin typeface="Times New Roman" panose="02020603050405020304" charset="0"/>
                <a:ea typeface="Segoe UI" panose="020B0502040204020203" pitchFamily="34" charset="0"/>
              </a:rPr>
              <a:t>.</a:t>
            </a:r>
            <a:endParaRPr lang="vi-VN" sz="1600" dirty="0"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201" y="1543573"/>
            <a:ext cx="10475595" cy="3922581"/>
          </a:xfrm>
        </p:spPr>
        <p:txBody>
          <a:bodyPr/>
          <a:lstStyle/>
          <a:p>
            <a:pPr algn="l"/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1. TỔNG QUAN</a:t>
            </a: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2. PHƯƠNG PHÁP THỰC HIỆN</a:t>
            </a: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3. CÀI ĐẶT THỬ NGHIỆM</a:t>
            </a: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4. KẾT LUẬN</a:t>
            </a: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58201" y="889561"/>
            <a:ext cx="10515600" cy="100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NỘI DUNG</a:t>
            </a: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40" y="1656525"/>
            <a:ext cx="10768965" cy="3242945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1. TỔNG QUAN</a:t>
            </a:r>
            <a:endParaRPr 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88" y="759549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Giới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thiệu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đề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tài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1" y="1955530"/>
            <a:ext cx="11803310" cy="463801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đích:</a:t>
            </a:r>
            <a:endParaRPr sz="2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Xây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dựng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đáp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cửa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kiện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thiết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bị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máy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tính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Phục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vụ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trực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tuyến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Chăm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sóc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hỗ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trợ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Phạm vi đồ án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đáp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chức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năng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cơ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nghiệp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vụ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 linh kiện máy tính.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4359"/>
            <a:ext cx="10515600" cy="902588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Giới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thiệu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nghệ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119"/>
            <a:ext cx="11211560" cy="5957455"/>
          </a:xfrm>
        </p:spPr>
        <p:txBody>
          <a:bodyPr>
            <a:noAutofit/>
          </a:bodyPr>
          <a:lstStyle/>
          <a:p>
            <a:pPr marL="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Ngôn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ngữ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Phần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mềm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2586038" y="2130425"/>
          <a:ext cx="17113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714500" imgH="1714500" progId="Paint.Picture">
                  <p:embed/>
                </p:oleObj>
              </mc:Choice>
              <mc:Fallback>
                <p:oleObj name="" r:id="rId2" imgW="1714500" imgH="1714500" progId="Paint.Picture">
                  <p:embed/>
                  <p:pic>
                    <p:nvPicPr>
                      <p:cNvPr id="0" name="Content Placeholder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6038" y="2130425"/>
                        <a:ext cx="1711325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00" y="2297527"/>
            <a:ext cx="3218180" cy="137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30885"/>
            <a:ext cx="3664850" cy="94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287" y="4219926"/>
            <a:ext cx="3587947" cy="115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080" y="4269339"/>
            <a:ext cx="2275840" cy="126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58" y="1690081"/>
            <a:ext cx="11175683" cy="3242945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2. PHƯƠNG PHÁP THỰC HIỆN</a:t>
            </a:r>
            <a:endParaRPr lang="en-US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0923"/>
          </a:xfrm>
        </p:spPr>
        <p:txBody>
          <a:bodyPr/>
          <a:lstStyle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Phân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tích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thiết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kế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29012" y="6177915"/>
            <a:ext cx="5133975" cy="55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Biểu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use case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tổng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quát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34" y="851535"/>
            <a:ext cx="6223000" cy="53263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437046" name="Picture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35" y="1363345"/>
            <a:ext cx="8101965" cy="452437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030923"/>
          </a:xfrm>
        </p:spPr>
        <p:txBody>
          <a:bodyPr/>
          <a:p>
            <a:pPr algn="ctr"/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Phân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tích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thiết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kế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 err="1">
                <a:latin typeface="Times New Roman" panose="02020603050405020304" charset="0"/>
                <a:cs typeface="Times New Roman" panose="02020603050405020304" charset="0"/>
              </a:rPr>
              <a:t>thống</a:t>
            </a:r>
            <a:endParaRPr lang="en-US" sz="3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3529012" y="6029960"/>
            <a:ext cx="5133975" cy="55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Biểu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đồ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use case phân rã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WPS Presentation</Application>
  <PresentationFormat>Widescreen</PresentationFormat>
  <Paragraphs>97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Arial</vt:lpstr>
      <vt:lpstr>Wingdings</vt:lpstr>
      <vt:lpstr>Microsoft YaHei</vt:lpstr>
      <vt:lpstr>Arial Unicode MS</vt:lpstr>
      <vt:lpstr>Calibri Light</vt:lpstr>
      <vt:lpstr>Calibri</vt:lpstr>
      <vt:lpstr>Segoe UI</vt:lpstr>
      <vt:lpstr>Office Theme</vt:lpstr>
      <vt:lpstr>Paint.Picture</vt:lpstr>
      <vt:lpstr>PowerPoint 演示文稿</vt:lpstr>
      <vt:lpstr>Đề tài: Xây dựng website cửa hàng bán linh kiện, thiết bị máy tính</vt:lpstr>
      <vt:lpstr> 1. TỔNG QUAN  2. PHƯƠNG PHÁP THỰC HIỆN  3. CÀI ĐẶT THỬ NGHIỆM  4. KẾT LUẬN</vt:lpstr>
      <vt:lpstr>1. TỔNG QUAN</vt:lpstr>
      <vt:lpstr>Giới thiệu đề tài</vt:lpstr>
      <vt:lpstr>Giới thiệu các công nghệ được sử dụng</vt:lpstr>
      <vt:lpstr>2. PHƯƠNG PHÁP THỰC HIỆN</vt:lpstr>
      <vt:lpstr>Phân tích và thiết kế hệ thống</vt:lpstr>
      <vt:lpstr>Phân tích và thiết kế hệ thống</vt:lpstr>
      <vt:lpstr>3. CÀI ĐẶT THỬ NGHIỆM</vt:lpstr>
      <vt:lpstr>Giao diện thêm và quản lý danh mục sản phẩm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KẾT LUẬN</vt:lpstr>
      <vt:lpstr>Kết quả đạt được</vt:lpstr>
      <vt:lpstr>Hướng phát triển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Lâm Phú</dc:creator>
  <cp:lastModifiedBy>Admin</cp:lastModifiedBy>
  <cp:revision>19</cp:revision>
  <dcterms:created xsi:type="dcterms:W3CDTF">2023-05-15T14:18:00Z</dcterms:created>
  <dcterms:modified xsi:type="dcterms:W3CDTF">2023-06-14T13:06:29Z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D9C0EC3A4BBE4D09B48ADCE93F52ED8B</vt:lpwstr>
  </property>
  <property fmtid="{D5CDD505-2E9C-101B-9397-08002B2CF9AE}" pid="3" name="KSOProductBuildVer">
    <vt:lpwstr>1033-11.2.0.11537</vt:lpwstr>
  </property>
</Properties>
</file>